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0" r:id="rId2"/>
    <p:sldId id="276" r:id="rId3"/>
    <p:sldId id="279" r:id="rId4"/>
    <p:sldId id="264" r:id="rId5"/>
    <p:sldId id="266" r:id="rId6"/>
    <p:sldId id="281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0" autoAdjust="0"/>
    <p:restoredTop sz="98559" autoAdjust="0"/>
  </p:normalViewPr>
  <p:slideViewPr>
    <p:cSldViewPr>
      <p:cViewPr varScale="1">
        <p:scale>
          <a:sx n="81" d="100"/>
          <a:sy n="81" d="100"/>
        </p:scale>
        <p:origin x="1500" y="84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790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55977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0843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2880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524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7984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8983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811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643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0675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75344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グループ化 179"/>
          <p:cNvGrpSpPr/>
          <p:nvPr/>
        </p:nvGrpSpPr>
        <p:grpSpPr>
          <a:xfrm>
            <a:off x="3114676" y="2640013"/>
            <a:ext cx="2341563" cy="2746375"/>
            <a:chOff x="3114676" y="2640013"/>
            <a:chExt cx="2341563" cy="2746375"/>
          </a:xfrm>
        </p:grpSpPr>
        <p:sp>
          <p:nvSpPr>
            <p:cNvPr id="181" name="Freeform 3"/>
            <p:cNvSpPr>
              <a:spLocks/>
            </p:cNvSpPr>
            <p:nvPr/>
          </p:nvSpPr>
          <p:spPr bwMode="auto">
            <a:xfrm>
              <a:off x="4286251" y="3900488"/>
              <a:ext cx="404813" cy="630238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4"/>
            <p:cNvSpPr>
              <a:spLocks/>
            </p:cNvSpPr>
            <p:nvPr/>
          </p:nvSpPr>
          <p:spPr bwMode="auto">
            <a:xfrm>
              <a:off x="3656013" y="3765550"/>
              <a:ext cx="1079500" cy="1620838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5"/>
            <p:cNvSpPr>
              <a:spLocks/>
            </p:cNvSpPr>
            <p:nvPr/>
          </p:nvSpPr>
          <p:spPr bwMode="auto">
            <a:xfrm>
              <a:off x="4421188" y="3990975"/>
              <a:ext cx="674688" cy="630238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3295651" y="2820988"/>
              <a:ext cx="134938" cy="134938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3790951" y="2865438"/>
              <a:ext cx="223838" cy="269875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3835401" y="3360738"/>
              <a:ext cx="179388" cy="269875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4375151" y="3586163"/>
              <a:ext cx="585788" cy="674688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10"/>
            <p:cNvSpPr>
              <a:spLocks/>
            </p:cNvSpPr>
            <p:nvPr/>
          </p:nvSpPr>
          <p:spPr bwMode="auto">
            <a:xfrm>
              <a:off x="3114676" y="3090863"/>
              <a:ext cx="1125538" cy="1530350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36"/>
            <p:cNvSpPr>
              <a:spLocks/>
            </p:cNvSpPr>
            <p:nvPr/>
          </p:nvSpPr>
          <p:spPr bwMode="auto">
            <a:xfrm>
              <a:off x="4691063" y="3540125"/>
              <a:ext cx="674688" cy="765175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40"/>
            <p:cNvSpPr>
              <a:spLocks/>
            </p:cNvSpPr>
            <p:nvPr/>
          </p:nvSpPr>
          <p:spPr bwMode="auto">
            <a:xfrm>
              <a:off x="4105276" y="2640013"/>
              <a:ext cx="1350963" cy="946150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6850063" y="165100"/>
            <a:ext cx="2790826" cy="2386013"/>
            <a:chOff x="6850063" y="165100"/>
            <a:chExt cx="2790826" cy="2386013"/>
          </a:xfrm>
        </p:grpSpPr>
        <p:sp>
          <p:nvSpPr>
            <p:cNvPr id="192" name="Freeform 45"/>
            <p:cNvSpPr>
              <a:spLocks/>
            </p:cNvSpPr>
            <p:nvPr/>
          </p:nvSpPr>
          <p:spPr bwMode="auto">
            <a:xfrm>
              <a:off x="6940551" y="839788"/>
              <a:ext cx="674688" cy="1260475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auto">
            <a:xfrm>
              <a:off x="7526338" y="885825"/>
              <a:ext cx="630238" cy="628650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67"/>
            <p:cNvSpPr>
              <a:spLocks/>
            </p:cNvSpPr>
            <p:nvPr/>
          </p:nvSpPr>
          <p:spPr bwMode="auto">
            <a:xfrm>
              <a:off x="6850063" y="434975"/>
              <a:ext cx="1125538" cy="630238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68"/>
            <p:cNvSpPr>
              <a:spLocks/>
            </p:cNvSpPr>
            <p:nvPr/>
          </p:nvSpPr>
          <p:spPr bwMode="auto">
            <a:xfrm>
              <a:off x="7661276" y="390525"/>
              <a:ext cx="539750" cy="179388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69"/>
            <p:cNvSpPr>
              <a:spLocks/>
            </p:cNvSpPr>
            <p:nvPr/>
          </p:nvSpPr>
          <p:spPr bwMode="auto">
            <a:xfrm>
              <a:off x="7975601" y="569913"/>
              <a:ext cx="404813" cy="450850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71"/>
            <p:cNvSpPr>
              <a:spLocks/>
            </p:cNvSpPr>
            <p:nvPr/>
          </p:nvSpPr>
          <p:spPr bwMode="auto">
            <a:xfrm>
              <a:off x="8156576" y="704850"/>
              <a:ext cx="630238" cy="585788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8740776" y="165100"/>
              <a:ext cx="900113" cy="1304925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7526338" y="1155700"/>
              <a:ext cx="1754188" cy="1395413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855788" y="660400"/>
            <a:ext cx="9090026" cy="8731250"/>
            <a:chOff x="1855788" y="660400"/>
            <a:chExt cx="9090026" cy="8731250"/>
          </a:xfrm>
        </p:grpSpPr>
        <p:sp>
          <p:nvSpPr>
            <p:cNvPr id="193" name="Freeform 46"/>
            <p:cNvSpPr>
              <a:spLocks/>
            </p:cNvSpPr>
            <p:nvPr/>
          </p:nvSpPr>
          <p:spPr bwMode="auto">
            <a:xfrm>
              <a:off x="6896101" y="930275"/>
              <a:ext cx="360363" cy="584200"/>
            </a:xfrm>
            <a:custGeom>
              <a:avLst/>
              <a:gdLst>
                <a:gd name="T0" fmla="*/ 28 w 227"/>
                <a:gd name="T1" fmla="*/ 28 h 368"/>
                <a:gd name="T2" fmla="*/ 57 w 227"/>
                <a:gd name="T3" fmla="*/ 85 h 368"/>
                <a:gd name="T4" fmla="*/ 85 w 227"/>
                <a:gd name="T5" fmla="*/ 113 h 368"/>
                <a:gd name="T6" fmla="*/ 57 w 227"/>
                <a:gd name="T7" fmla="*/ 142 h 368"/>
                <a:gd name="T8" fmla="*/ 198 w 227"/>
                <a:gd name="T9" fmla="*/ 283 h 368"/>
                <a:gd name="T10" fmla="*/ 227 w 227"/>
                <a:gd name="T11" fmla="*/ 340 h 368"/>
                <a:gd name="T12" fmla="*/ 198 w 227"/>
                <a:gd name="T13" fmla="*/ 340 h 368"/>
                <a:gd name="T14" fmla="*/ 142 w 227"/>
                <a:gd name="T15" fmla="*/ 312 h 368"/>
                <a:gd name="T16" fmla="*/ 85 w 227"/>
                <a:gd name="T17" fmla="*/ 368 h 368"/>
                <a:gd name="T18" fmla="*/ 57 w 227"/>
                <a:gd name="T19" fmla="*/ 340 h 368"/>
                <a:gd name="T20" fmla="*/ 0 w 227"/>
                <a:gd name="T21" fmla="*/ 198 h 368"/>
                <a:gd name="T22" fmla="*/ 0 w 227"/>
                <a:gd name="T23" fmla="*/ 0 h 368"/>
                <a:gd name="T24" fmla="*/ 28 w 227"/>
                <a:gd name="T25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8" y="28"/>
                  </a:moveTo>
                  <a:lnTo>
                    <a:pt x="57" y="85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198" y="283"/>
                  </a:lnTo>
                  <a:lnTo>
                    <a:pt x="227" y="340"/>
                  </a:lnTo>
                  <a:lnTo>
                    <a:pt x="198" y="340"/>
                  </a:lnTo>
                  <a:lnTo>
                    <a:pt x="142" y="312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263" name="グループ化 262"/>
            <p:cNvGrpSpPr/>
            <p:nvPr/>
          </p:nvGrpSpPr>
          <p:grpSpPr>
            <a:xfrm>
              <a:off x="1855788" y="660400"/>
              <a:ext cx="9090026" cy="8731250"/>
              <a:chOff x="1855788" y="660400"/>
              <a:chExt cx="9090026" cy="8731250"/>
            </a:xfrm>
          </p:grpSpPr>
          <p:sp>
            <p:nvSpPr>
              <p:cNvPr id="264" name="Freeform 37"/>
              <p:cNvSpPr>
                <a:spLocks/>
              </p:cNvSpPr>
              <p:nvPr/>
            </p:nvSpPr>
            <p:spPr bwMode="auto">
              <a:xfrm>
                <a:off x="5095876" y="3630613"/>
                <a:ext cx="404813" cy="449263"/>
              </a:xfrm>
              <a:custGeom>
                <a:avLst/>
                <a:gdLst>
                  <a:gd name="T0" fmla="*/ 0 w 255"/>
                  <a:gd name="T1" fmla="*/ 28 h 283"/>
                  <a:gd name="T2" fmla="*/ 0 w 255"/>
                  <a:gd name="T3" fmla="*/ 0 h 283"/>
                  <a:gd name="T4" fmla="*/ 57 w 255"/>
                  <a:gd name="T5" fmla="*/ 0 h 283"/>
                  <a:gd name="T6" fmla="*/ 142 w 255"/>
                  <a:gd name="T7" fmla="*/ 85 h 283"/>
                  <a:gd name="T8" fmla="*/ 198 w 255"/>
                  <a:gd name="T9" fmla="*/ 85 h 283"/>
                  <a:gd name="T10" fmla="*/ 198 w 255"/>
                  <a:gd name="T11" fmla="*/ 113 h 283"/>
                  <a:gd name="T12" fmla="*/ 227 w 255"/>
                  <a:gd name="T13" fmla="*/ 170 h 283"/>
                  <a:gd name="T14" fmla="*/ 255 w 255"/>
                  <a:gd name="T15" fmla="*/ 142 h 283"/>
                  <a:gd name="T16" fmla="*/ 255 w 255"/>
                  <a:gd name="T17" fmla="*/ 198 h 283"/>
                  <a:gd name="T18" fmla="*/ 198 w 255"/>
                  <a:gd name="T19" fmla="*/ 198 h 283"/>
                  <a:gd name="T20" fmla="*/ 198 w 255"/>
                  <a:gd name="T21" fmla="*/ 255 h 283"/>
                  <a:gd name="T22" fmla="*/ 170 w 255"/>
                  <a:gd name="T23" fmla="*/ 283 h 283"/>
                  <a:gd name="T24" fmla="*/ 142 w 255"/>
                  <a:gd name="T25" fmla="*/ 255 h 283"/>
                  <a:gd name="T26" fmla="*/ 142 w 255"/>
                  <a:gd name="T27" fmla="*/ 198 h 283"/>
                  <a:gd name="T28" fmla="*/ 85 w 255"/>
                  <a:gd name="T29" fmla="*/ 113 h 283"/>
                  <a:gd name="T30" fmla="*/ 28 w 255"/>
                  <a:gd name="T31" fmla="*/ 85 h 283"/>
                  <a:gd name="T32" fmla="*/ 0 w 255"/>
                  <a:gd name="T3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283">
                    <a:moveTo>
                      <a:pt x="0" y="28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142" y="85"/>
                    </a:lnTo>
                    <a:lnTo>
                      <a:pt x="198" y="85"/>
                    </a:lnTo>
                    <a:lnTo>
                      <a:pt x="198" y="113"/>
                    </a:lnTo>
                    <a:lnTo>
                      <a:pt x="227" y="170"/>
                    </a:lnTo>
                    <a:lnTo>
                      <a:pt x="255" y="142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13"/>
                    </a:lnTo>
                    <a:lnTo>
                      <a:pt x="28" y="85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5" name="Freeform 11"/>
              <p:cNvSpPr>
                <a:spLocks/>
              </p:cNvSpPr>
              <p:nvPr/>
            </p:nvSpPr>
            <p:spPr bwMode="auto">
              <a:xfrm>
                <a:off x="5365751" y="704850"/>
                <a:ext cx="179388" cy="225425"/>
              </a:xfrm>
              <a:custGeom>
                <a:avLst/>
                <a:gdLst>
                  <a:gd name="T0" fmla="*/ 28 w 113"/>
                  <a:gd name="T1" fmla="*/ 0 h 142"/>
                  <a:gd name="T2" fmla="*/ 0 w 113"/>
                  <a:gd name="T3" fmla="*/ 29 h 142"/>
                  <a:gd name="T4" fmla="*/ 85 w 113"/>
                  <a:gd name="T5" fmla="*/ 142 h 142"/>
                  <a:gd name="T6" fmla="*/ 113 w 113"/>
                  <a:gd name="T7" fmla="*/ 142 h 142"/>
                  <a:gd name="T8" fmla="*/ 28 w 113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0" y="29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" name="Freeform 12"/>
              <p:cNvSpPr>
                <a:spLocks/>
              </p:cNvSpPr>
              <p:nvPr/>
            </p:nvSpPr>
            <p:spPr bwMode="auto">
              <a:xfrm>
                <a:off x="4691063" y="704850"/>
                <a:ext cx="404813" cy="269875"/>
              </a:xfrm>
              <a:custGeom>
                <a:avLst/>
                <a:gdLst>
                  <a:gd name="T0" fmla="*/ 85 w 255"/>
                  <a:gd name="T1" fmla="*/ 29 h 170"/>
                  <a:gd name="T2" fmla="*/ 0 w 255"/>
                  <a:gd name="T3" fmla="*/ 29 h 170"/>
                  <a:gd name="T4" fmla="*/ 28 w 255"/>
                  <a:gd name="T5" fmla="*/ 85 h 170"/>
                  <a:gd name="T6" fmla="*/ 56 w 255"/>
                  <a:gd name="T7" fmla="*/ 142 h 170"/>
                  <a:gd name="T8" fmla="*/ 141 w 255"/>
                  <a:gd name="T9" fmla="*/ 170 h 170"/>
                  <a:gd name="T10" fmla="*/ 170 w 255"/>
                  <a:gd name="T11" fmla="*/ 85 h 170"/>
                  <a:gd name="T12" fmla="*/ 227 w 255"/>
                  <a:gd name="T13" fmla="*/ 85 h 170"/>
                  <a:gd name="T14" fmla="*/ 227 w 255"/>
                  <a:gd name="T15" fmla="*/ 57 h 170"/>
                  <a:gd name="T16" fmla="*/ 255 w 255"/>
                  <a:gd name="T17" fmla="*/ 29 h 170"/>
                  <a:gd name="T18" fmla="*/ 227 w 255"/>
                  <a:gd name="T19" fmla="*/ 0 h 170"/>
                  <a:gd name="T20" fmla="*/ 141 w 255"/>
                  <a:gd name="T21" fmla="*/ 0 h 170"/>
                  <a:gd name="T22" fmla="*/ 141 w 255"/>
                  <a:gd name="T23" fmla="*/ 57 h 170"/>
                  <a:gd name="T24" fmla="*/ 85 w 255"/>
                  <a:gd name="T25" fmla="*/ 29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170">
                    <a:moveTo>
                      <a:pt x="85" y="29"/>
                    </a:moveTo>
                    <a:lnTo>
                      <a:pt x="0" y="29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141" y="170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255" y="29"/>
                    </a:lnTo>
                    <a:lnTo>
                      <a:pt x="227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85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" name="Freeform 13"/>
              <p:cNvSpPr>
                <a:spLocks/>
              </p:cNvSpPr>
              <p:nvPr/>
            </p:nvSpPr>
            <p:spPr bwMode="auto">
              <a:xfrm>
                <a:off x="6670676" y="3675063"/>
                <a:ext cx="450850" cy="720725"/>
              </a:xfrm>
              <a:custGeom>
                <a:avLst/>
                <a:gdLst>
                  <a:gd name="T0" fmla="*/ 255 w 284"/>
                  <a:gd name="T1" fmla="*/ 29 h 454"/>
                  <a:gd name="T2" fmla="*/ 199 w 284"/>
                  <a:gd name="T3" fmla="*/ 57 h 454"/>
                  <a:gd name="T4" fmla="*/ 142 w 284"/>
                  <a:gd name="T5" fmla="*/ 0 h 454"/>
                  <a:gd name="T6" fmla="*/ 85 w 284"/>
                  <a:gd name="T7" fmla="*/ 29 h 454"/>
                  <a:gd name="T8" fmla="*/ 28 w 284"/>
                  <a:gd name="T9" fmla="*/ 29 h 454"/>
                  <a:gd name="T10" fmla="*/ 0 w 284"/>
                  <a:gd name="T11" fmla="*/ 85 h 454"/>
                  <a:gd name="T12" fmla="*/ 57 w 284"/>
                  <a:gd name="T13" fmla="*/ 85 h 454"/>
                  <a:gd name="T14" fmla="*/ 28 w 284"/>
                  <a:gd name="T15" fmla="*/ 114 h 454"/>
                  <a:gd name="T16" fmla="*/ 57 w 284"/>
                  <a:gd name="T17" fmla="*/ 142 h 454"/>
                  <a:gd name="T18" fmla="*/ 85 w 284"/>
                  <a:gd name="T19" fmla="*/ 114 h 454"/>
                  <a:gd name="T20" fmla="*/ 57 w 284"/>
                  <a:gd name="T21" fmla="*/ 227 h 454"/>
                  <a:gd name="T22" fmla="*/ 85 w 284"/>
                  <a:gd name="T23" fmla="*/ 284 h 454"/>
                  <a:gd name="T24" fmla="*/ 142 w 284"/>
                  <a:gd name="T25" fmla="*/ 284 h 454"/>
                  <a:gd name="T26" fmla="*/ 113 w 284"/>
                  <a:gd name="T27" fmla="*/ 369 h 454"/>
                  <a:gd name="T28" fmla="*/ 85 w 284"/>
                  <a:gd name="T29" fmla="*/ 397 h 454"/>
                  <a:gd name="T30" fmla="*/ 113 w 284"/>
                  <a:gd name="T31" fmla="*/ 454 h 454"/>
                  <a:gd name="T32" fmla="*/ 170 w 284"/>
                  <a:gd name="T33" fmla="*/ 397 h 454"/>
                  <a:gd name="T34" fmla="*/ 170 w 284"/>
                  <a:gd name="T35" fmla="*/ 312 h 454"/>
                  <a:gd name="T36" fmla="*/ 199 w 284"/>
                  <a:gd name="T37" fmla="*/ 340 h 454"/>
                  <a:gd name="T38" fmla="*/ 227 w 284"/>
                  <a:gd name="T39" fmla="*/ 199 h 454"/>
                  <a:gd name="T40" fmla="*/ 255 w 284"/>
                  <a:gd name="T41" fmla="*/ 199 h 454"/>
                  <a:gd name="T42" fmla="*/ 284 w 284"/>
                  <a:gd name="T43" fmla="*/ 85 h 454"/>
                  <a:gd name="T44" fmla="*/ 255 w 284"/>
                  <a:gd name="T45" fmla="*/ 2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454">
                    <a:moveTo>
                      <a:pt x="255" y="29"/>
                    </a:moveTo>
                    <a:lnTo>
                      <a:pt x="199" y="57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28" y="114"/>
                    </a:lnTo>
                    <a:lnTo>
                      <a:pt x="57" y="142"/>
                    </a:lnTo>
                    <a:lnTo>
                      <a:pt x="85" y="114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142" y="284"/>
                    </a:lnTo>
                    <a:lnTo>
                      <a:pt x="113" y="369"/>
                    </a:lnTo>
                    <a:lnTo>
                      <a:pt x="85" y="397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199" y="340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84" y="85"/>
                    </a:lnTo>
                    <a:lnTo>
                      <a:pt x="255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8" name="Freeform 14"/>
              <p:cNvSpPr>
                <a:spLocks/>
              </p:cNvSpPr>
              <p:nvPr/>
            </p:nvSpPr>
            <p:spPr bwMode="auto">
              <a:xfrm>
                <a:off x="6761163" y="3451225"/>
                <a:ext cx="1214438" cy="1484313"/>
              </a:xfrm>
              <a:custGeom>
                <a:avLst/>
                <a:gdLst>
                  <a:gd name="T0" fmla="*/ 56 w 765"/>
                  <a:gd name="T1" fmla="*/ 595 h 935"/>
                  <a:gd name="T2" fmla="*/ 113 w 765"/>
                  <a:gd name="T3" fmla="*/ 538 h 935"/>
                  <a:gd name="T4" fmla="*/ 113 w 765"/>
                  <a:gd name="T5" fmla="*/ 453 h 935"/>
                  <a:gd name="T6" fmla="*/ 142 w 765"/>
                  <a:gd name="T7" fmla="*/ 481 h 935"/>
                  <a:gd name="T8" fmla="*/ 170 w 765"/>
                  <a:gd name="T9" fmla="*/ 340 h 935"/>
                  <a:gd name="T10" fmla="*/ 198 w 765"/>
                  <a:gd name="T11" fmla="*/ 340 h 935"/>
                  <a:gd name="T12" fmla="*/ 227 w 765"/>
                  <a:gd name="T13" fmla="*/ 226 h 935"/>
                  <a:gd name="T14" fmla="*/ 198 w 765"/>
                  <a:gd name="T15" fmla="*/ 170 h 935"/>
                  <a:gd name="T16" fmla="*/ 198 w 765"/>
                  <a:gd name="T17" fmla="*/ 85 h 935"/>
                  <a:gd name="T18" fmla="*/ 170 w 765"/>
                  <a:gd name="T19" fmla="*/ 56 h 935"/>
                  <a:gd name="T20" fmla="*/ 198 w 765"/>
                  <a:gd name="T21" fmla="*/ 0 h 935"/>
                  <a:gd name="T22" fmla="*/ 255 w 765"/>
                  <a:gd name="T23" fmla="*/ 56 h 935"/>
                  <a:gd name="T24" fmla="*/ 312 w 765"/>
                  <a:gd name="T25" fmla="*/ 56 h 935"/>
                  <a:gd name="T26" fmla="*/ 340 w 765"/>
                  <a:gd name="T27" fmla="*/ 85 h 935"/>
                  <a:gd name="T28" fmla="*/ 397 w 765"/>
                  <a:gd name="T29" fmla="*/ 85 h 935"/>
                  <a:gd name="T30" fmla="*/ 368 w 765"/>
                  <a:gd name="T31" fmla="*/ 141 h 935"/>
                  <a:gd name="T32" fmla="*/ 425 w 765"/>
                  <a:gd name="T33" fmla="*/ 226 h 935"/>
                  <a:gd name="T34" fmla="*/ 482 w 765"/>
                  <a:gd name="T35" fmla="*/ 226 h 935"/>
                  <a:gd name="T36" fmla="*/ 538 w 765"/>
                  <a:gd name="T37" fmla="*/ 283 h 935"/>
                  <a:gd name="T38" fmla="*/ 567 w 765"/>
                  <a:gd name="T39" fmla="*/ 283 h 935"/>
                  <a:gd name="T40" fmla="*/ 538 w 765"/>
                  <a:gd name="T41" fmla="*/ 340 h 935"/>
                  <a:gd name="T42" fmla="*/ 567 w 765"/>
                  <a:gd name="T43" fmla="*/ 340 h 935"/>
                  <a:gd name="T44" fmla="*/ 567 w 765"/>
                  <a:gd name="T45" fmla="*/ 368 h 935"/>
                  <a:gd name="T46" fmla="*/ 623 w 765"/>
                  <a:gd name="T47" fmla="*/ 340 h 935"/>
                  <a:gd name="T48" fmla="*/ 652 w 765"/>
                  <a:gd name="T49" fmla="*/ 425 h 935"/>
                  <a:gd name="T50" fmla="*/ 709 w 765"/>
                  <a:gd name="T51" fmla="*/ 481 h 935"/>
                  <a:gd name="T52" fmla="*/ 709 w 765"/>
                  <a:gd name="T53" fmla="*/ 595 h 935"/>
                  <a:gd name="T54" fmla="*/ 680 w 765"/>
                  <a:gd name="T55" fmla="*/ 623 h 935"/>
                  <a:gd name="T56" fmla="*/ 709 w 765"/>
                  <a:gd name="T57" fmla="*/ 680 h 935"/>
                  <a:gd name="T58" fmla="*/ 737 w 765"/>
                  <a:gd name="T59" fmla="*/ 708 h 935"/>
                  <a:gd name="T60" fmla="*/ 737 w 765"/>
                  <a:gd name="T61" fmla="*/ 765 h 935"/>
                  <a:gd name="T62" fmla="*/ 765 w 765"/>
                  <a:gd name="T63" fmla="*/ 793 h 935"/>
                  <a:gd name="T64" fmla="*/ 765 w 765"/>
                  <a:gd name="T65" fmla="*/ 822 h 935"/>
                  <a:gd name="T66" fmla="*/ 737 w 765"/>
                  <a:gd name="T67" fmla="*/ 850 h 935"/>
                  <a:gd name="T68" fmla="*/ 737 w 765"/>
                  <a:gd name="T69" fmla="*/ 878 h 935"/>
                  <a:gd name="T70" fmla="*/ 709 w 765"/>
                  <a:gd name="T71" fmla="*/ 935 h 935"/>
                  <a:gd name="T72" fmla="*/ 652 w 765"/>
                  <a:gd name="T73" fmla="*/ 935 h 935"/>
                  <a:gd name="T74" fmla="*/ 623 w 765"/>
                  <a:gd name="T75" fmla="*/ 878 h 935"/>
                  <a:gd name="T76" fmla="*/ 567 w 765"/>
                  <a:gd name="T77" fmla="*/ 878 h 935"/>
                  <a:gd name="T78" fmla="*/ 510 w 765"/>
                  <a:gd name="T79" fmla="*/ 822 h 935"/>
                  <a:gd name="T80" fmla="*/ 482 w 765"/>
                  <a:gd name="T81" fmla="*/ 822 h 935"/>
                  <a:gd name="T82" fmla="*/ 425 w 765"/>
                  <a:gd name="T83" fmla="*/ 850 h 935"/>
                  <a:gd name="T84" fmla="*/ 368 w 765"/>
                  <a:gd name="T85" fmla="*/ 822 h 935"/>
                  <a:gd name="T86" fmla="*/ 312 w 765"/>
                  <a:gd name="T87" fmla="*/ 850 h 935"/>
                  <a:gd name="T88" fmla="*/ 227 w 765"/>
                  <a:gd name="T89" fmla="*/ 822 h 935"/>
                  <a:gd name="T90" fmla="*/ 113 w 765"/>
                  <a:gd name="T91" fmla="*/ 793 h 935"/>
                  <a:gd name="T92" fmla="*/ 85 w 765"/>
                  <a:gd name="T93" fmla="*/ 822 h 935"/>
                  <a:gd name="T94" fmla="*/ 56 w 765"/>
                  <a:gd name="T95" fmla="*/ 765 h 935"/>
                  <a:gd name="T96" fmla="*/ 28 w 765"/>
                  <a:gd name="T97" fmla="*/ 765 h 935"/>
                  <a:gd name="T98" fmla="*/ 0 w 765"/>
                  <a:gd name="T99" fmla="*/ 737 h 935"/>
                  <a:gd name="T100" fmla="*/ 28 w 765"/>
                  <a:gd name="T101" fmla="*/ 680 h 935"/>
                  <a:gd name="T102" fmla="*/ 0 w 765"/>
                  <a:gd name="T103" fmla="*/ 623 h 935"/>
                  <a:gd name="T104" fmla="*/ 28 w 765"/>
                  <a:gd name="T105" fmla="*/ 595 h 935"/>
                  <a:gd name="T106" fmla="*/ 56 w 765"/>
                  <a:gd name="T107" fmla="*/ 59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935">
                    <a:moveTo>
                      <a:pt x="56" y="595"/>
                    </a:moveTo>
                    <a:lnTo>
                      <a:pt x="113" y="538"/>
                    </a:lnTo>
                    <a:lnTo>
                      <a:pt x="113" y="453"/>
                    </a:lnTo>
                    <a:lnTo>
                      <a:pt x="142" y="481"/>
                    </a:lnTo>
                    <a:lnTo>
                      <a:pt x="170" y="340"/>
                    </a:lnTo>
                    <a:lnTo>
                      <a:pt x="198" y="340"/>
                    </a:lnTo>
                    <a:lnTo>
                      <a:pt x="227" y="226"/>
                    </a:lnTo>
                    <a:lnTo>
                      <a:pt x="198" y="170"/>
                    </a:lnTo>
                    <a:lnTo>
                      <a:pt x="198" y="85"/>
                    </a:lnTo>
                    <a:lnTo>
                      <a:pt x="170" y="56"/>
                    </a:lnTo>
                    <a:lnTo>
                      <a:pt x="198" y="0"/>
                    </a:lnTo>
                    <a:lnTo>
                      <a:pt x="255" y="56"/>
                    </a:lnTo>
                    <a:lnTo>
                      <a:pt x="312" y="56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368" y="141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38" y="283"/>
                    </a:lnTo>
                    <a:lnTo>
                      <a:pt x="567" y="283"/>
                    </a:lnTo>
                    <a:lnTo>
                      <a:pt x="538" y="340"/>
                    </a:lnTo>
                    <a:lnTo>
                      <a:pt x="567" y="340"/>
                    </a:lnTo>
                    <a:lnTo>
                      <a:pt x="567" y="368"/>
                    </a:lnTo>
                    <a:lnTo>
                      <a:pt x="623" y="340"/>
                    </a:lnTo>
                    <a:lnTo>
                      <a:pt x="652" y="425"/>
                    </a:lnTo>
                    <a:lnTo>
                      <a:pt x="709" y="481"/>
                    </a:lnTo>
                    <a:lnTo>
                      <a:pt x="709" y="595"/>
                    </a:lnTo>
                    <a:lnTo>
                      <a:pt x="680" y="623"/>
                    </a:lnTo>
                    <a:lnTo>
                      <a:pt x="709" y="680"/>
                    </a:lnTo>
                    <a:lnTo>
                      <a:pt x="737" y="708"/>
                    </a:lnTo>
                    <a:lnTo>
                      <a:pt x="737" y="765"/>
                    </a:lnTo>
                    <a:lnTo>
                      <a:pt x="765" y="793"/>
                    </a:lnTo>
                    <a:lnTo>
                      <a:pt x="765" y="822"/>
                    </a:lnTo>
                    <a:lnTo>
                      <a:pt x="737" y="850"/>
                    </a:lnTo>
                    <a:lnTo>
                      <a:pt x="737" y="878"/>
                    </a:lnTo>
                    <a:lnTo>
                      <a:pt x="709" y="935"/>
                    </a:lnTo>
                    <a:lnTo>
                      <a:pt x="652" y="935"/>
                    </a:lnTo>
                    <a:lnTo>
                      <a:pt x="623" y="878"/>
                    </a:lnTo>
                    <a:lnTo>
                      <a:pt x="567" y="878"/>
                    </a:lnTo>
                    <a:lnTo>
                      <a:pt x="510" y="822"/>
                    </a:lnTo>
                    <a:lnTo>
                      <a:pt x="482" y="822"/>
                    </a:lnTo>
                    <a:lnTo>
                      <a:pt x="425" y="850"/>
                    </a:lnTo>
                    <a:lnTo>
                      <a:pt x="368" y="822"/>
                    </a:lnTo>
                    <a:lnTo>
                      <a:pt x="312" y="850"/>
                    </a:lnTo>
                    <a:lnTo>
                      <a:pt x="227" y="822"/>
                    </a:lnTo>
                    <a:lnTo>
                      <a:pt x="113" y="793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28" y="765"/>
                    </a:lnTo>
                    <a:lnTo>
                      <a:pt x="0" y="737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28" y="595"/>
                    </a:lnTo>
                    <a:lnTo>
                      <a:pt x="56" y="59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9" name="Freeform 15"/>
              <p:cNvSpPr>
                <a:spLocks/>
              </p:cNvSpPr>
              <p:nvPr/>
            </p:nvSpPr>
            <p:spPr bwMode="auto">
              <a:xfrm>
                <a:off x="6086476" y="5475288"/>
                <a:ext cx="719138" cy="585788"/>
              </a:xfrm>
              <a:custGeom>
                <a:avLst/>
                <a:gdLst>
                  <a:gd name="T0" fmla="*/ 170 w 453"/>
                  <a:gd name="T1" fmla="*/ 0 h 369"/>
                  <a:gd name="T2" fmla="*/ 56 w 453"/>
                  <a:gd name="T3" fmla="*/ 57 h 369"/>
                  <a:gd name="T4" fmla="*/ 85 w 453"/>
                  <a:gd name="T5" fmla="*/ 114 h 369"/>
                  <a:gd name="T6" fmla="*/ 0 w 453"/>
                  <a:gd name="T7" fmla="*/ 255 h 369"/>
                  <a:gd name="T8" fmla="*/ 28 w 453"/>
                  <a:gd name="T9" fmla="*/ 284 h 369"/>
                  <a:gd name="T10" fmla="*/ 141 w 453"/>
                  <a:gd name="T11" fmla="*/ 284 h 369"/>
                  <a:gd name="T12" fmla="*/ 255 w 453"/>
                  <a:gd name="T13" fmla="*/ 255 h 369"/>
                  <a:gd name="T14" fmla="*/ 283 w 453"/>
                  <a:gd name="T15" fmla="*/ 284 h 369"/>
                  <a:gd name="T16" fmla="*/ 255 w 453"/>
                  <a:gd name="T17" fmla="*/ 312 h 369"/>
                  <a:gd name="T18" fmla="*/ 283 w 453"/>
                  <a:gd name="T19" fmla="*/ 369 h 369"/>
                  <a:gd name="T20" fmla="*/ 340 w 453"/>
                  <a:gd name="T21" fmla="*/ 312 h 369"/>
                  <a:gd name="T22" fmla="*/ 453 w 453"/>
                  <a:gd name="T23" fmla="*/ 312 h 369"/>
                  <a:gd name="T24" fmla="*/ 368 w 453"/>
                  <a:gd name="T25" fmla="*/ 284 h 369"/>
                  <a:gd name="T26" fmla="*/ 396 w 453"/>
                  <a:gd name="T27" fmla="*/ 255 h 369"/>
                  <a:gd name="T28" fmla="*/ 311 w 453"/>
                  <a:gd name="T29" fmla="*/ 255 h 369"/>
                  <a:gd name="T30" fmla="*/ 368 w 453"/>
                  <a:gd name="T31" fmla="*/ 199 h 369"/>
                  <a:gd name="T32" fmla="*/ 368 w 453"/>
                  <a:gd name="T33" fmla="*/ 170 h 369"/>
                  <a:gd name="T34" fmla="*/ 226 w 453"/>
                  <a:gd name="T35" fmla="*/ 142 h 369"/>
                  <a:gd name="T36" fmla="*/ 198 w 453"/>
                  <a:gd name="T37" fmla="*/ 85 h 369"/>
                  <a:gd name="T38" fmla="*/ 226 w 453"/>
                  <a:gd name="T39" fmla="*/ 57 h 369"/>
                  <a:gd name="T40" fmla="*/ 198 w 453"/>
                  <a:gd name="T41" fmla="*/ 57 h 369"/>
                  <a:gd name="T42" fmla="*/ 170 w 453"/>
                  <a:gd name="T4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369">
                    <a:moveTo>
                      <a:pt x="170" y="0"/>
                    </a:moveTo>
                    <a:lnTo>
                      <a:pt x="56" y="57"/>
                    </a:lnTo>
                    <a:lnTo>
                      <a:pt x="85" y="114"/>
                    </a:lnTo>
                    <a:lnTo>
                      <a:pt x="0" y="255"/>
                    </a:lnTo>
                    <a:lnTo>
                      <a:pt x="28" y="284"/>
                    </a:lnTo>
                    <a:lnTo>
                      <a:pt x="141" y="284"/>
                    </a:lnTo>
                    <a:lnTo>
                      <a:pt x="255" y="255"/>
                    </a:lnTo>
                    <a:lnTo>
                      <a:pt x="283" y="284"/>
                    </a:lnTo>
                    <a:lnTo>
                      <a:pt x="255" y="312"/>
                    </a:lnTo>
                    <a:lnTo>
                      <a:pt x="283" y="369"/>
                    </a:lnTo>
                    <a:lnTo>
                      <a:pt x="340" y="312"/>
                    </a:lnTo>
                    <a:lnTo>
                      <a:pt x="453" y="312"/>
                    </a:lnTo>
                    <a:lnTo>
                      <a:pt x="368" y="284"/>
                    </a:lnTo>
                    <a:lnTo>
                      <a:pt x="396" y="255"/>
                    </a:lnTo>
                    <a:lnTo>
                      <a:pt x="311" y="255"/>
                    </a:lnTo>
                    <a:lnTo>
                      <a:pt x="368" y="199"/>
                    </a:lnTo>
                    <a:lnTo>
                      <a:pt x="368" y="170"/>
                    </a:lnTo>
                    <a:lnTo>
                      <a:pt x="226" y="142"/>
                    </a:lnTo>
                    <a:lnTo>
                      <a:pt x="198" y="85"/>
                    </a:lnTo>
                    <a:lnTo>
                      <a:pt x="226" y="57"/>
                    </a:lnTo>
                    <a:lnTo>
                      <a:pt x="198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0" name="Freeform 16"/>
              <p:cNvSpPr>
                <a:spLocks/>
              </p:cNvSpPr>
              <p:nvPr/>
            </p:nvSpPr>
            <p:spPr bwMode="auto">
              <a:xfrm>
                <a:off x="4600576" y="8445500"/>
                <a:ext cx="1214438" cy="946150"/>
              </a:xfrm>
              <a:custGeom>
                <a:avLst/>
                <a:gdLst>
                  <a:gd name="T0" fmla="*/ 142 w 765"/>
                  <a:gd name="T1" fmla="*/ 142 h 596"/>
                  <a:gd name="T2" fmla="*/ 227 w 765"/>
                  <a:gd name="T3" fmla="*/ 114 h 596"/>
                  <a:gd name="T4" fmla="*/ 255 w 765"/>
                  <a:gd name="T5" fmla="*/ 142 h 596"/>
                  <a:gd name="T6" fmla="*/ 312 w 765"/>
                  <a:gd name="T7" fmla="*/ 57 h 596"/>
                  <a:gd name="T8" fmla="*/ 454 w 765"/>
                  <a:gd name="T9" fmla="*/ 57 h 596"/>
                  <a:gd name="T10" fmla="*/ 482 w 765"/>
                  <a:gd name="T11" fmla="*/ 85 h 596"/>
                  <a:gd name="T12" fmla="*/ 595 w 765"/>
                  <a:gd name="T13" fmla="*/ 29 h 596"/>
                  <a:gd name="T14" fmla="*/ 595 w 765"/>
                  <a:gd name="T15" fmla="*/ 0 h 596"/>
                  <a:gd name="T16" fmla="*/ 652 w 765"/>
                  <a:gd name="T17" fmla="*/ 0 h 596"/>
                  <a:gd name="T18" fmla="*/ 652 w 765"/>
                  <a:gd name="T19" fmla="*/ 85 h 596"/>
                  <a:gd name="T20" fmla="*/ 680 w 765"/>
                  <a:gd name="T21" fmla="*/ 85 h 596"/>
                  <a:gd name="T22" fmla="*/ 737 w 765"/>
                  <a:gd name="T23" fmla="*/ 29 h 596"/>
                  <a:gd name="T24" fmla="*/ 765 w 765"/>
                  <a:gd name="T25" fmla="*/ 85 h 596"/>
                  <a:gd name="T26" fmla="*/ 737 w 765"/>
                  <a:gd name="T27" fmla="*/ 114 h 596"/>
                  <a:gd name="T28" fmla="*/ 765 w 765"/>
                  <a:gd name="T29" fmla="*/ 142 h 596"/>
                  <a:gd name="T30" fmla="*/ 709 w 765"/>
                  <a:gd name="T31" fmla="*/ 142 h 596"/>
                  <a:gd name="T32" fmla="*/ 709 w 765"/>
                  <a:gd name="T33" fmla="*/ 199 h 596"/>
                  <a:gd name="T34" fmla="*/ 652 w 765"/>
                  <a:gd name="T35" fmla="*/ 199 h 596"/>
                  <a:gd name="T36" fmla="*/ 510 w 765"/>
                  <a:gd name="T37" fmla="*/ 284 h 596"/>
                  <a:gd name="T38" fmla="*/ 567 w 765"/>
                  <a:gd name="T39" fmla="*/ 369 h 596"/>
                  <a:gd name="T40" fmla="*/ 567 w 765"/>
                  <a:gd name="T41" fmla="*/ 397 h 596"/>
                  <a:gd name="T42" fmla="*/ 652 w 765"/>
                  <a:gd name="T43" fmla="*/ 511 h 596"/>
                  <a:gd name="T44" fmla="*/ 567 w 765"/>
                  <a:gd name="T45" fmla="*/ 567 h 596"/>
                  <a:gd name="T46" fmla="*/ 567 w 765"/>
                  <a:gd name="T47" fmla="*/ 539 h 596"/>
                  <a:gd name="T48" fmla="*/ 482 w 765"/>
                  <a:gd name="T49" fmla="*/ 567 h 596"/>
                  <a:gd name="T50" fmla="*/ 454 w 765"/>
                  <a:gd name="T51" fmla="*/ 567 h 596"/>
                  <a:gd name="T52" fmla="*/ 425 w 765"/>
                  <a:gd name="T53" fmla="*/ 567 h 596"/>
                  <a:gd name="T54" fmla="*/ 284 w 765"/>
                  <a:gd name="T55" fmla="*/ 567 h 596"/>
                  <a:gd name="T56" fmla="*/ 198 w 765"/>
                  <a:gd name="T57" fmla="*/ 539 h 596"/>
                  <a:gd name="T58" fmla="*/ 142 w 765"/>
                  <a:gd name="T59" fmla="*/ 567 h 596"/>
                  <a:gd name="T60" fmla="*/ 113 w 765"/>
                  <a:gd name="T61" fmla="*/ 567 h 596"/>
                  <a:gd name="T62" fmla="*/ 0 w 765"/>
                  <a:gd name="T63" fmla="*/ 596 h 596"/>
                  <a:gd name="T64" fmla="*/ 28 w 765"/>
                  <a:gd name="T65" fmla="*/ 567 h 596"/>
                  <a:gd name="T66" fmla="*/ 170 w 765"/>
                  <a:gd name="T67" fmla="*/ 511 h 596"/>
                  <a:gd name="T68" fmla="*/ 170 w 765"/>
                  <a:gd name="T69" fmla="*/ 482 h 596"/>
                  <a:gd name="T70" fmla="*/ 113 w 765"/>
                  <a:gd name="T71" fmla="*/ 511 h 596"/>
                  <a:gd name="T72" fmla="*/ 85 w 765"/>
                  <a:gd name="T73" fmla="*/ 482 h 596"/>
                  <a:gd name="T74" fmla="*/ 170 w 765"/>
                  <a:gd name="T75" fmla="*/ 426 h 596"/>
                  <a:gd name="T76" fmla="*/ 170 w 765"/>
                  <a:gd name="T77" fmla="*/ 397 h 596"/>
                  <a:gd name="T78" fmla="*/ 227 w 765"/>
                  <a:gd name="T79" fmla="*/ 369 h 596"/>
                  <a:gd name="T80" fmla="*/ 142 w 765"/>
                  <a:gd name="T81" fmla="*/ 369 h 596"/>
                  <a:gd name="T82" fmla="*/ 170 w 765"/>
                  <a:gd name="T83" fmla="*/ 255 h 596"/>
                  <a:gd name="T84" fmla="*/ 142 w 765"/>
                  <a:gd name="T85" fmla="*/ 142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5" h="596">
                    <a:moveTo>
                      <a:pt x="142" y="142"/>
                    </a:moveTo>
                    <a:lnTo>
                      <a:pt x="227" y="114"/>
                    </a:lnTo>
                    <a:lnTo>
                      <a:pt x="255" y="142"/>
                    </a:lnTo>
                    <a:lnTo>
                      <a:pt x="312" y="57"/>
                    </a:lnTo>
                    <a:lnTo>
                      <a:pt x="454" y="57"/>
                    </a:lnTo>
                    <a:lnTo>
                      <a:pt x="482" y="85"/>
                    </a:lnTo>
                    <a:lnTo>
                      <a:pt x="595" y="29"/>
                    </a:lnTo>
                    <a:lnTo>
                      <a:pt x="595" y="0"/>
                    </a:lnTo>
                    <a:lnTo>
                      <a:pt x="652" y="0"/>
                    </a:lnTo>
                    <a:lnTo>
                      <a:pt x="652" y="85"/>
                    </a:lnTo>
                    <a:lnTo>
                      <a:pt x="680" y="85"/>
                    </a:lnTo>
                    <a:lnTo>
                      <a:pt x="737" y="29"/>
                    </a:lnTo>
                    <a:lnTo>
                      <a:pt x="765" y="85"/>
                    </a:lnTo>
                    <a:lnTo>
                      <a:pt x="737" y="114"/>
                    </a:lnTo>
                    <a:lnTo>
                      <a:pt x="765" y="142"/>
                    </a:lnTo>
                    <a:lnTo>
                      <a:pt x="709" y="142"/>
                    </a:lnTo>
                    <a:lnTo>
                      <a:pt x="709" y="199"/>
                    </a:lnTo>
                    <a:lnTo>
                      <a:pt x="652" y="199"/>
                    </a:lnTo>
                    <a:lnTo>
                      <a:pt x="510" y="284"/>
                    </a:lnTo>
                    <a:lnTo>
                      <a:pt x="567" y="369"/>
                    </a:lnTo>
                    <a:lnTo>
                      <a:pt x="567" y="397"/>
                    </a:lnTo>
                    <a:lnTo>
                      <a:pt x="652" y="511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482" y="567"/>
                    </a:lnTo>
                    <a:lnTo>
                      <a:pt x="454" y="567"/>
                    </a:lnTo>
                    <a:lnTo>
                      <a:pt x="425" y="567"/>
                    </a:lnTo>
                    <a:lnTo>
                      <a:pt x="284" y="567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113" y="567"/>
                    </a:lnTo>
                    <a:lnTo>
                      <a:pt x="0" y="596"/>
                    </a:lnTo>
                    <a:lnTo>
                      <a:pt x="28" y="567"/>
                    </a:lnTo>
                    <a:lnTo>
                      <a:pt x="170" y="511"/>
                    </a:lnTo>
                    <a:lnTo>
                      <a:pt x="170" y="482"/>
                    </a:lnTo>
                    <a:lnTo>
                      <a:pt x="113" y="511"/>
                    </a:lnTo>
                    <a:lnTo>
                      <a:pt x="85" y="482"/>
                    </a:lnTo>
                    <a:lnTo>
                      <a:pt x="170" y="426"/>
                    </a:lnTo>
                    <a:lnTo>
                      <a:pt x="170" y="397"/>
                    </a:lnTo>
                    <a:lnTo>
                      <a:pt x="227" y="369"/>
                    </a:lnTo>
                    <a:lnTo>
                      <a:pt x="142" y="369"/>
                    </a:lnTo>
                    <a:lnTo>
                      <a:pt x="170" y="255"/>
                    </a:lnTo>
                    <a:lnTo>
                      <a:pt x="142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1" name="Freeform 17"/>
              <p:cNvSpPr>
                <a:spLocks/>
              </p:cNvSpPr>
              <p:nvPr/>
            </p:nvSpPr>
            <p:spPr bwMode="auto">
              <a:xfrm>
                <a:off x="4779963" y="7635875"/>
                <a:ext cx="1216025" cy="1035050"/>
              </a:xfrm>
              <a:custGeom>
                <a:avLst/>
                <a:gdLst>
                  <a:gd name="T0" fmla="*/ 29 w 766"/>
                  <a:gd name="T1" fmla="*/ 652 h 652"/>
                  <a:gd name="T2" fmla="*/ 114 w 766"/>
                  <a:gd name="T3" fmla="*/ 624 h 652"/>
                  <a:gd name="T4" fmla="*/ 142 w 766"/>
                  <a:gd name="T5" fmla="*/ 652 h 652"/>
                  <a:gd name="T6" fmla="*/ 199 w 766"/>
                  <a:gd name="T7" fmla="*/ 567 h 652"/>
                  <a:gd name="T8" fmla="*/ 341 w 766"/>
                  <a:gd name="T9" fmla="*/ 567 h 652"/>
                  <a:gd name="T10" fmla="*/ 369 w 766"/>
                  <a:gd name="T11" fmla="*/ 595 h 652"/>
                  <a:gd name="T12" fmla="*/ 482 w 766"/>
                  <a:gd name="T13" fmla="*/ 539 h 652"/>
                  <a:gd name="T14" fmla="*/ 482 w 766"/>
                  <a:gd name="T15" fmla="*/ 510 h 652"/>
                  <a:gd name="T16" fmla="*/ 539 w 766"/>
                  <a:gd name="T17" fmla="*/ 510 h 652"/>
                  <a:gd name="T18" fmla="*/ 539 w 766"/>
                  <a:gd name="T19" fmla="*/ 595 h 652"/>
                  <a:gd name="T20" fmla="*/ 567 w 766"/>
                  <a:gd name="T21" fmla="*/ 595 h 652"/>
                  <a:gd name="T22" fmla="*/ 624 w 766"/>
                  <a:gd name="T23" fmla="*/ 539 h 652"/>
                  <a:gd name="T24" fmla="*/ 652 w 766"/>
                  <a:gd name="T25" fmla="*/ 595 h 652"/>
                  <a:gd name="T26" fmla="*/ 681 w 766"/>
                  <a:gd name="T27" fmla="*/ 624 h 652"/>
                  <a:gd name="T28" fmla="*/ 681 w 766"/>
                  <a:gd name="T29" fmla="*/ 595 h 652"/>
                  <a:gd name="T30" fmla="*/ 709 w 766"/>
                  <a:gd name="T31" fmla="*/ 624 h 652"/>
                  <a:gd name="T32" fmla="*/ 766 w 766"/>
                  <a:gd name="T33" fmla="*/ 567 h 652"/>
                  <a:gd name="T34" fmla="*/ 738 w 766"/>
                  <a:gd name="T35" fmla="*/ 539 h 652"/>
                  <a:gd name="T36" fmla="*/ 766 w 766"/>
                  <a:gd name="T37" fmla="*/ 454 h 652"/>
                  <a:gd name="T38" fmla="*/ 709 w 766"/>
                  <a:gd name="T39" fmla="*/ 425 h 652"/>
                  <a:gd name="T40" fmla="*/ 738 w 766"/>
                  <a:gd name="T41" fmla="*/ 369 h 652"/>
                  <a:gd name="T42" fmla="*/ 709 w 766"/>
                  <a:gd name="T43" fmla="*/ 340 h 652"/>
                  <a:gd name="T44" fmla="*/ 709 w 766"/>
                  <a:gd name="T45" fmla="*/ 284 h 652"/>
                  <a:gd name="T46" fmla="*/ 681 w 766"/>
                  <a:gd name="T47" fmla="*/ 255 h 652"/>
                  <a:gd name="T48" fmla="*/ 709 w 766"/>
                  <a:gd name="T49" fmla="*/ 142 h 652"/>
                  <a:gd name="T50" fmla="*/ 681 w 766"/>
                  <a:gd name="T51" fmla="*/ 142 h 652"/>
                  <a:gd name="T52" fmla="*/ 652 w 766"/>
                  <a:gd name="T53" fmla="*/ 170 h 652"/>
                  <a:gd name="T54" fmla="*/ 624 w 766"/>
                  <a:gd name="T55" fmla="*/ 142 h 652"/>
                  <a:gd name="T56" fmla="*/ 652 w 766"/>
                  <a:gd name="T57" fmla="*/ 57 h 652"/>
                  <a:gd name="T58" fmla="*/ 681 w 766"/>
                  <a:gd name="T59" fmla="*/ 0 h 652"/>
                  <a:gd name="T60" fmla="*/ 624 w 766"/>
                  <a:gd name="T61" fmla="*/ 0 h 652"/>
                  <a:gd name="T62" fmla="*/ 567 w 766"/>
                  <a:gd name="T63" fmla="*/ 28 h 652"/>
                  <a:gd name="T64" fmla="*/ 454 w 766"/>
                  <a:gd name="T65" fmla="*/ 0 h 652"/>
                  <a:gd name="T66" fmla="*/ 426 w 766"/>
                  <a:gd name="T67" fmla="*/ 57 h 652"/>
                  <a:gd name="T68" fmla="*/ 397 w 766"/>
                  <a:gd name="T69" fmla="*/ 85 h 652"/>
                  <a:gd name="T70" fmla="*/ 397 w 766"/>
                  <a:gd name="T71" fmla="*/ 0 h 652"/>
                  <a:gd name="T72" fmla="*/ 341 w 766"/>
                  <a:gd name="T73" fmla="*/ 0 h 652"/>
                  <a:gd name="T74" fmla="*/ 341 w 766"/>
                  <a:gd name="T75" fmla="*/ 85 h 652"/>
                  <a:gd name="T76" fmla="*/ 284 w 766"/>
                  <a:gd name="T77" fmla="*/ 113 h 652"/>
                  <a:gd name="T78" fmla="*/ 227 w 766"/>
                  <a:gd name="T79" fmla="*/ 113 h 652"/>
                  <a:gd name="T80" fmla="*/ 199 w 766"/>
                  <a:gd name="T81" fmla="*/ 142 h 652"/>
                  <a:gd name="T82" fmla="*/ 256 w 766"/>
                  <a:gd name="T83" fmla="*/ 170 h 652"/>
                  <a:gd name="T84" fmla="*/ 256 w 766"/>
                  <a:gd name="T85" fmla="*/ 227 h 652"/>
                  <a:gd name="T86" fmla="*/ 199 w 766"/>
                  <a:gd name="T87" fmla="*/ 227 h 652"/>
                  <a:gd name="T88" fmla="*/ 199 w 766"/>
                  <a:gd name="T89" fmla="*/ 284 h 652"/>
                  <a:gd name="T90" fmla="*/ 171 w 766"/>
                  <a:gd name="T91" fmla="*/ 312 h 652"/>
                  <a:gd name="T92" fmla="*/ 171 w 766"/>
                  <a:gd name="T93" fmla="*/ 369 h 652"/>
                  <a:gd name="T94" fmla="*/ 114 w 766"/>
                  <a:gd name="T95" fmla="*/ 397 h 652"/>
                  <a:gd name="T96" fmla="*/ 57 w 766"/>
                  <a:gd name="T97" fmla="*/ 539 h 652"/>
                  <a:gd name="T98" fmla="*/ 0 w 766"/>
                  <a:gd name="T99" fmla="*/ 595 h 652"/>
                  <a:gd name="T100" fmla="*/ 29 w 766"/>
                  <a:gd name="T10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6" h="652">
                    <a:moveTo>
                      <a:pt x="29" y="652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567"/>
                    </a:lnTo>
                    <a:lnTo>
                      <a:pt x="341" y="567"/>
                    </a:lnTo>
                    <a:lnTo>
                      <a:pt x="369" y="595"/>
                    </a:lnTo>
                    <a:lnTo>
                      <a:pt x="482" y="539"/>
                    </a:lnTo>
                    <a:lnTo>
                      <a:pt x="482" y="510"/>
                    </a:lnTo>
                    <a:lnTo>
                      <a:pt x="539" y="510"/>
                    </a:lnTo>
                    <a:lnTo>
                      <a:pt x="539" y="595"/>
                    </a:lnTo>
                    <a:lnTo>
                      <a:pt x="567" y="595"/>
                    </a:lnTo>
                    <a:lnTo>
                      <a:pt x="624" y="539"/>
                    </a:lnTo>
                    <a:lnTo>
                      <a:pt x="652" y="595"/>
                    </a:lnTo>
                    <a:lnTo>
                      <a:pt x="681" y="624"/>
                    </a:lnTo>
                    <a:lnTo>
                      <a:pt x="681" y="595"/>
                    </a:lnTo>
                    <a:lnTo>
                      <a:pt x="709" y="624"/>
                    </a:lnTo>
                    <a:lnTo>
                      <a:pt x="766" y="567"/>
                    </a:lnTo>
                    <a:lnTo>
                      <a:pt x="738" y="539"/>
                    </a:lnTo>
                    <a:lnTo>
                      <a:pt x="766" y="454"/>
                    </a:lnTo>
                    <a:lnTo>
                      <a:pt x="709" y="425"/>
                    </a:lnTo>
                    <a:lnTo>
                      <a:pt x="738" y="369"/>
                    </a:lnTo>
                    <a:lnTo>
                      <a:pt x="709" y="340"/>
                    </a:lnTo>
                    <a:lnTo>
                      <a:pt x="709" y="284"/>
                    </a:lnTo>
                    <a:lnTo>
                      <a:pt x="681" y="255"/>
                    </a:lnTo>
                    <a:lnTo>
                      <a:pt x="709" y="142"/>
                    </a:lnTo>
                    <a:lnTo>
                      <a:pt x="681" y="142"/>
                    </a:lnTo>
                    <a:lnTo>
                      <a:pt x="652" y="170"/>
                    </a:lnTo>
                    <a:lnTo>
                      <a:pt x="624" y="142"/>
                    </a:lnTo>
                    <a:lnTo>
                      <a:pt x="652" y="57"/>
                    </a:lnTo>
                    <a:lnTo>
                      <a:pt x="681" y="0"/>
                    </a:lnTo>
                    <a:lnTo>
                      <a:pt x="624" y="0"/>
                    </a:lnTo>
                    <a:lnTo>
                      <a:pt x="567" y="28"/>
                    </a:lnTo>
                    <a:lnTo>
                      <a:pt x="454" y="0"/>
                    </a:lnTo>
                    <a:lnTo>
                      <a:pt x="426" y="57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1" y="0"/>
                    </a:lnTo>
                    <a:lnTo>
                      <a:pt x="341" y="85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199" y="142"/>
                    </a:lnTo>
                    <a:lnTo>
                      <a:pt x="256" y="170"/>
                    </a:lnTo>
                    <a:lnTo>
                      <a:pt x="256" y="227"/>
                    </a:lnTo>
                    <a:lnTo>
                      <a:pt x="199" y="227"/>
                    </a:lnTo>
                    <a:lnTo>
                      <a:pt x="199" y="284"/>
                    </a:lnTo>
                    <a:lnTo>
                      <a:pt x="171" y="312"/>
                    </a:lnTo>
                    <a:lnTo>
                      <a:pt x="171" y="369"/>
                    </a:lnTo>
                    <a:lnTo>
                      <a:pt x="114" y="397"/>
                    </a:lnTo>
                    <a:lnTo>
                      <a:pt x="57" y="539"/>
                    </a:lnTo>
                    <a:lnTo>
                      <a:pt x="0" y="595"/>
                    </a:lnTo>
                    <a:lnTo>
                      <a:pt x="29" y="65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2" name="Freeform 18"/>
              <p:cNvSpPr>
                <a:spLocks/>
              </p:cNvSpPr>
              <p:nvPr/>
            </p:nvSpPr>
            <p:spPr bwMode="auto">
              <a:xfrm>
                <a:off x="4330701" y="7500938"/>
                <a:ext cx="990600" cy="1035050"/>
              </a:xfrm>
              <a:custGeom>
                <a:avLst/>
                <a:gdLst>
                  <a:gd name="T0" fmla="*/ 255 w 624"/>
                  <a:gd name="T1" fmla="*/ 652 h 652"/>
                  <a:gd name="T2" fmla="*/ 368 w 624"/>
                  <a:gd name="T3" fmla="*/ 539 h 652"/>
                  <a:gd name="T4" fmla="*/ 397 w 624"/>
                  <a:gd name="T5" fmla="*/ 482 h 652"/>
                  <a:gd name="T6" fmla="*/ 454 w 624"/>
                  <a:gd name="T7" fmla="*/ 454 h 652"/>
                  <a:gd name="T8" fmla="*/ 454 w 624"/>
                  <a:gd name="T9" fmla="*/ 397 h 652"/>
                  <a:gd name="T10" fmla="*/ 482 w 624"/>
                  <a:gd name="T11" fmla="*/ 369 h 652"/>
                  <a:gd name="T12" fmla="*/ 482 w 624"/>
                  <a:gd name="T13" fmla="*/ 312 h 652"/>
                  <a:gd name="T14" fmla="*/ 539 w 624"/>
                  <a:gd name="T15" fmla="*/ 312 h 652"/>
                  <a:gd name="T16" fmla="*/ 539 w 624"/>
                  <a:gd name="T17" fmla="*/ 255 h 652"/>
                  <a:gd name="T18" fmla="*/ 482 w 624"/>
                  <a:gd name="T19" fmla="*/ 227 h 652"/>
                  <a:gd name="T20" fmla="*/ 510 w 624"/>
                  <a:gd name="T21" fmla="*/ 198 h 652"/>
                  <a:gd name="T22" fmla="*/ 567 w 624"/>
                  <a:gd name="T23" fmla="*/ 198 h 652"/>
                  <a:gd name="T24" fmla="*/ 624 w 624"/>
                  <a:gd name="T25" fmla="*/ 170 h 652"/>
                  <a:gd name="T26" fmla="*/ 482 w 624"/>
                  <a:gd name="T27" fmla="*/ 142 h 652"/>
                  <a:gd name="T28" fmla="*/ 539 w 624"/>
                  <a:gd name="T29" fmla="*/ 113 h 652"/>
                  <a:gd name="T30" fmla="*/ 510 w 624"/>
                  <a:gd name="T31" fmla="*/ 85 h 652"/>
                  <a:gd name="T32" fmla="*/ 397 w 624"/>
                  <a:gd name="T33" fmla="*/ 113 h 652"/>
                  <a:gd name="T34" fmla="*/ 397 w 624"/>
                  <a:gd name="T35" fmla="*/ 57 h 652"/>
                  <a:gd name="T36" fmla="*/ 397 w 624"/>
                  <a:gd name="T37" fmla="*/ 28 h 652"/>
                  <a:gd name="T38" fmla="*/ 368 w 624"/>
                  <a:gd name="T39" fmla="*/ 0 h 652"/>
                  <a:gd name="T40" fmla="*/ 340 w 624"/>
                  <a:gd name="T41" fmla="*/ 28 h 652"/>
                  <a:gd name="T42" fmla="*/ 227 w 624"/>
                  <a:gd name="T43" fmla="*/ 28 h 652"/>
                  <a:gd name="T44" fmla="*/ 198 w 624"/>
                  <a:gd name="T45" fmla="*/ 113 h 652"/>
                  <a:gd name="T46" fmla="*/ 113 w 624"/>
                  <a:gd name="T47" fmla="*/ 57 h 652"/>
                  <a:gd name="T48" fmla="*/ 57 w 624"/>
                  <a:gd name="T49" fmla="*/ 113 h 652"/>
                  <a:gd name="T50" fmla="*/ 57 w 624"/>
                  <a:gd name="T51" fmla="*/ 170 h 652"/>
                  <a:gd name="T52" fmla="*/ 0 w 624"/>
                  <a:gd name="T53" fmla="*/ 170 h 652"/>
                  <a:gd name="T54" fmla="*/ 57 w 624"/>
                  <a:gd name="T55" fmla="*/ 340 h 652"/>
                  <a:gd name="T56" fmla="*/ 142 w 624"/>
                  <a:gd name="T57" fmla="*/ 312 h 652"/>
                  <a:gd name="T58" fmla="*/ 113 w 624"/>
                  <a:gd name="T59" fmla="*/ 369 h 652"/>
                  <a:gd name="T60" fmla="*/ 113 w 624"/>
                  <a:gd name="T61" fmla="*/ 397 h 652"/>
                  <a:gd name="T62" fmla="*/ 85 w 624"/>
                  <a:gd name="T63" fmla="*/ 454 h 652"/>
                  <a:gd name="T64" fmla="*/ 198 w 624"/>
                  <a:gd name="T65" fmla="*/ 539 h 652"/>
                  <a:gd name="T66" fmla="*/ 227 w 624"/>
                  <a:gd name="T67" fmla="*/ 482 h 652"/>
                  <a:gd name="T68" fmla="*/ 227 w 624"/>
                  <a:gd name="T69" fmla="*/ 539 h 652"/>
                  <a:gd name="T70" fmla="*/ 170 w 624"/>
                  <a:gd name="T71" fmla="*/ 595 h 652"/>
                  <a:gd name="T72" fmla="*/ 170 w 624"/>
                  <a:gd name="T73" fmla="*/ 624 h 652"/>
                  <a:gd name="T74" fmla="*/ 255 w 624"/>
                  <a:gd name="T7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652">
                    <a:moveTo>
                      <a:pt x="255" y="652"/>
                    </a:moveTo>
                    <a:lnTo>
                      <a:pt x="368" y="539"/>
                    </a:lnTo>
                    <a:lnTo>
                      <a:pt x="397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482" y="369"/>
                    </a:lnTo>
                    <a:lnTo>
                      <a:pt x="482" y="312"/>
                    </a:lnTo>
                    <a:lnTo>
                      <a:pt x="539" y="312"/>
                    </a:lnTo>
                    <a:lnTo>
                      <a:pt x="539" y="255"/>
                    </a:lnTo>
                    <a:lnTo>
                      <a:pt x="482" y="227"/>
                    </a:lnTo>
                    <a:lnTo>
                      <a:pt x="510" y="198"/>
                    </a:lnTo>
                    <a:lnTo>
                      <a:pt x="567" y="198"/>
                    </a:lnTo>
                    <a:lnTo>
                      <a:pt x="624" y="170"/>
                    </a:lnTo>
                    <a:lnTo>
                      <a:pt x="482" y="142"/>
                    </a:lnTo>
                    <a:lnTo>
                      <a:pt x="539" y="113"/>
                    </a:lnTo>
                    <a:lnTo>
                      <a:pt x="510" y="85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97" y="28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27" y="28"/>
                    </a:lnTo>
                    <a:lnTo>
                      <a:pt x="198" y="113"/>
                    </a:lnTo>
                    <a:lnTo>
                      <a:pt x="113" y="57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57" y="340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98" y="539"/>
                    </a:lnTo>
                    <a:lnTo>
                      <a:pt x="227" y="482"/>
                    </a:lnTo>
                    <a:lnTo>
                      <a:pt x="227" y="539"/>
                    </a:lnTo>
                    <a:lnTo>
                      <a:pt x="170" y="595"/>
                    </a:lnTo>
                    <a:lnTo>
                      <a:pt x="170" y="624"/>
                    </a:lnTo>
                    <a:lnTo>
                      <a:pt x="255" y="65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3" name="Freeform 19"/>
              <p:cNvSpPr>
                <a:spLocks/>
              </p:cNvSpPr>
              <p:nvPr/>
            </p:nvSpPr>
            <p:spPr bwMode="auto">
              <a:xfrm>
                <a:off x="5726113" y="5114925"/>
                <a:ext cx="630238" cy="1035050"/>
              </a:xfrm>
              <a:custGeom>
                <a:avLst/>
                <a:gdLst>
                  <a:gd name="T0" fmla="*/ 397 w 397"/>
                  <a:gd name="T1" fmla="*/ 227 h 652"/>
                  <a:gd name="T2" fmla="*/ 283 w 397"/>
                  <a:gd name="T3" fmla="*/ 284 h 652"/>
                  <a:gd name="T4" fmla="*/ 312 w 397"/>
                  <a:gd name="T5" fmla="*/ 341 h 652"/>
                  <a:gd name="T6" fmla="*/ 227 w 397"/>
                  <a:gd name="T7" fmla="*/ 482 h 652"/>
                  <a:gd name="T8" fmla="*/ 255 w 397"/>
                  <a:gd name="T9" fmla="*/ 511 h 652"/>
                  <a:gd name="T10" fmla="*/ 198 w 397"/>
                  <a:gd name="T11" fmla="*/ 596 h 652"/>
                  <a:gd name="T12" fmla="*/ 142 w 397"/>
                  <a:gd name="T13" fmla="*/ 567 h 652"/>
                  <a:gd name="T14" fmla="*/ 113 w 397"/>
                  <a:gd name="T15" fmla="*/ 596 h 652"/>
                  <a:gd name="T16" fmla="*/ 85 w 397"/>
                  <a:gd name="T17" fmla="*/ 624 h 652"/>
                  <a:gd name="T18" fmla="*/ 28 w 397"/>
                  <a:gd name="T19" fmla="*/ 652 h 652"/>
                  <a:gd name="T20" fmla="*/ 56 w 397"/>
                  <a:gd name="T21" fmla="*/ 426 h 652"/>
                  <a:gd name="T22" fmla="*/ 28 w 397"/>
                  <a:gd name="T23" fmla="*/ 284 h 652"/>
                  <a:gd name="T24" fmla="*/ 56 w 397"/>
                  <a:gd name="T25" fmla="*/ 171 h 652"/>
                  <a:gd name="T26" fmla="*/ 28 w 397"/>
                  <a:gd name="T27" fmla="*/ 171 h 652"/>
                  <a:gd name="T28" fmla="*/ 28 w 397"/>
                  <a:gd name="T29" fmla="*/ 114 h 652"/>
                  <a:gd name="T30" fmla="*/ 0 w 397"/>
                  <a:gd name="T31" fmla="*/ 57 h 652"/>
                  <a:gd name="T32" fmla="*/ 85 w 397"/>
                  <a:gd name="T33" fmla="*/ 57 h 652"/>
                  <a:gd name="T34" fmla="*/ 113 w 397"/>
                  <a:gd name="T35" fmla="*/ 0 h 652"/>
                  <a:gd name="T36" fmla="*/ 142 w 397"/>
                  <a:gd name="T37" fmla="*/ 29 h 652"/>
                  <a:gd name="T38" fmla="*/ 170 w 397"/>
                  <a:gd name="T39" fmla="*/ 29 h 652"/>
                  <a:gd name="T40" fmla="*/ 227 w 397"/>
                  <a:gd name="T41" fmla="*/ 85 h 652"/>
                  <a:gd name="T42" fmla="*/ 255 w 397"/>
                  <a:gd name="T43" fmla="*/ 85 h 652"/>
                  <a:gd name="T44" fmla="*/ 283 w 397"/>
                  <a:gd name="T45" fmla="*/ 142 h 652"/>
                  <a:gd name="T46" fmla="*/ 397 w 397"/>
                  <a:gd name="T47" fmla="*/ 22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652">
                    <a:moveTo>
                      <a:pt x="397" y="227"/>
                    </a:moveTo>
                    <a:lnTo>
                      <a:pt x="283" y="284"/>
                    </a:lnTo>
                    <a:lnTo>
                      <a:pt x="312" y="341"/>
                    </a:lnTo>
                    <a:lnTo>
                      <a:pt x="227" y="482"/>
                    </a:lnTo>
                    <a:lnTo>
                      <a:pt x="255" y="511"/>
                    </a:lnTo>
                    <a:lnTo>
                      <a:pt x="198" y="596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624"/>
                    </a:lnTo>
                    <a:lnTo>
                      <a:pt x="28" y="652"/>
                    </a:lnTo>
                    <a:lnTo>
                      <a:pt x="56" y="426"/>
                    </a:lnTo>
                    <a:lnTo>
                      <a:pt x="28" y="284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14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70" y="29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97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4" name="Freeform 20"/>
              <p:cNvSpPr>
                <a:spLocks/>
              </p:cNvSpPr>
              <p:nvPr/>
            </p:nvSpPr>
            <p:spPr bwMode="auto">
              <a:xfrm>
                <a:off x="4779963" y="7050088"/>
                <a:ext cx="406400" cy="630238"/>
              </a:xfrm>
              <a:custGeom>
                <a:avLst/>
                <a:gdLst>
                  <a:gd name="T0" fmla="*/ 114 w 256"/>
                  <a:gd name="T1" fmla="*/ 397 h 397"/>
                  <a:gd name="T2" fmla="*/ 227 w 256"/>
                  <a:gd name="T3" fmla="*/ 369 h 397"/>
                  <a:gd name="T4" fmla="*/ 256 w 256"/>
                  <a:gd name="T5" fmla="*/ 312 h 397"/>
                  <a:gd name="T6" fmla="*/ 227 w 256"/>
                  <a:gd name="T7" fmla="*/ 312 h 397"/>
                  <a:gd name="T8" fmla="*/ 199 w 256"/>
                  <a:gd name="T9" fmla="*/ 256 h 397"/>
                  <a:gd name="T10" fmla="*/ 227 w 256"/>
                  <a:gd name="T11" fmla="*/ 227 h 397"/>
                  <a:gd name="T12" fmla="*/ 227 w 256"/>
                  <a:gd name="T13" fmla="*/ 171 h 397"/>
                  <a:gd name="T14" fmla="*/ 256 w 256"/>
                  <a:gd name="T15" fmla="*/ 142 h 397"/>
                  <a:gd name="T16" fmla="*/ 227 w 256"/>
                  <a:gd name="T17" fmla="*/ 57 h 397"/>
                  <a:gd name="T18" fmla="*/ 171 w 256"/>
                  <a:gd name="T19" fmla="*/ 0 h 397"/>
                  <a:gd name="T20" fmla="*/ 142 w 256"/>
                  <a:gd name="T21" fmla="*/ 29 h 397"/>
                  <a:gd name="T22" fmla="*/ 171 w 256"/>
                  <a:gd name="T23" fmla="*/ 57 h 397"/>
                  <a:gd name="T24" fmla="*/ 114 w 256"/>
                  <a:gd name="T25" fmla="*/ 57 h 397"/>
                  <a:gd name="T26" fmla="*/ 142 w 256"/>
                  <a:gd name="T27" fmla="*/ 114 h 397"/>
                  <a:gd name="T28" fmla="*/ 57 w 256"/>
                  <a:gd name="T29" fmla="*/ 86 h 397"/>
                  <a:gd name="T30" fmla="*/ 57 w 256"/>
                  <a:gd name="T31" fmla="*/ 114 h 397"/>
                  <a:gd name="T32" fmla="*/ 29 w 256"/>
                  <a:gd name="T33" fmla="*/ 114 h 397"/>
                  <a:gd name="T34" fmla="*/ 0 w 256"/>
                  <a:gd name="T35" fmla="*/ 142 h 397"/>
                  <a:gd name="T36" fmla="*/ 57 w 256"/>
                  <a:gd name="T37" fmla="*/ 142 h 397"/>
                  <a:gd name="T38" fmla="*/ 29 w 256"/>
                  <a:gd name="T39" fmla="*/ 171 h 397"/>
                  <a:gd name="T40" fmla="*/ 57 w 256"/>
                  <a:gd name="T41" fmla="*/ 199 h 397"/>
                  <a:gd name="T42" fmla="*/ 29 w 256"/>
                  <a:gd name="T43" fmla="*/ 227 h 397"/>
                  <a:gd name="T44" fmla="*/ 0 w 256"/>
                  <a:gd name="T45" fmla="*/ 227 h 397"/>
                  <a:gd name="T46" fmla="*/ 57 w 256"/>
                  <a:gd name="T47" fmla="*/ 256 h 397"/>
                  <a:gd name="T48" fmla="*/ 57 w 256"/>
                  <a:gd name="T49" fmla="*/ 312 h 397"/>
                  <a:gd name="T50" fmla="*/ 85 w 256"/>
                  <a:gd name="T51" fmla="*/ 284 h 397"/>
                  <a:gd name="T52" fmla="*/ 114 w 256"/>
                  <a:gd name="T53" fmla="*/ 312 h 397"/>
                  <a:gd name="T54" fmla="*/ 114 w 256"/>
                  <a:gd name="T5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397">
                    <a:moveTo>
                      <a:pt x="114" y="397"/>
                    </a:moveTo>
                    <a:lnTo>
                      <a:pt x="227" y="369"/>
                    </a:lnTo>
                    <a:lnTo>
                      <a:pt x="256" y="312"/>
                    </a:lnTo>
                    <a:lnTo>
                      <a:pt x="227" y="312"/>
                    </a:lnTo>
                    <a:lnTo>
                      <a:pt x="199" y="256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256" y="142"/>
                    </a:lnTo>
                    <a:lnTo>
                      <a:pt x="227" y="57"/>
                    </a:lnTo>
                    <a:lnTo>
                      <a:pt x="171" y="0"/>
                    </a:lnTo>
                    <a:lnTo>
                      <a:pt x="142" y="29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42" y="114"/>
                    </a:lnTo>
                    <a:lnTo>
                      <a:pt x="57" y="86"/>
                    </a:lnTo>
                    <a:lnTo>
                      <a:pt x="57" y="114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29" y="171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284"/>
                    </a:lnTo>
                    <a:lnTo>
                      <a:pt x="114" y="312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5" name="Freeform 21"/>
              <p:cNvSpPr>
                <a:spLocks/>
              </p:cNvSpPr>
              <p:nvPr/>
            </p:nvSpPr>
            <p:spPr bwMode="auto">
              <a:xfrm>
                <a:off x="4195763" y="7050088"/>
                <a:ext cx="674688" cy="720725"/>
              </a:xfrm>
              <a:custGeom>
                <a:avLst/>
                <a:gdLst>
                  <a:gd name="T0" fmla="*/ 397 w 425"/>
                  <a:gd name="T1" fmla="*/ 114 h 454"/>
                  <a:gd name="T2" fmla="*/ 397 w 425"/>
                  <a:gd name="T3" fmla="*/ 57 h 454"/>
                  <a:gd name="T4" fmla="*/ 340 w 425"/>
                  <a:gd name="T5" fmla="*/ 86 h 454"/>
                  <a:gd name="T6" fmla="*/ 255 w 425"/>
                  <a:gd name="T7" fmla="*/ 57 h 454"/>
                  <a:gd name="T8" fmla="*/ 255 w 425"/>
                  <a:gd name="T9" fmla="*/ 29 h 454"/>
                  <a:gd name="T10" fmla="*/ 227 w 425"/>
                  <a:gd name="T11" fmla="*/ 29 h 454"/>
                  <a:gd name="T12" fmla="*/ 198 w 425"/>
                  <a:gd name="T13" fmla="*/ 0 h 454"/>
                  <a:gd name="T14" fmla="*/ 170 w 425"/>
                  <a:gd name="T15" fmla="*/ 0 h 454"/>
                  <a:gd name="T16" fmla="*/ 170 w 425"/>
                  <a:gd name="T17" fmla="*/ 57 h 454"/>
                  <a:gd name="T18" fmla="*/ 227 w 425"/>
                  <a:gd name="T19" fmla="*/ 114 h 454"/>
                  <a:gd name="T20" fmla="*/ 198 w 425"/>
                  <a:gd name="T21" fmla="*/ 142 h 454"/>
                  <a:gd name="T22" fmla="*/ 85 w 425"/>
                  <a:gd name="T23" fmla="*/ 227 h 454"/>
                  <a:gd name="T24" fmla="*/ 28 w 425"/>
                  <a:gd name="T25" fmla="*/ 227 h 454"/>
                  <a:gd name="T26" fmla="*/ 0 w 425"/>
                  <a:gd name="T27" fmla="*/ 256 h 454"/>
                  <a:gd name="T28" fmla="*/ 0 w 425"/>
                  <a:gd name="T29" fmla="*/ 341 h 454"/>
                  <a:gd name="T30" fmla="*/ 85 w 425"/>
                  <a:gd name="T31" fmla="*/ 426 h 454"/>
                  <a:gd name="T32" fmla="*/ 85 w 425"/>
                  <a:gd name="T33" fmla="*/ 454 h 454"/>
                  <a:gd name="T34" fmla="*/ 142 w 425"/>
                  <a:gd name="T35" fmla="*/ 454 h 454"/>
                  <a:gd name="T36" fmla="*/ 142 w 425"/>
                  <a:gd name="T37" fmla="*/ 397 h 454"/>
                  <a:gd name="T38" fmla="*/ 198 w 425"/>
                  <a:gd name="T39" fmla="*/ 341 h 454"/>
                  <a:gd name="T40" fmla="*/ 283 w 425"/>
                  <a:gd name="T41" fmla="*/ 397 h 454"/>
                  <a:gd name="T42" fmla="*/ 312 w 425"/>
                  <a:gd name="T43" fmla="*/ 312 h 454"/>
                  <a:gd name="T44" fmla="*/ 425 w 425"/>
                  <a:gd name="T45" fmla="*/ 312 h 454"/>
                  <a:gd name="T46" fmla="*/ 425 w 425"/>
                  <a:gd name="T47" fmla="*/ 256 h 454"/>
                  <a:gd name="T48" fmla="*/ 368 w 425"/>
                  <a:gd name="T49" fmla="*/ 227 h 454"/>
                  <a:gd name="T50" fmla="*/ 397 w 425"/>
                  <a:gd name="T51" fmla="*/ 227 h 454"/>
                  <a:gd name="T52" fmla="*/ 425 w 425"/>
                  <a:gd name="T53" fmla="*/ 199 h 454"/>
                  <a:gd name="T54" fmla="*/ 397 w 425"/>
                  <a:gd name="T55" fmla="*/ 171 h 454"/>
                  <a:gd name="T56" fmla="*/ 425 w 425"/>
                  <a:gd name="T57" fmla="*/ 142 h 454"/>
                  <a:gd name="T58" fmla="*/ 368 w 425"/>
                  <a:gd name="T59" fmla="*/ 142 h 454"/>
                  <a:gd name="T60" fmla="*/ 397 w 425"/>
                  <a:gd name="T6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5" h="454">
                    <a:moveTo>
                      <a:pt x="397" y="114"/>
                    </a:moveTo>
                    <a:lnTo>
                      <a:pt x="397" y="57"/>
                    </a:lnTo>
                    <a:lnTo>
                      <a:pt x="340" y="86"/>
                    </a:lnTo>
                    <a:lnTo>
                      <a:pt x="255" y="57"/>
                    </a:lnTo>
                    <a:lnTo>
                      <a:pt x="255" y="29"/>
                    </a:lnTo>
                    <a:lnTo>
                      <a:pt x="227" y="29"/>
                    </a:lnTo>
                    <a:lnTo>
                      <a:pt x="198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198" y="142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56"/>
                    </a:lnTo>
                    <a:lnTo>
                      <a:pt x="0" y="341"/>
                    </a:lnTo>
                    <a:lnTo>
                      <a:pt x="85" y="426"/>
                    </a:lnTo>
                    <a:lnTo>
                      <a:pt x="85" y="454"/>
                    </a:lnTo>
                    <a:lnTo>
                      <a:pt x="142" y="454"/>
                    </a:lnTo>
                    <a:lnTo>
                      <a:pt x="142" y="397"/>
                    </a:lnTo>
                    <a:lnTo>
                      <a:pt x="198" y="341"/>
                    </a:lnTo>
                    <a:lnTo>
                      <a:pt x="283" y="397"/>
                    </a:lnTo>
                    <a:lnTo>
                      <a:pt x="312" y="312"/>
                    </a:lnTo>
                    <a:lnTo>
                      <a:pt x="425" y="312"/>
                    </a:lnTo>
                    <a:lnTo>
                      <a:pt x="425" y="256"/>
                    </a:lnTo>
                    <a:lnTo>
                      <a:pt x="368" y="227"/>
                    </a:lnTo>
                    <a:lnTo>
                      <a:pt x="397" y="227"/>
                    </a:lnTo>
                    <a:lnTo>
                      <a:pt x="425" y="199"/>
                    </a:lnTo>
                    <a:lnTo>
                      <a:pt x="397" y="171"/>
                    </a:lnTo>
                    <a:lnTo>
                      <a:pt x="425" y="142"/>
                    </a:lnTo>
                    <a:lnTo>
                      <a:pt x="368" y="142"/>
                    </a:lnTo>
                    <a:lnTo>
                      <a:pt x="397" y="11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" name="Freeform 22"/>
              <p:cNvSpPr>
                <a:spLocks/>
              </p:cNvSpPr>
              <p:nvPr/>
            </p:nvSpPr>
            <p:spPr bwMode="auto">
              <a:xfrm>
                <a:off x="5095876" y="7005638"/>
                <a:ext cx="674688" cy="765175"/>
              </a:xfrm>
              <a:custGeom>
                <a:avLst/>
                <a:gdLst>
                  <a:gd name="T0" fmla="*/ 425 w 425"/>
                  <a:gd name="T1" fmla="*/ 397 h 482"/>
                  <a:gd name="T2" fmla="*/ 368 w 425"/>
                  <a:gd name="T3" fmla="*/ 425 h 482"/>
                  <a:gd name="T4" fmla="*/ 255 w 425"/>
                  <a:gd name="T5" fmla="*/ 397 h 482"/>
                  <a:gd name="T6" fmla="*/ 227 w 425"/>
                  <a:gd name="T7" fmla="*/ 454 h 482"/>
                  <a:gd name="T8" fmla="*/ 198 w 425"/>
                  <a:gd name="T9" fmla="*/ 482 h 482"/>
                  <a:gd name="T10" fmla="*/ 198 w 425"/>
                  <a:gd name="T11" fmla="*/ 397 h 482"/>
                  <a:gd name="T12" fmla="*/ 142 w 425"/>
                  <a:gd name="T13" fmla="*/ 397 h 482"/>
                  <a:gd name="T14" fmla="*/ 142 w 425"/>
                  <a:gd name="T15" fmla="*/ 482 h 482"/>
                  <a:gd name="T16" fmla="*/ 0 w 425"/>
                  <a:gd name="T17" fmla="*/ 454 h 482"/>
                  <a:gd name="T18" fmla="*/ 57 w 425"/>
                  <a:gd name="T19" fmla="*/ 425 h 482"/>
                  <a:gd name="T20" fmla="*/ 28 w 425"/>
                  <a:gd name="T21" fmla="*/ 397 h 482"/>
                  <a:gd name="T22" fmla="*/ 57 w 425"/>
                  <a:gd name="T23" fmla="*/ 340 h 482"/>
                  <a:gd name="T24" fmla="*/ 28 w 425"/>
                  <a:gd name="T25" fmla="*/ 340 h 482"/>
                  <a:gd name="T26" fmla="*/ 0 w 425"/>
                  <a:gd name="T27" fmla="*/ 284 h 482"/>
                  <a:gd name="T28" fmla="*/ 28 w 425"/>
                  <a:gd name="T29" fmla="*/ 255 h 482"/>
                  <a:gd name="T30" fmla="*/ 28 w 425"/>
                  <a:gd name="T31" fmla="*/ 199 h 482"/>
                  <a:gd name="T32" fmla="*/ 57 w 425"/>
                  <a:gd name="T33" fmla="*/ 170 h 482"/>
                  <a:gd name="T34" fmla="*/ 113 w 425"/>
                  <a:gd name="T35" fmla="*/ 85 h 482"/>
                  <a:gd name="T36" fmla="*/ 113 w 425"/>
                  <a:gd name="T37" fmla="*/ 57 h 482"/>
                  <a:gd name="T38" fmla="*/ 170 w 425"/>
                  <a:gd name="T39" fmla="*/ 85 h 482"/>
                  <a:gd name="T40" fmla="*/ 198 w 425"/>
                  <a:gd name="T41" fmla="*/ 28 h 482"/>
                  <a:gd name="T42" fmla="*/ 255 w 425"/>
                  <a:gd name="T43" fmla="*/ 28 h 482"/>
                  <a:gd name="T44" fmla="*/ 312 w 425"/>
                  <a:gd name="T45" fmla="*/ 0 h 482"/>
                  <a:gd name="T46" fmla="*/ 340 w 425"/>
                  <a:gd name="T47" fmla="*/ 28 h 482"/>
                  <a:gd name="T48" fmla="*/ 283 w 425"/>
                  <a:gd name="T49" fmla="*/ 57 h 482"/>
                  <a:gd name="T50" fmla="*/ 283 w 425"/>
                  <a:gd name="T51" fmla="*/ 85 h 482"/>
                  <a:gd name="T52" fmla="*/ 312 w 425"/>
                  <a:gd name="T53" fmla="*/ 85 h 482"/>
                  <a:gd name="T54" fmla="*/ 340 w 425"/>
                  <a:gd name="T55" fmla="*/ 114 h 482"/>
                  <a:gd name="T56" fmla="*/ 397 w 425"/>
                  <a:gd name="T57" fmla="*/ 114 h 482"/>
                  <a:gd name="T58" fmla="*/ 340 w 425"/>
                  <a:gd name="T59" fmla="*/ 142 h 482"/>
                  <a:gd name="T60" fmla="*/ 368 w 425"/>
                  <a:gd name="T61" fmla="*/ 142 h 482"/>
                  <a:gd name="T62" fmla="*/ 340 w 425"/>
                  <a:gd name="T63" fmla="*/ 170 h 482"/>
                  <a:gd name="T64" fmla="*/ 368 w 425"/>
                  <a:gd name="T65" fmla="*/ 255 h 482"/>
                  <a:gd name="T66" fmla="*/ 340 w 425"/>
                  <a:gd name="T67" fmla="*/ 284 h 482"/>
                  <a:gd name="T68" fmla="*/ 368 w 425"/>
                  <a:gd name="T69" fmla="*/ 312 h 482"/>
                  <a:gd name="T70" fmla="*/ 397 w 425"/>
                  <a:gd name="T71" fmla="*/ 312 h 482"/>
                  <a:gd name="T72" fmla="*/ 368 w 425"/>
                  <a:gd name="T73" fmla="*/ 369 h 482"/>
                  <a:gd name="T74" fmla="*/ 397 w 425"/>
                  <a:gd name="T75" fmla="*/ 369 h 482"/>
                  <a:gd name="T76" fmla="*/ 425 w 425"/>
                  <a:gd name="T77" fmla="*/ 369 h 482"/>
                  <a:gd name="T78" fmla="*/ 425 w 425"/>
                  <a:gd name="T79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5" h="482">
                    <a:moveTo>
                      <a:pt x="425" y="397"/>
                    </a:moveTo>
                    <a:lnTo>
                      <a:pt x="368" y="425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98" y="482"/>
                    </a:lnTo>
                    <a:lnTo>
                      <a:pt x="198" y="397"/>
                    </a:lnTo>
                    <a:lnTo>
                      <a:pt x="142" y="397"/>
                    </a:lnTo>
                    <a:lnTo>
                      <a:pt x="142" y="482"/>
                    </a:lnTo>
                    <a:lnTo>
                      <a:pt x="0" y="454"/>
                    </a:lnTo>
                    <a:lnTo>
                      <a:pt x="57" y="425"/>
                    </a:lnTo>
                    <a:lnTo>
                      <a:pt x="28" y="397"/>
                    </a:lnTo>
                    <a:lnTo>
                      <a:pt x="57" y="340"/>
                    </a:lnTo>
                    <a:lnTo>
                      <a:pt x="28" y="340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28" y="199"/>
                    </a:lnTo>
                    <a:lnTo>
                      <a:pt x="57" y="170"/>
                    </a:lnTo>
                    <a:lnTo>
                      <a:pt x="113" y="85"/>
                    </a:lnTo>
                    <a:lnTo>
                      <a:pt x="113" y="57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55" y="28"/>
                    </a:lnTo>
                    <a:lnTo>
                      <a:pt x="312" y="0"/>
                    </a:lnTo>
                    <a:lnTo>
                      <a:pt x="340" y="28"/>
                    </a:lnTo>
                    <a:lnTo>
                      <a:pt x="283" y="57"/>
                    </a:lnTo>
                    <a:lnTo>
                      <a:pt x="283" y="85"/>
                    </a:lnTo>
                    <a:lnTo>
                      <a:pt x="312" y="85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40" y="142"/>
                    </a:lnTo>
                    <a:lnTo>
                      <a:pt x="368" y="142"/>
                    </a:lnTo>
                    <a:lnTo>
                      <a:pt x="340" y="170"/>
                    </a:lnTo>
                    <a:lnTo>
                      <a:pt x="368" y="255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97" y="312"/>
                    </a:lnTo>
                    <a:lnTo>
                      <a:pt x="368" y="369"/>
                    </a:lnTo>
                    <a:lnTo>
                      <a:pt x="397" y="369"/>
                    </a:lnTo>
                    <a:lnTo>
                      <a:pt x="425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" name="Freeform 23"/>
              <p:cNvSpPr>
                <a:spLocks/>
              </p:cNvSpPr>
              <p:nvPr/>
            </p:nvSpPr>
            <p:spPr bwMode="auto">
              <a:xfrm>
                <a:off x="4600576" y="5880100"/>
                <a:ext cx="2744788" cy="1395413"/>
              </a:xfrm>
              <a:custGeom>
                <a:avLst/>
                <a:gdLst>
                  <a:gd name="T0" fmla="*/ 0 w 1729"/>
                  <a:gd name="T1" fmla="*/ 794 h 879"/>
                  <a:gd name="T2" fmla="*/ 142 w 1729"/>
                  <a:gd name="T3" fmla="*/ 794 h 879"/>
                  <a:gd name="T4" fmla="*/ 170 w 1729"/>
                  <a:gd name="T5" fmla="*/ 851 h 879"/>
                  <a:gd name="T6" fmla="*/ 255 w 1729"/>
                  <a:gd name="T7" fmla="*/ 851 h 879"/>
                  <a:gd name="T8" fmla="*/ 284 w 1729"/>
                  <a:gd name="T9" fmla="*/ 794 h 879"/>
                  <a:gd name="T10" fmla="*/ 284 w 1729"/>
                  <a:gd name="T11" fmla="*/ 737 h 879"/>
                  <a:gd name="T12" fmla="*/ 369 w 1729"/>
                  <a:gd name="T13" fmla="*/ 879 h 879"/>
                  <a:gd name="T14" fmla="*/ 425 w 1729"/>
                  <a:gd name="T15" fmla="*/ 766 h 879"/>
                  <a:gd name="T16" fmla="*/ 510 w 1729"/>
                  <a:gd name="T17" fmla="*/ 737 h 879"/>
                  <a:gd name="T18" fmla="*/ 624 w 1729"/>
                  <a:gd name="T19" fmla="*/ 709 h 879"/>
                  <a:gd name="T20" fmla="*/ 680 w 1729"/>
                  <a:gd name="T21" fmla="*/ 652 h 879"/>
                  <a:gd name="T22" fmla="*/ 737 w 1729"/>
                  <a:gd name="T23" fmla="*/ 652 h 879"/>
                  <a:gd name="T24" fmla="*/ 851 w 1729"/>
                  <a:gd name="T25" fmla="*/ 624 h 879"/>
                  <a:gd name="T26" fmla="*/ 879 w 1729"/>
                  <a:gd name="T27" fmla="*/ 567 h 879"/>
                  <a:gd name="T28" fmla="*/ 964 w 1729"/>
                  <a:gd name="T29" fmla="*/ 596 h 879"/>
                  <a:gd name="T30" fmla="*/ 1077 w 1729"/>
                  <a:gd name="T31" fmla="*/ 567 h 879"/>
                  <a:gd name="T32" fmla="*/ 1134 w 1729"/>
                  <a:gd name="T33" fmla="*/ 482 h 879"/>
                  <a:gd name="T34" fmla="*/ 1474 w 1729"/>
                  <a:gd name="T35" fmla="*/ 397 h 879"/>
                  <a:gd name="T36" fmla="*/ 1673 w 1729"/>
                  <a:gd name="T37" fmla="*/ 426 h 879"/>
                  <a:gd name="T38" fmla="*/ 1673 w 1729"/>
                  <a:gd name="T39" fmla="*/ 341 h 879"/>
                  <a:gd name="T40" fmla="*/ 1701 w 1729"/>
                  <a:gd name="T41" fmla="*/ 142 h 879"/>
                  <a:gd name="T42" fmla="*/ 1673 w 1729"/>
                  <a:gd name="T43" fmla="*/ 85 h 879"/>
                  <a:gd name="T44" fmla="*/ 1729 w 1729"/>
                  <a:gd name="T45" fmla="*/ 114 h 879"/>
                  <a:gd name="T46" fmla="*/ 1644 w 1729"/>
                  <a:gd name="T47" fmla="*/ 57 h 879"/>
                  <a:gd name="T48" fmla="*/ 1559 w 1729"/>
                  <a:gd name="T49" fmla="*/ 57 h 879"/>
                  <a:gd name="T50" fmla="*/ 1276 w 1729"/>
                  <a:gd name="T51" fmla="*/ 57 h 879"/>
                  <a:gd name="T52" fmla="*/ 1191 w 1729"/>
                  <a:gd name="T53" fmla="*/ 57 h 879"/>
                  <a:gd name="T54" fmla="*/ 1191 w 1729"/>
                  <a:gd name="T55" fmla="*/ 0 h 879"/>
                  <a:gd name="T56" fmla="*/ 964 w 1729"/>
                  <a:gd name="T57" fmla="*/ 29 h 879"/>
                  <a:gd name="T58" fmla="*/ 851 w 1729"/>
                  <a:gd name="T59" fmla="*/ 85 h 879"/>
                  <a:gd name="T60" fmla="*/ 737 w 1729"/>
                  <a:gd name="T61" fmla="*/ 170 h 879"/>
                  <a:gd name="T62" fmla="*/ 680 w 1729"/>
                  <a:gd name="T63" fmla="*/ 199 h 879"/>
                  <a:gd name="T64" fmla="*/ 624 w 1729"/>
                  <a:gd name="T65" fmla="*/ 142 h 879"/>
                  <a:gd name="T66" fmla="*/ 567 w 1729"/>
                  <a:gd name="T67" fmla="*/ 256 h 879"/>
                  <a:gd name="T68" fmla="*/ 425 w 1729"/>
                  <a:gd name="T69" fmla="*/ 256 h 879"/>
                  <a:gd name="T70" fmla="*/ 482 w 1729"/>
                  <a:gd name="T71" fmla="*/ 284 h 879"/>
                  <a:gd name="T72" fmla="*/ 482 w 1729"/>
                  <a:gd name="T73" fmla="*/ 369 h 879"/>
                  <a:gd name="T74" fmla="*/ 340 w 1729"/>
                  <a:gd name="T75" fmla="*/ 397 h 879"/>
                  <a:gd name="T76" fmla="*/ 340 w 1729"/>
                  <a:gd name="T77" fmla="*/ 454 h 879"/>
                  <a:gd name="T78" fmla="*/ 397 w 1729"/>
                  <a:gd name="T79" fmla="*/ 511 h 879"/>
                  <a:gd name="T80" fmla="*/ 284 w 1729"/>
                  <a:gd name="T81" fmla="*/ 567 h 879"/>
                  <a:gd name="T82" fmla="*/ 284 w 1729"/>
                  <a:gd name="T83" fmla="*/ 624 h 879"/>
                  <a:gd name="T84" fmla="*/ 255 w 1729"/>
                  <a:gd name="T85" fmla="*/ 482 h 879"/>
                  <a:gd name="T86" fmla="*/ 170 w 1729"/>
                  <a:gd name="T87" fmla="*/ 482 h 879"/>
                  <a:gd name="T88" fmla="*/ 198 w 1729"/>
                  <a:gd name="T89" fmla="*/ 596 h 879"/>
                  <a:gd name="T90" fmla="*/ 142 w 1729"/>
                  <a:gd name="T91" fmla="*/ 624 h 879"/>
                  <a:gd name="T92" fmla="*/ 113 w 1729"/>
                  <a:gd name="T93" fmla="*/ 709 h 879"/>
                  <a:gd name="T94" fmla="*/ 57 w 1729"/>
                  <a:gd name="T95" fmla="*/ 652 h 879"/>
                  <a:gd name="T96" fmla="*/ 0 w 1729"/>
                  <a:gd name="T97" fmla="*/ 681 h 879"/>
                  <a:gd name="T98" fmla="*/ 0 w 1729"/>
                  <a:gd name="T99" fmla="*/ 76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9" h="879">
                    <a:moveTo>
                      <a:pt x="0" y="766"/>
                    </a:moveTo>
                    <a:lnTo>
                      <a:pt x="0" y="794"/>
                    </a:lnTo>
                    <a:lnTo>
                      <a:pt x="85" y="823"/>
                    </a:lnTo>
                    <a:lnTo>
                      <a:pt x="142" y="794"/>
                    </a:lnTo>
                    <a:lnTo>
                      <a:pt x="142" y="851"/>
                    </a:lnTo>
                    <a:lnTo>
                      <a:pt x="170" y="851"/>
                    </a:lnTo>
                    <a:lnTo>
                      <a:pt x="170" y="823"/>
                    </a:lnTo>
                    <a:lnTo>
                      <a:pt x="255" y="85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55" y="766"/>
                    </a:lnTo>
                    <a:lnTo>
                      <a:pt x="284" y="737"/>
                    </a:lnTo>
                    <a:lnTo>
                      <a:pt x="340" y="794"/>
                    </a:lnTo>
                    <a:lnTo>
                      <a:pt x="369" y="879"/>
                    </a:lnTo>
                    <a:lnTo>
                      <a:pt x="425" y="794"/>
                    </a:lnTo>
                    <a:lnTo>
                      <a:pt x="425" y="766"/>
                    </a:lnTo>
                    <a:lnTo>
                      <a:pt x="482" y="794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624" y="709"/>
                    </a:lnTo>
                    <a:lnTo>
                      <a:pt x="624" y="681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737" y="652"/>
                    </a:lnTo>
                    <a:lnTo>
                      <a:pt x="794" y="652"/>
                    </a:lnTo>
                    <a:lnTo>
                      <a:pt x="851" y="624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936" y="567"/>
                    </a:lnTo>
                    <a:lnTo>
                      <a:pt x="964" y="596"/>
                    </a:lnTo>
                    <a:lnTo>
                      <a:pt x="964" y="624"/>
                    </a:lnTo>
                    <a:lnTo>
                      <a:pt x="1077" y="567"/>
                    </a:lnTo>
                    <a:lnTo>
                      <a:pt x="1134" y="511"/>
                    </a:lnTo>
                    <a:lnTo>
                      <a:pt x="1134" y="482"/>
                    </a:lnTo>
                    <a:lnTo>
                      <a:pt x="1219" y="454"/>
                    </a:lnTo>
                    <a:lnTo>
                      <a:pt x="1474" y="397"/>
                    </a:lnTo>
                    <a:lnTo>
                      <a:pt x="1588" y="369"/>
                    </a:lnTo>
                    <a:lnTo>
                      <a:pt x="1673" y="426"/>
                    </a:lnTo>
                    <a:lnTo>
                      <a:pt x="1701" y="369"/>
                    </a:lnTo>
                    <a:lnTo>
                      <a:pt x="1673" y="341"/>
                    </a:lnTo>
                    <a:lnTo>
                      <a:pt x="1673" y="199"/>
                    </a:lnTo>
                    <a:lnTo>
                      <a:pt x="1701" y="142"/>
                    </a:lnTo>
                    <a:lnTo>
                      <a:pt x="1644" y="114"/>
                    </a:lnTo>
                    <a:lnTo>
                      <a:pt x="1673" y="85"/>
                    </a:lnTo>
                    <a:lnTo>
                      <a:pt x="1701" y="114"/>
                    </a:lnTo>
                    <a:lnTo>
                      <a:pt x="1729" y="114"/>
                    </a:lnTo>
                    <a:lnTo>
                      <a:pt x="1673" y="57"/>
                    </a:lnTo>
                    <a:lnTo>
                      <a:pt x="1644" y="57"/>
                    </a:lnTo>
                    <a:lnTo>
                      <a:pt x="1588" y="57"/>
                    </a:lnTo>
                    <a:lnTo>
                      <a:pt x="1559" y="57"/>
                    </a:lnTo>
                    <a:lnTo>
                      <a:pt x="1389" y="57"/>
                    </a:lnTo>
                    <a:lnTo>
                      <a:pt x="1276" y="57"/>
                    </a:lnTo>
                    <a:lnTo>
                      <a:pt x="1219" y="114"/>
                    </a:lnTo>
                    <a:lnTo>
                      <a:pt x="1191" y="57"/>
                    </a:lnTo>
                    <a:lnTo>
                      <a:pt x="1219" y="29"/>
                    </a:lnTo>
                    <a:lnTo>
                      <a:pt x="1191" y="0"/>
                    </a:lnTo>
                    <a:lnTo>
                      <a:pt x="1077" y="29"/>
                    </a:lnTo>
                    <a:lnTo>
                      <a:pt x="964" y="29"/>
                    </a:lnTo>
                    <a:lnTo>
                      <a:pt x="907" y="114"/>
                    </a:lnTo>
                    <a:lnTo>
                      <a:pt x="851" y="85"/>
                    </a:lnTo>
                    <a:lnTo>
                      <a:pt x="794" y="142"/>
                    </a:lnTo>
                    <a:lnTo>
                      <a:pt x="737" y="170"/>
                    </a:lnTo>
                    <a:lnTo>
                      <a:pt x="709" y="142"/>
                    </a:lnTo>
                    <a:lnTo>
                      <a:pt x="680" y="199"/>
                    </a:lnTo>
                    <a:lnTo>
                      <a:pt x="652" y="199"/>
                    </a:lnTo>
                    <a:lnTo>
                      <a:pt x="624" y="142"/>
                    </a:lnTo>
                    <a:lnTo>
                      <a:pt x="595" y="170"/>
                    </a:lnTo>
                    <a:lnTo>
                      <a:pt x="567" y="256"/>
                    </a:lnTo>
                    <a:lnTo>
                      <a:pt x="482" y="227"/>
                    </a:lnTo>
                    <a:lnTo>
                      <a:pt x="425" y="256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0" y="312"/>
                    </a:lnTo>
                    <a:lnTo>
                      <a:pt x="482" y="369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12" y="426"/>
                    </a:lnTo>
                    <a:lnTo>
                      <a:pt x="340" y="454"/>
                    </a:lnTo>
                    <a:lnTo>
                      <a:pt x="397" y="482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284" y="567"/>
                    </a:lnTo>
                    <a:lnTo>
                      <a:pt x="312" y="596"/>
                    </a:lnTo>
                    <a:lnTo>
                      <a:pt x="284" y="624"/>
                    </a:lnTo>
                    <a:lnTo>
                      <a:pt x="227" y="596"/>
                    </a:lnTo>
                    <a:lnTo>
                      <a:pt x="255" y="482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170" y="567"/>
                    </a:lnTo>
                    <a:lnTo>
                      <a:pt x="142" y="624"/>
                    </a:lnTo>
                    <a:lnTo>
                      <a:pt x="170" y="652"/>
                    </a:lnTo>
                    <a:lnTo>
                      <a:pt x="113" y="709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81"/>
                    </a:lnTo>
                    <a:lnTo>
                      <a:pt x="28" y="709"/>
                    </a:lnTo>
                    <a:lnTo>
                      <a:pt x="0" y="76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8" name="Freeform 24"/>
              <p:cNvSpPr>
                <a:spLocks/>
              </p:cNvSpPr>
              <p:nvPr/>
            </p:nvSpPr>
            <p:spPr bwMode="auto">
              <a:xfrm>
                <a:off x="5545138" y="6645275"/>
                <a:ext cx="990600" cy="585788"/>
              </a:xfrm>
              <a:custGeom>
                <a:avLst/>
                <a:gdLst>
                  <a:gd name="T0" fmla="*/ 539 w 624"/>
                  <a:gd name="T1" fmla="*/ 0 h 369"/>
                  <a:gd name="T2" fmla="*/ 539 w 624"/>
                  <a:gd name="T3" fmla="*/ 29 h 369"/>
                  <a:gd name="T4" fmla="*/ 482 w 624"/>
                  <a:gd name="T5" fmla="*/ 85 h 369"/>
                  <a:gd name="T6" fmla="*/ 369 w 624"/>
                  <a:gd name="T7" fmla="*/ 142 h 369"/>
                  <a:gd name="T8" fmla="*/ 369 w 624"/>
                  <a:gd name="T9" fmla="*/ 114 h 369"/>
                  <a:gd name="T10" fmla="*/ 341 w 624"/>
                  <a:gd name="T11" fmla="*/ 85 h 369"/>
                  <a:gd name="T12" fmla="*/ 284 w 624"/>
                  <a:gd name="T13" fmla="*/ 85 h 369"/>
                  <a:gd name="T14" fmla="*/ 284 w 624"/>
                  <a:gd name="T15" fmla="*/ 170 h 369"/>
                  <a:gd name="T16" fmla="*/ 256 w 624"/>
                  <a:gd name="T17" fmla="*/ 142 h 369"/>
                  <a:gd name="T18" fmla="*/ 199 w 624"/>
                  <a:gd name="T19" fmla="*/ 170 h 369"/>
                  <a:gd name="T20" fmla="*/ 142 w 624"/>
                  <a:gd name="T21" fmla="*/ 170 h 369"/>
                  <a:gd name="T22" fmla="*/ 114 w 624"/>
                  <a:gd name="T23" fmla="*/ 199 h 369"/>
                  <a:gd name="T24" fmla="*/ 85 w 624"/>
                  <a:gd name="T25" fmla="*/ 170 h 369"/>
                  <a:gd name="T26" fmla="*/ 29 w 624"/>
                  <a:gd name="T27" fmla="*/ 199 h 369"/>
                  <a:gd name="T28" fmla="*/ 29 w 624"/>
                  <a:gd name="T29" fmla="*/ 227 h 369"/>
                  <a:gd name="T30" fmla="*/ 57 w 624"/>
                  <a:gd name="T31" fmla="*/ 255 h 369"/>
                  <a:gd name="T32" fmla="*/ 0 w 624"/>
                  <a:gd name="T33" fmla="*/ 284 h 369"/>
                  <a:gd name="T34" fmla="*/ 0 w 624"/>
                  <a:gd name="T35" fmla="*/ 312 h 369"/>
                  <a:gd name="T36" fmla="*/ 29 w 624"/>
                  <a:gd name="T37" fmla="*/ 312 h 369"/>
                  <a:gd name="T38" fmla="*/ 57 w 624"/>
                  <a:gd name="T39" fmla="*/ 341 h 369"/>
                  <a:gd name="T40" fmla="*/ 114 w 624"/>
                  <a:gd name="T41" fmla="*/ 341 h 369"/>
                  <a:gd name="T42" fmla="*/ 142 w 624"/>
                  <a:gd name="T43" fmla="*/ 312 h 369"/>
                  <a:gd name="T44" fmla="*/ 170 w 624"/>
                  <a:gd name="T45" fmla="*/ 341 h 369"/>
                  <a:gd name="T46" fmla="*/ 199 w 624"/>
                  <a:gd name="T47" fmla="*/ 341 h 369"/>
                  <a:gd name="T48" fmla="*/ 284 w 624"/>
                  <a:gd name="T49" fmla="*/ 369 h 369"/>
                  <a:gd name="T50" fmla="*/ 312 w 624"/>
                  <a:gd name="T51" fmla="*/ 312 h 369"/>
                  <a:gd name="T52" fmla="*/ 369 w 624"/>
                  <a:gd name="T53" fmla="*/ 341 h 369"/>
                  <a:gd name="T54" fmla="*/ 454 w 624"/>
                  <a:gd name="T55" fmla="*/ 284 h 369"/>
                  <a:gd name="T56" fmla="*/ 482 w 624"/>
                  <a:gd name="T57" fmla="*/ 284 h 369"/>
                  <a:gd name="T58" fmla="*/ 511 w 624"/>
                  <a:gd name="T59" fmla="*/ 312 h 369"/>
                  <a:gd name="T60" fmla="*/ 567 w 624"/>
                  <a:gd name="T61" fmla="*/ 312 h 369"/>
                  <a:gd name="T62" fmla="*/ 624 w 624"/>
                  <a:gd name="T63" fmla="*/ 312 h 369"/>
                  <a:gd name="T64" fmla="*/ 596 w 624"/>
                  <a:gd name="T65" fmla="*/ 227 h 369"/>
                  <a:gd name="T66" fmla="*/ 539 w 624"/>
                  <a:gd name="T67" fmla="*/ 199 h 369"/>
                  <a:gd name="T68" fmla="*/ 567 w 624"/>
                  <a:gd name="T69" fmla="*/ 142 h 369"/>
                  <a:gd name="T70" fmla="*/ 539 w 624"/>
                  <a:gd name="T71" fmla="*/ 114 h 369"/>
                  <a:gd name="T72" fmla="*/ 567 w 624"/>
                  <a:gd name="T73" fmla="*/ 29 h 369"/>
                  <a:gd name="T74" fmla="*/ 539 w 624"/>
                  <a:gd name="T7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369">
                    <a:moveTo>
                      <a:pt x="539" y="0"/>
                    </a:moveTo>
                    <a:lnTo>
                      <a:pt x="539" y="29"/>
                    </a:lnTo>
                    <a:lnTo>
                      <a:pt x="482" y="85"/>
                    </a:lnTo>
                    <a:lnTo>
                      <a:pt x="369" y="142"/>
                    </a:lnTo>
                    <a:lnTo>
                      <a:pt x="369" y="114"/>
                    </a:lnTo>
                    <a:lnTo>
                      <a:pt x="341" y="85"/>
                    </a:lnTo>
                    <a:lnTo>
                      <a:pt x="284" y="85"/>
                    </a:lnTo>
                    <a:lnTo>
                      <a:pt x="284" y="170"/>
                    </a:lnTo>
                    <a:lnTo>
                      <a:pt x="256" y="142"/>
                    </a:lnTo>
                    <a:lnTo>
                      <a:pt x="199" y="170"/>
                    </a:lnTo>
                    <a:lnTo>
                      <a:pt x="142" y="170"/>
                    </a:lnTo>
                    <a:lnTo>
                      <a:pt x="114" y="199"/>
                    </a:lnTo>
                    <a:lnTo>
                      <a:pt x="85" y="170"/>
                    </a:lnTo>
                    <a:lnTo>
                      <a:pt x="29" y="199"/>
                    </a:lnTo>
                    <a:lnTo>
                      <a:pt x="29" y="227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9" y="312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42" y="312"/>
                    </a:lnTo>
                    <a:lnTo>
                      <a:pt x="170" y="341"/>
                    </a:lnTo>
                    <a:lnTo>
                      <a:pt x="199" y="341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1" y="312"/>
                    </a:lnTo>
                    <a:lnTo>
                      <a:pt x="567" y="312"/>
                    </a:lnTo>
                    <a:lnTo>
                      <a:pt x="624" y="312"/>
                    </a:lnTo>
                    <a:lnTo>
                      <a:pt x="596" y="227"/>
                    </a:lnTo>
                    <a:lnTo>
                      <a:pt x="539" y="199"/>
                    </a:lnTo>
                    <a:lnTo>
                      <a:pt x="567" y="142"/>
                    </a:lnTo>
                    <a:lnTo>
                      <a:pt x="539" y="114"/>
                    </a:lnTo>
                    <a:lnTo>
                      <a:pt x="567" y="29"/>
                    </a:lnTo>
                    <a:lnTo>
                      <a:pt x="53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" name="Freeform 25"/>
              <p:cNvSpPr>
                <a:spLocks/>
              </p:cNvSpPr>
              <p:nvPr/>
            </p:nvSpPr>
            <p:spPr bwMode="auto">
              <a:xfrm>
                <a:off x="7210426" y="5835650"/>
                <a:ext cx="1169988" cy="1125538"/>
              </a:xfrm>
              <a:custGeom>
                <a:avLst/>
                <a:gdLst>
                  <a:gd name="T0" fmla="*/ 85 w 737"/>
                  <a:gd name="T1" fmla="*/ 142 h 709"/>
                  <a:gd name="T2" fmla="*/ 57 w 737"/>
                  <a:gd name="T3" fmla="*/ 142 h 709"/>
                  <a:gd name="T4" fmla="*/ 29 w 737"/>
                  <a:gd name="T5" fmla="*/ 113 h 709"/>
                  <a:gd name="T6" fmla="*/ 0 w 737"/>
                  <a:gd name="T7" fmla="*/ 142 h 709"/>
                  <a:gd name="T8" fmla="*/ 57 w 737"/>
                  <a:gd name="T9" fmla="*/ 170 h 709"/>
                  <a:gd name="T10" fmla="*/ 29 w 737"/>
                  <a:gd name="T11" fmla="*/ 227 h 709"/>
                  <a:gd name="T12" fmla="*/ 29 w 737"/>
                  <a:gd name="T13" fmla="*/ 369 h 709"/>
                  <a:gd name="T14" fmla="*/ 57 w 737"/>
                  <a:gd name="T15" fmla="*/ 397 h 709"/>
                  <a:gd name="T16" fmla="*/ 29 w 737"/>
                  <a:gd name="T17" fmla="*/ 454 h 709"/>
                  <a:gd name="T18" fmla="*/ 57 w 737"/>
                  <a:gd name="T19" fmla="*/ 482 h 709"/>
                  <a:gd name="T20" fmla="*/ 57 w 737"/>
                  <a:gd name="T21" fmla="*/ 510 h 709"/>
                  <a:gd name="T22" fmla="*/ 142 w 737"/>
                  <a:gd name="T23" fmla="*/ 567 h 709"/>
                  <a:gd name="T24" fmla="*/ 227 w 737"/>
                  <a:gd name="T25" fmla="*/ 567 h 709"/>
                  <a:gd name="T26" fmla="*/ 284 w 737"/>
                  <a:gd name="T27" fmla="*/ 624 h 709"/>
                  <a:gd name="T28" fmla="*/ 369 w 737"/>
                  <a:gd name="T29" fmla="*/ 624 h 709"/>
                  <a:gd name="T30" fmla="*/ 369 w 737"/>
                  <a:gd name="T31" fmla="*/ 652 h 709"/>
                  <a:gd name="T32" fmla="*/ 397 w 737"/>
                  <a:gd name="T33" fmla="*/ 652 h 709"/>
                  <a:gd name="T34" fmla="*/ 482 w 737"/>
                  <a:gd name="T35" fmla="*/ 709 h 709"/>
                  <a:gd name="T36" fmla="*/ 539 w 737"/>
                  <a:gd name="T37" fmla="*/ 709 h 709"/>
                  <a:gd name="T38" fmla="*/ 596 w 737"/>
                  <a:gd name="T39" fmla="*/ 680 h 709"/>
                  <a:gd name="T40" fmla="*/ 624 w 737"/>
                  <a:gd name="T41" fmla="*/ 709 h 709"/>
                  <a:gd name="T42" fmla="*/ 652 w 737"/>
                  <a:gd name="T43" fmla="*/ 680 h 709"/>
                  <a:gd name="T44" fmla="*/ 709 w 737"/>
                  <a:gd name="T45" fmla="*/ 680 h 709"/>
                  <a:gd name="T46" fmla="*/ 737 w 737"/>
                  <a:gd name="T47" fmla="*/ 652 h 709"/>
                  <a:gd name="T48" fmla="*/ 737 w 737"/>
                  <a:gd name="T49" fmla="*/ 624 h 709"/>
                  <a:gd name="T50" fmla="*/ 709 w 737"/>
                  <a:gd name="T51" fmla="*/ 652 h 709"/>
                  <a:gd name="T52" fmla="*/ 681 w 737"/>
                  <a:gd name="T53" fmla="*/ 595 h 709"/>
                  <a:gd name="T54" fmla="*/ 652 w 737"/>
                  <a:gd name="T55" fmla="*/ 595 h 709"/>
                  <a:gd name="T56" fmla="*/ 681 w 737"/>
                  <a:gd name="T57" fmla="*/ 539 h 709"/>
                  <a:gd name="T58" fmla="*/ 737 w 737"/>
                  <a:gd name="T59" fmla="*/ 482 h 709"/>
                  <a:gd name="T60" fmla="*/ 709 w 737"/>
                  <a:gd name="T61" fmla="*/ 425 h 709"/>
                  <a:gd name="T62" fmla="*/ 709 w 737"/>
                  <a:gd name="T63" fmla="*/ 397 h 709"/>
                  <a:gd name="T64" fmla="*/ 681 w 737"/>
                  <a:gd name="T65" fmla="*/ 312 h 709"/>
                  <a:gd name="T66" fmla="*/ 681 w 737"/>
                  <a:gd name="T67" fmla="*/ 284 h 709"/>
                  <a:gd name="T68" fmla="*/ 652 w 737"/>
                  <a:gd name="T69" fmla="*/ 198 h 709"/>
                  <a:gd name="T70" fmla="*/ 596 w 737"/>
                  <a:gd name="T71" fmla="*/ 227 h 709"/>
                  <a:gd name="T72" fmla="*/ 596 w 737"/>
                  <a:gd name="T73" fmla="*/ 198 h 709"/>
                  <a:gd name="T74" fmla="*/ 567 w 737"/>
                  <a:gd name="T75" fmla="*/ 170 h 709"/>
                  <a:gd name="T76" fmla="*/ 482 w 737"/>
                  <a:gd name="T77" fmla="*/ 113 h 709"/>
                  <a:gd name="T78" fmla="*/ 482 w 737"/>
                  <a:gd name="T79" fmla="*/ 85 h 709"/>
                  <a:gd name="T80" fmla="*/ 426 w 737"/>
                  <a:gd name="T81" fmla="*/ 85 h 709"/>
                  <a:gd name="T82" fmla="*/ 369 w 737"/>
                  <a:gd name="T83" fmla="*/ 113 h 709"/>
                  <a:gd name="T84" fmla="*/ 340 w 737"/>
                  <a:gd name="T85" fmla="*/ 170 h 709"/>
                  <a:gd name="T86" fmla="*/ 312 w 737"/>
                  <a:gd name="T87" fmla="*/ 142 h 709"/>
                  <a:gd name="T88" fmla="*/ 284 w 737"/>
                  <a:gd name="T89" fmla="*/ 85 h 709"/>
                  <a:gd name="T90" fmla="*/ 255 w 737"/>
                  <a:gd name="T91" fmla="*/ 57 h 709"/>
                  <a:gd name="T92" fmla="*/ 227 w 737"/>
                  <a:gd name="T93" fmla="*/ 85 h 709"/>
                  <a:gd name="T94" fmla="*/ 199 w 737"/>
                  <a:gd name="T95" fmla="*/ 57 h 709"/>
                  <a:gd name="T96" fmla="*/ 170 w 737"/>
                  <a:gd name="T97" fmla="*/ 85 h 709"/>
                  <a:gd name="T98" fmla="*/ 170 w 737"/>
                  <a:gd name="T99" fmla="*/ 57 h 709"/>
                  <a:gd name="T100" fmla="*/ 142 w 737"/>
                  <a:gd name="T101" fmla="*/ 57 h 709"/>
                  <a:gd name="T102" fmla="*/ 142 w 737"/>
                  <a:gd name="T103" fmla="*/ 85 h 709"/>
                  <a:gd name="T104" fmla="*/ 85 w 737"/>
                  <a:gd name="T105" fmla="*/ 57 h 709"/>
                  <a:gd name="T106" fmla="*/ 57 w 737"/>
                  <a:gd name="T107" fmla="*/ 0 h 709"/>
                  <a:gd name="T108" fmla="*/ 29 w 737"/>
                  <a:gd name="T109" fmla="*/ 0 h 709"/>
                  <a:gd name="T110" fmla="*/ 29 w 737"/>
                  <a:gd name="T111" fmla="*/ 28 h 709"/>
                  <a:gd name="T112" fmla="*/ 29 w 737"/>
                  <a:gd name="T113" fmla="*/ 85 h 709"/>
                  <a:gd name="T114" fmla="*/ 85 w 737"/>
                  <a:gd name="T115" fmla="*/ 14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37" h="709">
                    <a:moveTo>
                      <a:pt x="85" y="142"/>
                    </a:moveTo>
                    <a:lnTo>
                      <a:pt x="57" y="142"/>
                    </a:lnTo>
                    <a:lnTo>
                      <a:pt x="29" y="113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29" y="227"/>
                    </a:lnTo>
                    <a:lnTo>
                      <a:pt x="29" y="369"/>
                    </a:lnTo>
                    <a:lnTo>
                      <a:pt x="57" y="397"/>
                    </a:lnTo>
                    <a:lnTo>
                      <a:pt x="29" y="454"/>
                    </a:lnTo>
                    <a:lnTo>
                      <a:pt x="57" y="482"/>
                    </a:lnTo>
                    <a:lnTo>
                      <a:pt x="57" y="510"/>
                    </a:lnTo>
                    <a:lnTo>
                      <a:pt x="142" y="567"/>
                    </a:lnTo>
                    <a:lnTo>
                      <a:pt x="227" y="567"/>
                    </a:lnTo>
                    <a:lnTo>
                      <a:pt x="284" y="624"/>
                    </a:lnTo>
                    <a:lnTo>
                      <a:pt x="369" y="624"/>
                    </a:lnTo>
                    <a:lnTo>
                      <a:pt x="369" y="652"/>
                    </a:lnTo>
                    <a:lnTo>
                      <a:pt x="397" y="652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96" y="680"/>
                    </a:lnTo>
                    <a:lnTo>
                      <a:pt x="624" y="709"/>
                    </a:lnTo>
                    <a:lnTo>
                      <a:pt x="652" y="680"/>
                    </a:lnTo>
                    <a:lnTo>
                      <a:pt x="709" y="680"/>
                    </a:lnTo>
                    <a:lnTo>
                      <a:pt x="737" y="652"/>
                    </a:lnTo>
                    <a:lnTo>
                      <a:pt x="737" y="624"/>
                    </a:lnTo>
                    <a:lnTo>
                      <a:pt x="709" y="652"/>
                    </a:lnTo>
                    <a:lnTo>
                      <a:pt x="681" y="595"/>
                    </a:lnTo>
                    <a:lnTo>
                      <a:pt x="652" y="595"/>
                    </a:lnTo>
                    <a:lnTo>
                      <a:pt x="681" y="539"/>
                    </a:lnTo>
                    <a:lnTo>
                      <a:pt x="737" y="482"/>
                    </a:lnTo>
                    <a:lnTo>
                      <a:pt x="709" y="425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81" y="284"/>
                    </a:lnTo>
                    <a:lnTo>
                      <a:pt x="652" y="198"/>
                    </a:lnTo>
                    <a:lnTo>
                      <a:pt x="596" y="227"/>
                    </a:lnTo>
                    <a:lnTo>
                      <a:pt x="596" y="198"/>
                    </a:lnTo>
                    <a:lnTo>
                      <a:pt x="567" y="170"/>
                    </a:lnTo>
                    <a:lnTo>
                      <a:pt x="482" y="113"/>
                    </a:lnTo>
                    <a:lnTo>
                      <a:pt x="482" y="85"/>
                    </a:lnTo>
                    <a:lnTo>
                      <a:pt x="426" y="85"/>
                    </a:lnTo>
                    <a:lnTo>
                      <a:pt x="369" y="113"/>
                    </a:lnTo>
                    <a:lnTo>
                      <a:pt x="340" y="170"/>
                    </a:lnTo>
                    <a:lnTo>
                      <a:pt x="312" y="142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142" y="85"/>
                    </a:lnTo>
                    <a:lnTo>
                      <a:pt x="85" y="57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29" y="28"/>
                    </a:lnTo>
                    <a:lnTo>
                      <a:pt x="29" y="85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Freeform 26"/>
              <p:cNvSpPr>
                <a:spLocks/>
              </p:cNvSpPr>
              <p:nvPr/>
            </p:nvSpPr>
            <p:spPr bwMode="auto">
              <a:xfrm>
                <a:off x="6400801" y="4665663"/>
                <a:ext cx="1935163" cy="1439863"/>
              </a:xfrm>
              <a:custGeom>
                <a:avLst/>
                <a:gdLst>
                  <a:gd name="T0" fmla="*/ 1191 w 1219"/>
                  <a:gd name="T1" fmla="*/ 850 h 907"/>
                  <a:gd name="T2" fmla="*/ 1191 w 1219"/>
                  <a:gd name="T3" fmla="*/ 709 h 907"/>
                  <a:gd name="T4" fmla="*/ 1191 w 1219"/>
                  <a:gd name="T5" fmla="*/ 624 h 907"/>
                  <a:gd name="T6" fmla="*/ 1191 w 1219"/>
                  <a:gd name="T7" fmla="*/ 539 h 907"/>
                  <a:gd name="T8" fmla="*/ 1162 w 1219"/>
                  <a:gd name="T9" fmla="*/ 482 h 907"/>
                  <a:gd name="T10" fmla="*/ 1106 w 1219"/>
                  <a:gd name="T11" fmla="*/ 482 h 907"/>
                  <a:gd name="T12" fmla="*/ 1049 w 1219"/>
                  <a:gd name="T13" fmla="*/ 340 h 907"/>
                  <a:gd name="T14" fmla="*/ 1021 w 1219"/>
                  <a:gd name="T15" fmla="*/ 255 h 907"/>
                  <a:gd name="T16" fmla="*/ 907 w 1219"/>
                  <a:gd name="T17" fmla="*/ 255 h 907"/>
                  <a:gd name="T18" fmla="*/ 822 w 1219"/>
                  <a:gd name="T19" fmla="*/ 255 h 907"/>
                  <a:gd name="T20" fmla="*/ 737 w 1219"/>
                  <a:gd name="T21" fmla="*/ 255 h 907"/>
                  <a:gd name="T22" fmla="*/ 822 w 1219"/>
                  <a:gd name="T23" fmla="*/ 170 h 907"/>
                  <a:gd name="T24" fmla="*/ 850 w 1219"/>
                  <a:gd name="T25" fmla="*/ 113 h 907"/>
                  <a:gd name="T26" fmla="*/ 737 w 1219"/>
                  <a:gd name="T27" fmla="*/ 57 h 907"/>
                  <a:gd name="T28" fmla="*/ 652 w 1219"/>
                  <a:gd name="T29" fmla="*/ 85 h 907"/>
                  <a:gd name="T30" fmla="*/ 539 w 1219"/>
                  <a:gd name="T31" fmla="*/ 85 h 907"/>
                  <a:gd name="T32" fmla="*/ 340 w 1219"/>
                  <a:gd name="T33" fmla="*/ 28 h 907"/>
                  <a:gd name="T34" fmla="*/ 283 w 1219"/>
                  <a:gd name="T35" fmla="*/ 0 h 907"/>
                  <a:gd name="T36" fmla="*/ 227 w 1219"/>
                  <a:gd name="T37" fmla="*/ 28 h 907"/>
                  <a:gd name="T38" fmla="*/ 227 w 1219"/>
                  <a:gd name="T39" fmla="*/ 57 h 907"/>
                  <a:gd name="T40" fmla="*/ 198 w 1219"/>
                  <a:gd name="T41" fmla="*/ 170 h 907"/>
                  <a:gd name="T42" fmla="*/ 142 w 1219"/>
                  <a:gd name="T43" fmla="*/ 227 h 907"/>
                  <a:gd name="T44" fmla="*/ 170 w 1219"/>
                  <a:gd name="T45" fmla="*/ 312 h 907"/>
                  <a:gd name="T46" fmla="*/ 227 w 1219"/>
                  <a:gd name="T47" fmla="*/ 340 h 907"/>
                  <a:gd name="T48" fmla="*/ 85 w 1219"/>
                  <a:gd name="T49" fmla="*/ 510 h 907"/>
                  <a:gd name="T50" fmla="*/ 0 w 1219"/>
                  <a:gd name="T51" fmla="*/ 567 h 907"/>
                  <a:gd name="T52" fmla="*/ 0 w 1219"/>
                  <a:gd name="T53" fmla="*/ 595 h 907"/>
                  <a:gd name="T54" fmla="*/ 170 w 1219"/>
                  <a:gd name="T55" fmla="*/ 680 h 907"/>
                  <a:gd name="T56" fmla="*/ 113 w 1219"/>
                  <a:gd name="T57" fmla="*/ 765 h 907"/>
                  <a:gd name="T58" fmla="*/ 170 w 1219"/>
                  <a:gd name="T59" fmla="*/ 794 h 907"/>
                  <a:gd name="T60" fmla="*/ 539 w 1219"/>
                  <a:gd name="T61" fmla="*/ 822 h 907"/>
                  <a:gd name="T62" fmla="*/ 567 w 1219"/>
                  <a:gd name="T63" fmla="*/ 737 h 907"/>
                  <a:gd name="T64" fmla="*/ 652 w 1219"/>
                  <a:gd name="T65" fmla="*/ 822 h 907"/>
                  <a:gd name="T66" fmla="*/ 680 w 1219"/>
                  <a:gd name="T67" fmla="*/ 794 h 907"/>
                  <a:gd name="T68" fmla="*/ 709 w 1219"/>
                  <a:gd name="T69" fmla="*/ 794 h 907"/>
                  <a:gd name="T70" fmla="*/ 765 w 1219"/>
                  <a:gd name="T71" fmla="*/ 794 h 907"/>
                  <a:gd name="T72" fmla="*/ 822 w 1219"/>
                  <a:gd name="T73" fmla="*/ 879 h 907"/>
                  <a:gd name="T74" fmla="*/ 879 w 1219"/>
                  <a:gd name="T75" fmla="*/ 850 h 907"/>
                  <a:gd name="T76" fmla="*/ 992 w 1219"/>
                  <a:gd name="T77" fmla="*/ 822 h 907"/>
                  <a:gd name="T78" fmla="*/ 1077 w 1219"/>
                  <a:gd name="T7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9" h="907">
                    <a:moveTo>
                      <a:pt x="1077" y="907"/>
                    </a:moveTo>
                    <a:lnTo>
                      <a:pt x="1191" y="850"/>
                    </a:lnTo>
                    <a:lnTo>
                      <a:pt x="1219" y="737"/>
                    </a:lnTo>
                    <a:lnTo>
                      <a:pt x="1191" y="709"/>
                    </a:lnTo>
                    <a:lnTo>
                      <a:pt x="1219" y="680"/>
                    </a:lnTo>
                    <a:lnTo>
                      <a:pt x="1191" y="624"/>
                    </a:lnTo>
                    <a:lnTo>
                      <a:pt x="1219" y="624"/>
                    </a:lnTo>
                    <a:lnTo>
                      <a:pt x="1191" y="539"/>
                    </a:lnTo>
                    <a:lnTo>
                      <a:pt x="1162" y="539"/>
                    </a:lnTo>
                    <a:lnTo>
                      <a:pt x="1162" y="482"/>
                    </a:lnTo>
                    <a:lnTo>
                      <a:pt x="1134" y="482"/>
                    </a:lnTo>
                    <a:lnTo>
                      <a:pt x="1106" y="482"/>
                    </a:lnTo>
                    <a:lnTo>
                      <a:pt x="1077" y="368"/>
                    </a:lnTo>
                    <a:lnTo>
                      <a:pt x="1049" y="340"/>
                    </a:lnTo>
                    <a:lnTo>
                      <a:pt x="1049" y="312"/>
                    </a:lnTo>
                    <a:lnTo>
                      <a:pt x="1021" y="255"/>
                    </a:lnTo>
                    <a:lnTo>
                      <a:pt x="964" y="255"/>
                    </a:lnTo>
                    <a:lnTo>
                      <a:pt x="907" y="255"/>
                    </a:lnTo>
                    <a:lnTo>
                      <a:pt x="879" y="283"/>
                    </a:lnTo>
                    <a:lnTo>
                      <a:pt x="822" y="255"/>
                    </a:lnTo>
                    <a:lnTo>
                      <a:pt x="794" y="283"/>
                    </a:lnTo>
                    <a:lnTo>
                      <a:pt x="737" y="255"/>
                    </a:lnTo>
                    <a:lnTo>
                      <a:pt x="794" y="255"/>
                    </a:lnTo>
                    <a:lnTo>
                      <a:pt x="822" y="170"/>
                    </a:lnTo>
                    <a:lnTo>
                      <a:pt x="879" y="170"/>
                    </a:lnTo>
                    <a:lnTo>
                      <a:pt x="850" y="113"/>
                    </a:lnTo>
                    <a:lnTo>
                      <a:pt x="794" y="113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52" y="85"/>
                    </a:lnTo>
                    <a:lnTo>
                      <a:pt x="595" y="57"/>
                    </a:lnTo>
                    <a:lnTo>
                      <a:pt x="539" y="85"/>
                    </a:lnTo>
                    <a:lnTo>
                      <a:pt x="454" y="57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7" y="28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198" y="170"/>
                    </a:lnTo>
                    <a:lnTo>
                      <a:pt x="198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198" y="312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85" y="510"/>
                    </a:lnTo>
                    <a:lnTo>
                      <a:pt x="28" y="510"/>
                    </a:lnTo>
                    <a:lnTo>
                      <a:pt x="0" y="567"/>
                    </a:lnTo>
                    <a:lnTo>
                      <a:pt x="28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170" y="680"/>
                    </a:lnTo>
                    <a:lnTo>
                      <a:pt x="170" y="709"/>
                    </a:lnTo>
                    <a:lnTo>
                      <a:pt x="113" y="765"/>
                    </a:lnTo>
                    <a:lnTo>
                      <a:pt x="198" y="765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539" y="822"/>
                    </a:lnTo>
                    <a:lnTo>
                      <a:pt x="539" y="737"/>
                    </a:lnTo>
                    <a:lnTo>
                      <a:pt x="567" y="737"/>
                    </a:lnTo>
                    <a:lnTo>
                      <a:pt x="595" y="794"/>
                    </a:lnTo>
                    <a:lnTo>
                      <a:pt x="652" y="822"/>
                    </a:lnTo>
                    <a:lnTo>
                      <a:pt x="652" y="794"/>
                    </a:lnTo>
                    <a:lnTo>
                      <a:pt x="680" y="794"/>
                    </a:lnTo>
                    <a:lnTo>
                      <a:pt x="680" y="822"/>
                    </a:lnTo>
                    <a:lnTo>
                      <a:pt x="709" y="794"/>
                    </a:lnTo>
                    <a:lnTo>
                      <a:pt x="737" y="822"/>
                    </a:lnTo>
                    <a:lnTo>
                      <a:pt x="765" y="794"/>
                    </a:lnTo>
                    <a:lnTo>
                      <a:pt x="794" y="822"/>
                    </a:lnTo>
                    <a:lnTo>
                      <a:pt x="822" y="879"/>
                    </a:lnTo>
                    <a:lnTo>
                      <a:pt x="850" y="907"/>
                    </a:lnTo>
                    <a:lnTo>
                      <a:pt x="879" y="850"/>
                    </a:lnTo>
                    <a:lnTo>
                      <a:pt x="936" y="822"/>
                    </a:lnTo>
                    <a:lnTo>
                      <a:pt x="992" y="822"/>
                    </a:lnTo>
                    <a:lnTo>
                      <a:pt x="992" y="850"/>
                    </a:lnTo>
                    <a:lnTo>
                      <a:pt x="1077" y="90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" name="Freeform 27"/>
              <p:cNvSpPr>
                <a:spLocks/>
              </p:cNvSpPr>
              <p:nvPr/>
            </p:nvSpPr>
            <p:spPr bwMode="auto">
              <a:xfrm>
                <a:off x="5456238" y="3090863"/>
                <a:ext cx="809625" cy="674688"/>
              </a:xfrm>
              <a:custGeom>
                <a:avLst/>
                <a:gdLst>
                  <a:gd name="T0" fmla="*/ 0 w 510"/>
                  <a:gd name="T1" fmla="*/ 283 h 425"/>
                  <a:gd name="T2" fmla="*/ 0 w 510"/>
                  <a:gd name="T3" fmla="*/ 227 h 425"/>
                  <a:gd name="T4" fmla="*/ 0 w 510"/>
                  <a:gd name="T5" fmla="*/ 198 h 425"/>
                  <a:gd name="T6" fmla="*/ 28 w 510"/>
                  <a:gd name="T7" fmla="*/ 170 h 425"/>
                  <a:gd name="T8" fmla="*/ 85 w 510"/>
                  <a:gd name="T9" fmla="*/ 141 h 425"/>
                  <a:gd name="T10" fmla="*/ 170 w 510"/>
                  <a:gd name="T11" fmla="*/ 170 h 425"/>
                  <a:gd name="T12" fmla="*/ 198 w 510"/>
                  <a:gd name="T13" fmla="*/ 170 h 425"/>
                  <a:gd name="T14" fmla="*/ 198 w 510"/>
                  <a:gd name="T15" fmla="*/ 113 h 425"/>
                  <a:gd name="T16" fmla="*/ 255 w 510"/>
                  <a:gd name="T17" fmla="*/ 113 h 425"/>
                  <a:gd name="T18" fmla="*/ 255 w 510"/>
                  <a:gd name="T19" fmla="*/ 56 h 425"/>
                  <a:gd name="T20" fmla="*/ 340 w 510"/>
                  <a:gd name="T21" fmla="*/ 0 h 425"/>
                  <a:gd name="T22" fmla="*/ 397 w 510"/>
                  <a:gd name="T23" fmla="*/ 28 h 425"/>
                  <a:gd name="T24" fmla="*/ 397 w 510"/>
                  <a:gd name="T25" fmla="*/ 56 h 425"/>
                  <a:gd name="T26" fmla="*/ 340 w 510"/>
                  <a:gd name="T27" fmla="*/ 85 h 425"/>
                  <a:gd name="T28" fmla="*/ 340 w 510"/>
                  <a:gd name="T29" fmla="*/ 113 h 425"/>
                  <a:gd name="T30" fmla="*/ 397 w 510"/>
                  <a:gd name="T31" fmla="*/ 141 h 425"/>
                  <a:gd name="T32" fmla="*/ 453 w 510"/>
                  <a:gd name="T33" fmla="*/ 198 h 425"/>
                  <a:gd name="T34" fmla="*/ 453 w 510"/>
                  <a:gd name="T35" fmla="*/ 227 h 425"/>
                  <a:gd name="T36" fmla="*/ 425 w 510"/>
                  <a:gd name="T37" fmla="*/ 283 h 425"/>
                  <a:gd name="T38" fmla="*/ 482 w 510"/>
                  <a:gd name="T39" fmla="*/ 283 h 425"/>
                  <a:gd name="T40" fmla="*/ 510 w 510"/>
                  <a:gd name="T41" fmla="*/ 312 h 425"/>
                  <a:gd name="T42" fmla="*/ 453 w 510"/>
                  <a:gd name="T43" fmla="*/ 368 h 425"/>
                  <a:gd name="T44" fmla="*/ 425 w 510"/>
                  <a:gd name="T45" fmla="*/ 368 h 425"/>
                  <a:gd name="T46" fmla="*/ 397 w 510"/>
                  <a:gd name="T47" fmla="*/ 368 h 425"/>
                  <a:gd name="T48" fmla="*/ 340 w 510"/>
                  <a:gd name="T49" fmla="*/ 340 h 425"/>
                  <a:gd name="T50" fmla="*/ 340 w 510"/>
                  <a:gd name="T51" fmla="*/ 368 h 425"/>
                  <a:gd name="T52" fmla="*/ 312 w 510"/>
                  <a:gd name="T53" fmla="*/ 397 h 425"/>
                  <a:gd name="T54" fmla="*/ 255 w 510"/>
                  <a:gd name="T55" fmla="*/ 397 h 425"/>
                  <a:gd name="T56" fmla="*/ 226 w 510"/>
                  <a:gd name="T57" fmla="*/ 425 h 425"/>
                  <a:gd name="T58" fmla="*/ 198 w 510"/>
                  <a:gd name="T59" fmla="*/ 425 h 425"/>
                  <a:gd name="T60" fmla="*/ 170 w 510"/>
                  <a:gd name="T61" fmla="*/ 397 h 425"/>
                  <a:gd name="T62" fmla="*/ 113 w 510"/>
                  <a:gd name="T63" fmla="*/ 368 h 425"/>
                  <a:gd name="T64" fmla="*/ 56 w 510"/>
                  <a:gd name="T65" fmla="*/ 312 h 425"/>
                  <a:gd name="T66" fmla="*/ 0 w 510"/>
                  <a:gd name="T67" fmla="*/ 28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425">
                    <a:moveTo>
                      <a:pt x="0" y="283"/>
                    </a:moveTo>
                    <a:lnTo>
                      <a:pt x="0" y="227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85" y="141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113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97" y="56"/>
                    </a:lnTo>
                    <a:lnTo>
                      <a:pt x="340" y="85"/>
                    </a:lnTo>
                    <a:lnTo>
                      <a:pt x="340" y="113"/>
                    </a:lnTo>
                    <a:lnTo>
                      <a:pt x="397" y="141"/>
                    </a:lnTo>
                    <a:lnTo>
                      <a:pt x="453" y="198"/>
                    </a:lnTo>
                    <a:lnTo>
                      <a:pt x="453" y="227"/>
                    </a:lnTo>
                    <a:lnTo>
                      <a:pt x="425" y="283"/>
                    </a:lnTo>
                    <a:lnTo>
                      <a:pt x="482" y="283"/>
                    </a:lnTo>
                    <a:lnTo>
                      <a:pt x="510" y="312"/>
                    </a:lnTo>
                    <a:lnTo>
                      <a:pt x="453" y="368"/>
                    </a:lnTo>
                    <a:lnTo>
                      <a:pt x="425" y="368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12" y="397"/>
                    </a:lnTo>
                    <a:lnTo>
                      <a:pt x="255" y="397"/>
                    </a:lnTo>
                    <a:lnTo>
                      <a:pt x="226" y="425"/>
                    </a:lnTo>
                    <a:lnTo>
                      <a:pt x="198" y="425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56" y="312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2" name="Freeform 28"/>
              <p:cNvSpPr>
                <a:spLocks/>
              </p:cNvSpPr>
              <p:nvPr/>
            </p:nvSpPr>
            <p:spPr bwMode="auto">
              <a:xfrm>
                <a:off x="5230813" y="2686050"/>
                <a:ext cx="765175" cy="719138"/>
              </a:xfrm>
              <a:custGeom>
                <a:avLst/>
                <a:gdLst>
                  <a:gd name="T0" fmla="*/ 142 w 482"/>
                  <a:gd name="T1" fmla="*/ 453 h 453"/>
                  <a:gd name="T2" fmla="*/ 170 w 482"/>
                  <a:gd name="T3" fmla="*/ 425 h 453"/>
                  <a:gd name="T4" fmla="*/ 227 w 482"/>
                  <a:gd name="T5" fmla="*/ 396 h 453"/>
                  <a:gd name="T6" fmla="*/ 312 w 482"/>
                  <a:gd name="T7" fmla="*/ 425 h 453"/>
                  <a:gd name="T8" fmla="*/ 340 w 482"/>
                  <a:gd name="T9" fmla="*/ 425 h 453"/>
                  <a:gd name="T10" fmla="*/ 340 w 482"/>
                  <a:gd name="T11" fmla="*/ 368 h 453"/>
                  <a:gd name="T12" fmla="*/ 397 w 482"/>
                  <a:gd name="T13" fmla="*/ 368 h 453"/>
                  <a:gd name="T14" fmla="*/ 397 w 482"/>
                  <a:gd name="T15" fmla="*/ 311 h 453"/>
                  <a:gd name="T16" fmla="*/ 482 w 482"/>
                  <a:gd name="T17" fmla="*/ 255 h 453"/>
                  <a:gd name="T18" fmla="*/ 425 w 482"/>
                  <a:gd name="T19" fmla="*/ 226 h 453"/>
                  <a:gd name="T20" fmla="*/ 397 w 482"/>
                  <a:gd name="T21" fmla="*/ 198 h 453"/>
                  <a:gd name="T22" fmla="*/ 340 w 482"/>
                  <a:gd name="T23" fmla="*/ 170 h 453"/>
                  <a:gd name="T24" fmla="*/ 368 w 482"/>
                  <a:gd name="T25" fmla="*/ 85 h 453"/>
                  <a:gd name="T26" fmla="*/ 368 w 482"/>
                  <a:gd name="T27" fmla="*/ 28 h 453"/>
                  <a:gd name="T28" fmla="*/ 368 w 482"/>
                  <a:gd name="T29" fmla="*/ 0 h 453"/>
                  <a:gd name="T30" fmla="*/ 312 w 482"/>
                  <a:gd name="T31" fmla="*/ 0 h 453"/>
                  <a:gd name="T32" fmla="*/ 255 w 482"/>
                  <a:gd name="T33" fmla="*/ 56 h 453"/>
                  <a:gd name="T34" fmla="*/ 255 w 482"/>
                  <a:gd name="T35" fmla="*/ 85 h 453"/>
                  <a:gd name="T36" fmla="*/ 198 w 482"/>
                  <a:gd name="T37" fmla="*/ 113 h 453"/>
                  <a:gd name="T38" fmla="*/ 198 w 482"/>
                  <a:gd name="T39" fmla="*/ 141 h 453"/>
                  <a:gd name="T40" fmla="*/ 113 w 482"/>
                  <a:gd name="T41" fmla="*/ 170 h 453"/>
                  <a:gd name="T42" fmla="*/ 113 w 482"/>
                  <a:gd name="T43" fmla="*/ 198 h 453"/>
                  <a:gd name="T44" fmla="*/ 85 w 482"/>
                  <a:gd name="T45" fmla="*/ 198 h 453"/>
                  <a:gd name="T46" fmla="*/ 0 w 482"/>
                  <a:gd name="T47" fmla="*/ 170 h 453"/>
                  <a:gd name="T48" fmla="*/ 0 w 482"/>
                  <a:gd name="T49" fmla="*/ 198 h 453"/>
                  <a:gd name="T50" fmla="*/ 28 w 482"/>
                  <a:gd name="T51" fmla="*/ 255 h 453"/>
                  <a:gd name="T52" fmla="*/ 85 w 482"/>
                  <a:gd name="T53" fmla="*/ 368 h 453"/>
                  <a:gd name="T54" fmla="*/ 113 w 482"/>
                  <a:gd name="T55" fmla="*/ 368 h 453"/>
                  <a:gd name="T56" fmla="*/ 142 w 482"/>
                  <a:gd name="T57" fmla="*/ 368 h 453"/>
                  <a:gd name="T58" fmla="*/ 113 w 482"/>
                  <a:gd name="T59" fmla="*/ 425 h 453"/>
                  <a:gd name="T60" fmla="*/ 142 w 482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453">
                    <a:moveTo>
                      <a:pt x="142" y="453"/>
                    </a:moveTo>
                    <a:lnTo>
                      <a:pt x="170" y="425"/>
                    </a:lnTo>
                    <a:lnTo>
                      <a:pt x="227" y="396"/>
                    </a:lnTo>
                    <a:lnTo>
                      <a:pt x="312" y="425"/>
                    </a:lnTo>
                    <a:lnTo>
                      <a:pt x="340" y="425"/>
                    </a:lnTo>
                    <a:lnTo>
                      <a:pt x="340" y="368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482" y="255"/>
                    </a:lnTo>
                    <a:lnTo>
                      <a:pt x="425" y="226"/>
                    </a:lnTo>
                    <a:lnTo>
                      <a:pt x="397" y="198"/>
                    </a:lnTo>
                    <a:lnTo>
                      <a:pt x="340" y="170"/>
                    </a:lnTo>
                    <a:lnTo>
                      <a:pt x="368" y="85"/>
                    </a:lnTo>
                    <a:lnTo>
                      <a:pt x="368" y="28"/>
                    </a:lnTo>
                    <a:lnTo>
                      <a:pt x="368" y="0"/>
                    </a:lnTo>
                    <a:lnTo>
                      <a:pt x="312" y="0"/>
                    </a:lnTo>
                    <a:lnTo>
                      <a:pt x="255" y="56"/>
                    </a:lnTo>
                    <a:lnTo>
                      <a:pt x="255" y="85"/>
                    </a:lnTo>
                    <a:lnTo>
                      <a:pt x="198" y="113"/>
                    </a:lnTo>
                    <a:lnTo>
                      <a:pt x="198" y="141"/>
                    </a:lnTo>
                    <a:lnTo>
                      <a:pt x="113" y="170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0" y="170"/>
                    </a:lnTo>
                    <a:lnTo>
                      <a:pt x="0" y="198"/>
                    </a:lnTo>
                    <a:lnTo>
                      <a:pt x="28" y="255"/>
                    </a:lnTo>
                    <a:lnTo>
                      <a:pt x="85" y="368"/>
                    </a:lnTo>
                    <a:lnTo>
                      <a:pt x="113" y="368"/>
                    </a:lnTo>
                    <a:lnTo>
                      <a:pt x="142" y="368"/>
                    </a:lnTo>
                    <a:lnTo>
                      <a:pt x="113" y="425"/>
                    </a:lnTo>
                    <a:lnTo>
                      <a:pt x="142" y="45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3" name="Freeform 29"/>
              <p:cNvSpPr>
                <a:spLocks/>
              </p:cNvSpPr>
              <p:nvPr/>
            </p:nvSpPr>
            <p:spPr bwMode="auto">
              <a:xfrm>
                <a:off x="4465638" y="4351338"/>
                <a:ext cx="765175" cy="1304925"/>
              </a:xfrm>
              <a:custGeom>
                <a:avLst/>
                <a:gdLst>
                  <a:gd name="T0" fmla="*/ 340 w 482"/>
                  <a:gd name="T1" fmla="*/ 56 h 822"/>
                  <a:gd name="T2" fmla="*/ 340 w 482"/>
                  <a:gd name="T3" fmla="*/ 85 h 822"/>
                  <a:gd name="T4" fmla="*/ 369 w 482"/>
                  <a:gd name="T5" fmla="*/ 113 h 822"/>
                  <a:gd name="T6" fmla="*/ 369 w 482"/>
                  <a:gd name="T7" fmla="*/ 198 h 822"/>
                  <a:gd name="T8" fmla="*/ 397 w 482"/>
                  <a:gd name="T9" fmla="*/ 198 h 822"/>
                  <a:gd name="T10" fmla="*/ 397 w 482"/>
                  <a:gd name="T11" fmla="*/ 255 h 822"/>
                  <a:gd name="T12" fmla="*/ 425 w 482"/>
                  <a:gd name="T13" fmla="*/ 311 h 822"/>
                  <a:gd name="T14" fmla="*/ 425 w 482"/>
                  <a:gd name="T15" fmla="*/ 340 h 822"/>
                  <a:gd name="T16" fmla="*/ 425 w 482"/>
                  <a:gd name="T17" fmla="*/ 368 h 822"/>
                  <a:gd name="T18" fmla="*/ 454 w 482"/>
                  <a:gd name="T19" fmla="*/ 368 h 822"/>
                  <a:gd name="T20" fmla="*/ 482 w 482"/>
                  <a:gd name="T21" fmla="*/ 396 h 822"/>
                  <a:gd name="T22" fmla="*/ 425 w 482"/>
                  <a:gd name="T23" fmla="*/ 425 h 822"/>
                  <a:gd name="T24" fmla="*/ 454 w 482"/>
                  <a:gd name="T25" fmla="*/ 510 h 822"/>
                  <a:gd name="T26" fmla="*/ 425 w 482"/>
                  <a:gd name="T27" fmla="*/ 538 h 822"/>
                  <a:gd name="T28" fmla="*/ 454 w 482"/>
                  <a:gd name="T29" fmla="*/ 623 h 822"/>
                  <a:gd name="T30" fmla="*/ 425 w 482"/>
                  <a:gd name="T31" fmla="*/ 680 h 822"/>
                  <a:gd name="T32" fmla="*/ 369 w 482"/>
                  <a:gd name="T33" fmla="*/ 680 h 822"/>
                  <a:gd name="T34" fmla="*/ 312 w 482"/>
                  <a:gd name="T35" fmla="*/ 765 h 822"/>
                  <a:gd name="T36" fmla="*/ 340 w 482"/>
                  <a:gd name="T37" fmla="*/ 793 h 822"/>
                  <a:gd name="T38" fmla="*/ 283 w 482"/>
                  <a:gd name="T39" fmla="*/ 822 h 822"/>
                  <a:gd name="T40" fmla="*/ 255 w 482"/>
                  <a:gd name="T41" fmla="*/ 793 h 822"/>
                  <a:gd name="T42" fmla="*/ 198 w 482"/>
                  <a:gd name="T43" fmla="*/ 822 h 822"/>
                  <a:gd name="T44" fmla="*/ 170 w 482"/>
                  <a:gd name="T45" fmla="*/ 793 h 822"/>
                  <a:gd name="T46" fmla="*/ 227 w 482"/>
                  <a:gd name="T47" fmla="*/ 737 h 822"/>
                  <a:gd name="T48" fmla="*/ 170 w 482"/>
                  <a:gd name="T49" fmla="*/ 708 h 822"/>
                  <a:gd name="T50" fmla="*/ 142 w 482"/>
                  <a:gd name="T51" fmla="*/ 652 h 822"/>
                  <a:gd name="T52" fmla="*/ 113 w 482"/>
                  <a:gd name="T53" fmla="*/ 566 h 822"/>
                  <a:gd name="T54" fmla="*/ 170 w 482"/>
                  <a:gd name="T55" fmla="*/ 566 h 822"/>
                  <a:gd name="T56" fmla="*/ 142 w 482"/>
                  <a:gd name="T57" fmla="*/ 538 h 822"/>
                  <a:gd name="T58" fmla="*/ 142 w 482"/>
                  <a:gd name="T59" fmla="*/ 510 h 822"/>
                  <a:gd name="T60" fmla="*/ 85 w 482"/>
                  <a:gd name="T61" fmla="*/ 481 h 822"/>
                  <a:gd name="T62" fmla="*/ 57 w 482"/>
                  <a:gd name="T63" fmla="*/ 425 h 822"/>
                  <a:gd name="T64" fmla="*/ 85 w 482"/>
                  <a:gd name="T65" fmla="*/ 368 h 822"/>
                  <a:gd name="T66" fmla="*/ 57 w 482"/>
                  <a:gd name="T67" fmla="*/ 283 h 822"/>
                  <a:gd name="T68" fmla="*/ 57 w 482"/>
                  <a:gd name="T69" fmla="*/ 198 h 822"/>
                  <a:gd name="T70" fmla="*/ 0 w 482"/>
                  <a:gd name="T71" fmla="*/ 170 h 822"/>
                  <a:gd name="T72" fmla="*/ 28 w 482"/>
                  <a:gd name="T73" fmla="*/ 141 h 822"/>
                  <a:gd name="T74" fmla="*/ 57 w 482"/>
                  <a:gd name="T75" fmla="*/ 170 h 822"/>
                  <a:gd name="T76" fmla="*/ 85 w 482"/>
                  <a:gd name="T77" fmla="*/ 141 h 822"/>
                  <a:gd name="T78" fmla="*/ 113 w 482"/>
                  <a:gd name="T79" fmla="*/ 170 h 822"/>
                  <a:gd name="T80" fmla="*/ 142 w 482"/>
                  <a:gd name="T81" fmla="*/ 141 h 822"/>
                  <a:gd name="T82" fmla="*/ 170 w 482"/>
                  <a:gd name="T83" fmla="*/ 56 h 822"/>
                  <a:gd name="T84" fmla="*/ 227 w 482"/>
                  <a:gd name="T85" fmla="*/ 56 h 822"/>
                  <a:gd name="T86" fmla="*/ 283 w 482"/>
                  <a:gd name="T87" fmla="*/ 0 h 822"/>
                  <a:gd name="T88" fmla="*/ 283 w 482"/>
                  <a:gd name="T89" fmla="*/ 56 h 822"/>
                  <a:gd name="T90" fmla="*/ 340 w 482"/>
                  <a:gd name="T91" fmla="*/ 56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82" h="822">
                    <a:moveTo>
                      <a:pt x="340" y="56"/>
                    </a:moveTo>
                    <a:lnTo>
                      <a:pt x="340" y="85"/>
                    </a:lnTo>
                    <a:lnTo>
                      <a:pt x="369" y="113"/>
                    </a:lnTo>
                    <a:lnTo>
                      <a:pt x="369" y="198"/>
                    </a:lnTo>
                    <a:lnTo>
                      <a:pt x="397" y="198"/>
                    </a:lnTo>
                    <a:lnTo>
                      <a:pt x="397" y="255"/>
                    </a:lnTo>
                    <a:lnTo>
                      <a:pt x="425" y="311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54" y="368"/>
                    </a:lnTo>
                    <a:lnTo>
                      <a:pt x="482" y="396"/>
                    </a:lnTo>
                    <a:lnTo>
                      <a:pt x="425" y="425"/>
                    </a:lnTo>
                    <a:lnTo>
                      <a:pt x="454" y="510"/>
                    </a:lnTo>
                    <a:lnTo>
                      <a:pt x="425" y="538"/>
                    </a:lnTo>
                    <a:lnTo>
                      <a:pt x="454" y="623"/>
                    </a:lnTo>
                    <a:lnTo>
                      <a:pt x="425" y="680"/>
                    </a:lnTo>
                    <a:lnTo>
                      <a:pt x="369" y="680"/>
                    </a:lnTo>
                    <a:lnTo>
                      <a:pt x="312" y="765"/>
                    </a:lnTo>
                    <a:lnTo>
                      <a:pt x="340" y="793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198" y="822"/>
                    </a:lnTo>
                    <a:lnTo>
                      <a:pt x="170" y="793"/>
                    </a:lnTo>
                    <a:lnTo>
                      <a:pt x="227" y="737"/>
                    </a:lnTo>
                    <a:lnTo>
                      <a:pt x="170" y="708"/>
                    </a:lnTo>
                    <a:lnTo>
                      <a:pt x="142" y="652"/>
                    </a:lnTo>
                    <a:lnTo>
                      <a:pt x="113" y="566"/>
                    </a:lnTo>
                    <a:lnTo>
                      <a:pt x="170" y="566"/>
                    </a:lnTo>
                    <a:lnTo>
                      <a:pt x="142" y="538"/>
                    </a:lnTo>
                    <a:lnTo>
                      <a:pt x="142" y="510"/>
                    </a:lnTo>
                    <a:lnTo>
                      <a:pt x="85" y="481"/>
                    </a:lnTo>
                    <a:lnTo>
                      <a:pt x="57" y="425"/>
                    </a:lnTo>
                    <a:lnTo>
                      <a:pt x="85" y="368"/>
                    </a:lnTo>
                    <a:lnTo>
                      <a:pt x="57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8" y="141"/>
                    </a:lnTo>
                    <a:lnTo>
                      <a:pt x="57" y="170"/>
                    </a:lnTo>
                    <a:lnTo>
                      <a:pt x="85" y="141"/>
                    </a:lnTo>
                    <a:lnTo>
                      <a:pt x="113" y="170"/>
                    </a:lnTo>
                    <a:lnTo>
                      <a:pt x="142" y="141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5" name="Freeform 31"/>
              <p:cNvSpPr>
                <a:spLocks/>
              </p:cNvSpPr>
              <p:nvPr/>
            </p:nvSpPr>
            <p:spPr bwMode="auto">
              <a:xfrm>
                <a:off x="4960938" y="4214813"/>
                <a:ext cx="360363" cy="450850"/>
              </a:xfrm>
              <a:custGeom>
                <a:avLst/>
                <a:gdLst>
                  <a:gd name="T0" fmla="*/ 85 w 227"/>
                  <a:gd name="T1" fmla="*/ 0 h 284"/>
                  <a:gd name="T2" fmla="*/ 113 w 227"/>
                  <a:gd name="T3" fmla="*/ 0 h 284"/>
                  <a:gd name="T4" fmla="*/ 142 w 227"/>
                  <a:gd name="T5" fmla="*/ 57 h 284"/>
                  <a:gd name="T6" fmla="*/ 170 w 227"/>
                  <a:gd name="T7" fmla="*/ 29 h 284"/>
                  <a:gd name="T8" fmla="*/ 227 w 227"/>
                  <a:gd name="T9" fmla="*/ 57 h 284"/>
                  <a:gd name="T10" fmla="*/ 198 w 227"/>
                  <a:gd name="T11" fmla="*/ 86 h 284"/>
                  <a:gd name="T12" fmla="*/ 227 w 227"/>
                  <a:gd name="T13" fmla="*/ 114 h 284"/>
                  <a:gd name="T14" fmla="*/ 198 w 227"/>
                  <a:gd name="T15" fmla="*/ 199 h 284"/>
                  <a:gd name="T16" fmla="*/ 227 w 227"/>
                  <a:gd name="T17" fmla="*/ 227 h 284"/>
                  <a:gd name="T18" fmla="*/ 142 w 227"/>
                  <a:gd name="T19" fmla="*/ 227 h 284"/>
                  <a:gd name="T20" fmla="*/ 142 w 227"/>
                  <a:gd name="T21" fmla="*/ 256 h 284"/>
                  <a:gd name="T22" fmla="*/ 85 w 227"/>
                  <a:gd name="T23" fmla="*/ 284 h 284"/>
                  <a:gd name="T24" fmla="*/ 57 w 227"/>
                  <a:gd name="T25" fmla="*/ 284 h 284"/>
                  <a:gd name="T26" fmla="*/ 57 w 227"/>
                  <a:gd name="T27" fmla="*/ 199 h 284"/>
                  <a:gd name="T28" fmla="*/ 28 w 227"/>
                  <a:gd name="T29" fmla="*/ 171 h 284"/>
                  <a:gd name="T30" fmla="*/ 28 w 227"/>
                  <a:gd name="T31" fmla="*/ 142 h 284"/>
                  <a:gd name="T32" fmla="*/ 0 w 227"/>
                  <a:gd name="T33" fmla="*/ 86 h 284"/>
                  <a:gd name="T34" fmla="*/ 57 w 227"/>
                  <a:gd name="T35" fmla="*/ 86 h 284"/>
                  <a:gd name="T36" fmla="*/ 28 w 227"/>
                  <a:gd name="T37" fmla="*/ 29 h 284"/>
                  <a:gd name="T38" fmla="*/ 28 w 227"/>
                  <a:gd name="T39" fmla="*/ 0 h 284"/>
                  <a:gd name="T40" fmla="*/ 85 w 227"/>
                  <a:gd name="T4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7" h="284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70" y="29"/>
                    </a:lnTo>
                    <a:lnTo>
                      <a:pt x="227" y="57"/>
                    </a:lnTo>
                    <a:lnTo>
                      <a:pt x="198" y="86"/>
                    </a:lnTo>
                    <a:lnTo>
                      <a:pt x="227" y="114"/>
                    </a:lnTo>
                    <a:lnTo>
                      <a:pt x="198" y="199"/>
                    </a:lnTo>
                    <a:lnTo>
                      <a:pt x="227" y="227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57" y="199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86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" name="Freeform 32"/>
              <p:cNvSpPr>
                <a:spLocks/>
              </p:cNvSpPr>
              <p:nvPr/>
            </p:nvSpPr>
            <p:spPr bwMode="auto">
              <a:xfrm>
                <a:off x="5951538" y="4530725"/>
                <a:ext cx="854075" cy="1035050"/>
              </a:xfrm>
              <a:custGeom>
                <a:avLst/>
                <a:gdLst>
                  <a:gd name="T0" fmla="*/ 113 w 538"/>
                  <a:gd name="T1" fmla="*/ 453 h 652"/>
                  <a:gd name="T2" fmla="*/ 141 w 538"/>
                  <a:gd name="T3" fmla="*/ 425 h 652"/>
                  <a:gd name="T4" fmla="*/ 85 w 538"/>
                  <a:gd name="T5" fmla="*/ 397 h 652"/>
                  <a:gd name="T6" fmla="*/ 28 w 538"/>
                  <a:gd name="T7" fmla="*/ 312 h 652"/>
                  <a:gd name="T8" fmla="*/ 0 w 538"/>
                  <a:gd name="T9" fmla="*/ 198 h 652"/>
                  <a:gd name="T10" fmla="*/ 56 w 538"/>
                  <a:gd name="T11" fmla="*/ 170 h 652"/>
                  <a:gd name="T12" fmla="*/ 56 w 538"/>
                  <a:gd name="T13" fmla="*/ 227 h 652"/>
                  <a:gd name="T14" fmla="*/ 113 w 538"/>
                  <a:gd name="T15" fmla="*/ 227 h 652"/>
                  <a:gd name="T16" fmla="*/ 141 w 538"/>
                  <a:gd name="T17" fmla="*/ 170 h 652"/>
                  <a:gd name="T18" fmla="*/ 255 w 538"/>
                  <a:gd name="T19" fmla="*/ 142 h 652"/>
                  <a:gd name="T20" fmla="*/ 311 w 538"/>
                  <a:gd name="T21" fmla="*/ 57 h 652"/>
                  <a:gd name="T22" fmla="*/ 340 w 538"/>
                  <a:gd name="T23" fmla="*/ 57 h 652"/>
                  <a:gd name="T24" fmla="*/ 453 w 538"/>
                  <a:gd name="T25" fmla="*/ 28 h 652"/>
                  <a:gd name="T26" fmla="*/ 481 w 538"/>
                  <a:gd name="T27" fmla="*/ 0 h 652"/>
                  <a:gd name="T28" fmla="*/ 510 w 538"/>
                  <a:gd name="T29" fmla="*/ 57 h 652"/>
                  <a:gd name="T30" fmla="*/ 538 w 538"/>
                  <a:gd name="T31" fmla="*/ 85 h 652"/>
                  <a:gd name="T32" fmla="*/ 510 w 538"/>
                  <a:gd name="T33" fmla="*/ 113 h 652"/>
                  <a:gd name="T34" fmla="*/ 538 w 538"/>
                  <a:gd name="T35" fmla="*/ 142 h 652"/>
                  <a:gd name="T36" fmla="*/ 510 w 538"/>
                  <a:gd name="T37" fmla="*/ 142 h 652"/>
                  <a:gd name="T38" fmla="*/ 538 w 538"/>
                  <a:gd name="T39" fmla="*/ 170 h 652"/>
                  <a:gd name="T40" fmla="*/ 481 w 538"/>
                  <a:gd name="T41" fmla="*/ 255 h 652"/>
                  <a:gd name="T42" fmla="*/ 481 w 538"/>
                  <a:gd name="T43" fmla="*/ 283 h 652"/>
                  <a:gd name="T44" fmla="*/ 425 w 538"/>
                  <a:gd name="T45" fmla="*/ 312 h 652"/>
                  <a:gd name="T46" fmla="*/ 425 w 538"/>
                  <a:gd name="T47" fmla="*/ 368 h 652"/>
                  <a:gd name="T48" fmla="*/ 453 w 538"/>
                  <a:gd name="T49" fmla="*/ 397 h 652"/>
                  <a:gd name="T50" fmla="*/ 481 w 538"/>
                  <a:gd name="T51" fmla="*/ 397 h 652"/>
                  <a:gd name="T52" fmla="*/ 510 w 538"/>
                  <a:gd name="T53" fmla="*/ 425 h 652"/>
                  <a:gd name="T54" fmla="*/ 453 w 538"/>
                  <a:gd name="T55" fmla="*/ 510 h 652"/>
                  <a:gd name="T56" fmla="*/ 368 w 538"/>
                  <a:gd name="T57" fmla="*/ 595 h 652"/>
                  <a:gd name="T58" fmla="*/ 311 w 538"/>
                  <a:gd name="T59" fmla="*/ 595 h 652"/>
                  <a:gd name="T60" fmla="*/ 283 w 538"/>
                  <a:gd name="T61" fmla="*/ 652 h 652"/>
                  <a:gd name="T62" fmla="*/ 255 w 538"/>
                  <a:gd name="T63" fmla="*/ 595 h 652"/>
                  <a:gd name="T64" fmla="*/ 141 w 538"/>
                  <a:gd name="T65" fmla="*/ 510 h 652"/>
                  <a:gd name="T66" fmla="*/ 113 w 538"/>
                  <a:gd name="T67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8" h="652">
                    <a:moveTo>
                      <a:pt x="113" y="453"/>
                    </a:moveTo>
                    <a:lnTo>
                      <a:pt x="141" y="425"/>
                    </a:lnTo>
                    <a:lnTo>
                      <a:pt x="85" y="397"/>
                    </a:lnTo>
                    <a:lnTo>
                      <a:pt x="28" y="312"/>
                    </a:lnTo>
                    <a:lnTo>
                      <a:pt x="0" y="198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41" y="170"/>
                    </a:lnTo>
                    <a:lnTo>
                      <a:pt x="255" y="142"/>
                    </a:lnTo>
                    <a:lnTo>
                      <a:pt x="311" y="57"/>
                    </a:lnTo>
                    <a:lnTo>
                      <a:pt x="340" y="57"/>
                    </a:lnTo>
                    <a:lnTo>
                      <a:pt x="453" y="28"/>
                    </a:lnTo>
                    <a:lnTo>
                      <a:pt x="481" y="0"/>
                    </a:lnTo>
                    <a:lnTo>
                      <a:pt x="510" y="57"/>
                    </a:lnTo>
                    <a:lnTo>
                      <a:pt x="538" y="85"/>
                    </a:lnTo>
                    <a:lnTo>
                      <a:pt x="510" y="113"/>
                    </a:lnTo>
                    <a:lnTo>
                      <a:pt x="538" y="142"/>
                    </a:lnTo>
                    <a:lnTo>
                      <a:pt x="510" y="142"/>
                    </a:lnTo>
                    <a:lnTo>
                      <a:pt x="538" y="170"/>
                    </a:lnTo>
                    <a:lnTo>
                      <a:pt x="481" y="255"/>
                    </a:lnTo>
                    <a:lnTo>
                      <a:pt x="481" y="283"/>
                    </a:lnTo>
                    <a:lnTo>
                      <a:pt x="425" y="312"/>
                    </a:lnTo>
                    <a:lnTo>
                      <a:pt x="425" y="368"/>
                    </a:lnTo>
                    <a:lnTo>
                      <a:pt x="453" y="397"/>
                    </a:lnTo>
                    <a:lnTo>
                      <a:pt x="481" y="397"/>
                    </a:lnTo>
                    <a:lnTo>
                      <a:pt x="510" y="425"/>
                    </a:lnTo>
                    <a:lnTo>
                      <a:pt x="453" y="510"/>
                    </a:lnTo>
                    <a:lnTo>
                      <a:pt x="368" y="595"/>
                    </a:lnTo>
                    <a:lnTo>
                      <a:pt x="311" y="595"/>
                    </a:lnTo>
                    <a:lnTo>
                      <a:pt x="283" y="652"/>
                    </a:lnTo>
                    <a:lnTo>
                      <a:pt x="255" y="595"/>
                    </a:lnTo>
                    <a:lnTo>
                      <a:pt x="141" y="510"/>
                    </a:lnTo>
                    <a:lnTo>
                      <a:pt x="113" y="45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" name="Freeform 33"/>
              <p:cNvSpPr>
                <a:spLocks/>
              </p:cNvSpPr>
              <p:nvPr/>
            </p:nvSpPr>
            <p:spPr bwMode="auto">
              <a:xfrm>
                <a:off x="5140326" y="4125913"/>
                <a:ext cx="1304925" cy="1214438"/>
              </a:xfrm>
              <a:custGeom>
                <a:avLst/>
                <a:gdLst>
                  <a:gd name="T0" fmla="*/ 822 w 822"/>
                  <a:gd name="T1" fmla="*/ 312 h 765"/>
                  <a:gd name="T2" fmla="*/ 766 w 822"/>
                  <a:gd name="T3" fmla="*/ 397 h 765"/>
                  <a:gd name="T4" fmla="*/ 652 w 822"/>
                  <a:gd name="T5" fmla="*/ 425 h 765"/>
                  <a:gd name="T6" fmla="*/ 624 w 822"/>
                  <a:gd name="T7" fmla="*/ 482 h 765"/>
                  <a:gd name="T8" fmla="*/ 567 w 822"/>
                  <a:gd name="T9" fmla="*/ 482 h 765"/>
                  <a:gd name="T10" fmla="*/ 567 w 822"/>
                  <a:gd name="T11" fmla="*/ 425 h 765"/>
                  <a:gd name="T12" fmla="*/ 511 w 822"/>
                  <a:gd name="T13" fmla="*/ 453 h 765"/>
                  <a:gd name="T14" fmla="*/ 539 w 822"/>
                  <a:gd name="T15" fmla="*/ 567 h 765"/>
                  <a:gd name="T16" fmla="*/ 596 w 822"/>
                  <a:gd name="T17" fmla="*/ 652 h 765"/>
                  <a:gd name="T18" fmla="*/ 652 w 822"/>
                  <a:gd name="T19" fmla="*/ 680 h 765"/>
                  <a:gd name="T20" fmla="*/ 624 w 822"/>
                  <a:gd name="T21" fmla="*/ 708 h 765"/>
                  <a:gd name="T22" fmla="*/ 596 w 822"/>
                  <a:gd name="T23" fmla="*/ 708 h 765"/>
                  <a:gd name="T24" fmla="*/ 539 w 822"/>
                  <a:gd name="T25" fmla="*/ 652 h 765"/>
                  <a:gd name="T26" fmla="*/ 511 w 822"/>
                  <a:gd name="T27" fmla="*/ 652 h 765"/>
                  <a:gd name="T28" fmla="*/ 482 w 822"/>
                  <a:gd name="T29" fmla="*/ 623 h 765"/>
                  <a:gd name="T30" fmla="*/ 454 w 822"/>
                  <a:gd name="T31" fmla="*/ 680 h 765"/>
                  <a:gd name="T32" fmla="*/ 369 w 822"/>
                  <a:gd name="T33" fmla="*/ 680 h 765"/>
                  <a:gd name="T34" fmla="*/ 284 w 822"/>
                  <a:gd name="T35" fmla="*/ 623 h 765"/>
                  <a:gd name="T36" fmla="*/ 255 w 822"/>
                  <a:gd name="T37" fmla="*/ 680 h 765"/>
                  <a:gd name="T38" fmla="*/ 227 w 822"/>
                  <a:gd name="T39" fmla="*/ 652 h 765"/>
                  <a:gd name="T40" fmla="*/ 114 w 822"/>
                  <a:gd name="T41" fmla="*/ 708 h 765"/>
                  <a:gd name="T42" fmla="*/ 29 w 822"/>
                  <a:gd name="T43" fmla="*/ 765 h 765"/>
                  <a:gd name="T44" fmla="*/ 0 w 822"/>
                  <a:gd name="T45" fmla="*/ 680 h 765"/>
                  <a:gd name="T46" fmla="*/ 29 w 822"/>
                  <a:gd name="T47" fmla="*/ 652 h 765"/>
                  <a:gd name="T48" fmla="*/ 0 w 822"/>
                  <a:gd name="T49" fmla="*/ 567 h 765"/>
                  <a:gd name="T50" fmla="*/ 57 w 822"/>
                  <a:gd name="T51" fmla="*/ 538 h 765"/>
                  <a:gd name="T52" fmla="*/ 114 w 822"/>
                  <a:gd name="T53" fmla="*/ 538 h 765"/>
                  <a:gd name="T54" fmla="*/ 227 w 822"/>
                  <a:gd name="T55" fmla="*/ 453 h 765"/>
                  <a:gd name="T56" fmla="*/ 170 w 822"/>
                  <a:gd name="T57" fmla="*/ 425 h 765"/>
                  <a:gd name="T58" fmla="*/ 170 w 822"/>
                  <a:gd name="T59" fmla="*/ 397 h 765"/>
                  <a:gd name="T60" fmla="*/ 199 w 822"/>
                  <a:gd name="T61" fmla="*/ 397 h 765"/>
                  <a:gd name="T62" fmla="*/ 199 w 822"/>
                  <a:gd name="T63" fmla="*/ 340 h 765"/>
                  <a:gd name="T64" fmla="*/ 227 w 822"/>
                  <a:gd name="T65" fmla="*/ 283 h 765"/>
                  <a:gd name="T66" fmla="*/ 284 w 822"/>
                  <a:gd name="T67" fmla="*/ 340 h 765"/>
                  <a:gd name="T68" fmla="*/ 312 w 822"/>
                  <a:gd name="T69" fmla="*/ 283 h 765"/>
                  <a:gd name="T70" fmla="*/ 340 w 822"/>
                  <a:gd name="T71" fmla="*/ 283 h 765"/>
                  <a:gd name="T72" fmla="*/ 369 w 822"/>
                  <a:gd name="T73" fmla="*/ 340 h 765"/>
                  <a:gd name="T74" fmla="*/ 425 w 822"/>
                  <a:gd name="T75" fmla="*/ 368 h 765"/>
                  <a:gd name="T76" fmla="*/ 454 w 822"/>
                  <a:gd name="T77" fmla="*/ 312 h 765"/>
                  <a:gd name="T78" fmla="*/ 425 w 822"/>
                  <a:gd name="T79" fmla="*/ 255 h 765"/>
                  <a:gd name="T80" fmla="*/ 425 w 822"/>
                  <a:gd name="T81" fmla="*/ 227 h 765"/>
                  <a:gd name="T82" fmla="*/ 454 w 822"/>
                  <a:gd name="T83" fmla="*/ 198 h 765"/>
                  <a:gd name="T84" fmla="*/ 482 w 822"/>
                  <a:gd name="T85" fmla="*/ 198 h 765"/>
                  <a:gd name="T86" fmla="*/ 539 w 822"/>
                  <a:gd name="T87" fmla="*/ 170 h 765"/>
                  <a:gd name="T88" fmla="*/ 539 w 822"/>
                  <a:gd name="T89" fmla="*/ 113 h 765"/>
                  <a:gd name="T90" fmla="*/ 567 w 822"/>
                  <a:gd name="T91" fmla="*/ 85 h 765"/>
                  <a:gd name="T92" fmla="*/ 596 w 822"/>
                  <a:gd name="T93" fmla="*/ 85 h 765"/>
                  <a:gd name="T94" fmla="*/ 624 w 822"/>
                  <a:gd name="T95" fmla="*/ 0 h 765"/>
                  <a:gd name="T96" fmla="*/ 681 w 822"/>
                  <a:gd name="T97" fmla="*/ 56 h 765"/>
                  <a:gd name="T98" fmla="*/ 681 w 822"/>
                  <a:gd name="T99" fmla="*/ 85 h 765"/>
                  <a:gd name="T100" fmla="*/ 737 w 822"/>
                  <a:gd name="T101" fmla="*/ 142 h 765"/>
                  <a:gd name="T102" fmla="*/ 766 w 822"/>
                  <a:gd name="T103" fmla="*/ 170 h 765"/>
                  <a:gd name="T104" fmla="*/ 766 w 822"/>
                  <a:gd name="T105" fmla="*/ 227 h 765"/>
                  <a:gd name="T106" fmla="*/ 794 w 822"/>
                  <a:gd name="T107" fmla="*/ 227 h 765"/>
                  <a:gd name="T108" fmla="*/ 822 w 822"/>
                  <a:gd name="T109" fmla="*/ 31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2" h="765">
                    <a:moveTo>
                      <a:pt x="822" y="312"/>
                    </a:moveTo>
                    <a:lnTo>
                      <a:pt x="766" y="397"/>
                    </a:lnTo>
                    <a:lnTo>
                      <a:pt x="652" y="425"/>
                    </a:lnTo>
                    <a:lnTo>
                      <a:pt x="624" y="482"/>
                    </a:lnTo>
                    <a:lnTo>
                      <a:pt x="567" y="482"/>
                    </a:lnTo>
                    <a:lnTo>
                      <a:pt x="567" y="425"/>
                    </a:lnTo>
                    <a:lnTo>
                      <a:pt x="511" y="453"/>
                    </a:lnTo>
                    <a:lnTo>
                      <a:pt x="539" y="567"/>
                    </a:lnTo>
                    <a:lnTo>
                      <a:pt x="596" y="652"/>
                    </a:lnTo>
                    <a:lnTo>
                      <a:pt x="652" y="680"/>
                    </a:lnTo>
                    <a:lnTo>
                      <a:pt x="624" y="708"/>
                    </a:lnTo>
                    <a:lnTo>
                      <a:pt x="596" y="708"/>
                    </a:lnTo>
                    <a:lnTo>
                      <a:pt x="539" y="652"/>
                    </a:lnTo>
                    <a:lnTo>
                      <a:pt x="511" y="652"/>
                    </a:lnTo>
                    <a:lnTo>
                      <a:pt x="482" y="623"/>
                    </a:lnTo>
                    <a:lnTo>
                      <a:pt x="454" y="680"/>
                    </a:lnTo>
                    <a:lnTo>
                      <a:pt x="369" y="680"/>
                    </a:lnTo>
                    <a:lnTo>
                      <a:pt x="284" y="623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114" y="708"/>
                    </a:lnTo>
                    <a:lnTo>
                      <a:pt x="29" y="765"/>
                    </a:lnTo>
                    <a:lnTo>
                      <a:pt x="0" y="680"/>
                    </a:lnTo>
                    <a:lnTo>
                      <a:pt x="29" y="652"/>
                    </a:lnTo>
                    <a:lnTo>
                      <a:pt x="0" y="567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69" y="340"/>
                    </a:lnTo>
                    <a:lnTo>
                      <a:pt x="425" y="368"/>
                    </a:lnTo>
                    <a:lnTo>
                      <a:pt x="454" y="312"/>
                    </a:lnTo>
                    <a:lnTo>
                      <a:pt x="425" y="255"/>
                    </a:lnTo>
                    <a:lnTo>
                      <a:pt x="425" y="227"/>
                    </a:lnTo>
                    <a:lnTo>
                      <a:pt x="454" y="198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596" y="85"/>
                    </a:lnTo>
                    <a:lnTo>
                      <a:pt x="624" y="0"/>
                    </a:lnTo>
                    <a:lnTo>
                      <a:pt x="681" y="56"/>
                    </a:lnTo>
                    <a:lnTo>
                      <a:pt x="681" y="85"/>
                    </a:lnTo>
                    <a:lnTo>
                      <a:pt x="737" y="142"/>
                    </a:lnTo>
                    <a:lnTo>
                      <a:pt x="766" y="170"/>
                    </a:lnTo>
                    <a:lnTo>
                      <a:pt x="766" y="227"/>
                    </a:lnTo>
                    <a:lnTo>
                      <a:pt x="794" y="227"/>
                    </a:lnTo>
                    <a:lnTo>
                      <a:pt x="822" y="31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8" name="Freeform 35"/>
              <p:cNvSpPr>
                <a:spLocks/>
              </p:cNvSpPr>
              <p:nvPr/>
            </p:nvSpPr>
            <p:spPr bwMode="auto">
              <a:xfrm>
                <a:off x="5365751" y="3765550"/>
                <a:ext cx="765175" cy="630238"/>
              </a:xfrm>
              <a:custGeom>
                <a:avLst/>
                <a:gdLst>
                  <a:gd name="T0" fmla="*/ 0 w 482"/>
                  <a:gd name="T1" fmla="*/ 198 h 397"/>
                  <a:gd name="T2" fmla="*/ 28 w 482"/>
                  <a:gd name="T3" fmla="*/ 170 h 397"/>
                  <a:gd name="T4" fmla="*/ 28 w 482"/>
                  <a:gd name="T5" fmla="*/ 113 h 397"/>
                  <a:gd name="T6" fmla="*/ 85 w 482"/>
                  <a:gd name="T7" fmla="*/ 113 h 397"/>
                  <a:gd name="T8" fmla="*/ 85 w 482"/>
                  <a:gd name="T9" fmla="*/ 57 h 397"/>
                  <a:gd name="T10" fmla="*/ 170 w 482"/>
                  <a:gd name="T11" fmla="*/ 113 h 397"/>
                  <a:gd name="T12" fmla="*/ 227 w 482"/>
                  <a:gd name="T13" fmla="*/ 113 h 397"/>
                  <a:gd name="T14" fmla="*/ 283 w 482"/>
                  <a:gd name="T15" fmla="*/ 85 h 397"/>
                  <a:gd name="T16" fmla="*/ 340 w 482"/>
                  <a:gd name="T17" fmla="*/ 0 h 397"/>
                  <a:gd name="T18" fmla="*/ 397 w 482"/>
                  <a:gd name="T19" fmla="*/ 0 h 397"/>
                  <a:gd name="T20" fmla="*/ 425 w 482"/>
                  <a:gd name="T21" fmla="*/ 28 h 397"/>
                  <a:gd name="T22" fmla="*/ 425 w 482"/>
                  <a:gd name="T23" fmla="*/ 85 h 397"/>
                  <a:gd name="T24" fmla="*/ 454 w 482"/>
                  <a:gd name="T25" fmla="*/ 142 h 397"/>
                  <a:gd name="T26" fmla="*/ 482 w 482"/>
                  <a:gd name="T27" fmla="*/ 170 h 397"/>
                  <a:gd name="T28" fmla="*/ 482 w 482"/>
                  <a:gd name="T29" fmla="*/ 227 h 397"/>
                  <a:gd name="T30" fmla="*/ 454 w 482"/>
                  <a:gd name="T31" fmla="*/ 312 h 397"/>
                  <a:gd name="T32" fmla="*/ 425 w 482"/>
                  <a:gd name="T33" fmla="*/ 312 h 397"/>
                  <a:gd name="T34" fmla="*/ 340 w 482"/>
                  <a:gd name="T35" fmla="*/ 227 h 397"/>
                  <a:gd name="T36" fmla="*/ 283 w 482"/>
                  <a:gd name="T37" fmla="*/ 227 h 397"/>
                  <a:gd name="T38" fmla="*/ 283 w 482"/>
                  <a:gd name="T39" fmla="*/ 283 h 397"/>
                  <a:gd name="T40" fmla="*/ 227 w 482"/>
                  <a:gd name="T41" fmla="*/ 312 h 397"/>
                  <a:gd name="T42" fmla="*/ 227 w 482"/>
                  <a:gd name="T43" fmla="*/ 340 h 397"/>
                  <a:gd name="T44" fmla="*/ 170 w 482"/>
                  <a:gd name="T45" fmla="*/ 397 h 397"/>
                  <a:gd name="T46" fmla="*/ 142 w 482"/>
                  <a:gd name="T47" fmla="*/ 340 h 397"/>
                  <a:gd name="T48" fmla="*/ 113 w 482"/>
                  <a:gd name="T49" fmla="*/ 312 h 397"/>
                  <a:gd name="T50" fmla="*/ 113 w 482"/>
                  <a:gd name="T51" fmla="*/ 255 h 397"/>
                  <a:gd name="T52" fmla="*/ 85 w 482"/>
                  <a:gd name="T53" fmla="*/ 255 h 397"/>
                  <a:gd name="T54" fmla="*/ 85 w 482"/>
                  <a:gd name="T55" fmla="*/ 198 h 397"/>
                  <a:gd name="T56" fmla="*/ 0 w 482"/>
                  <a:gd name="T57" fmla="*/ 19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2" h="397">
                    <a:moveTo>
                      <a:pt x="0" y="198"/>
                    </a:moveTo>
                    <a:lnTo>
                      <a:pt x="28" y="170"/>
                    </a:lnTo>
                    <a:lnTo>
                      <a:pt x="28" y="113"/>
                    </a:lnTo>
                    <a:lnTo>
                      <a:pt x="85" y="113"/>
                    </a:lnTo>
                    <a:lnTo>
                      <a:pt x="85" y="5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25" y="28"/>
                    </a:lnTo>
                    <a:lnTo>
                      <a:pt x="425" y="85"/>
                    </a:lnTo>
                    <a:lnTo>
                      <a:pt x="454" y="142"/>
                    </a:lnTo>
                    <a:lnTo>
                      <a:pt x="482" y="170"/>
                    </a:lnTo>
                    <a:lnTo>
                      <a:pt x="482" y="22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85" y="255"/>
                    </a:lnTo>
                    <a:lnTo>
                      <a:pt x="85" y="198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" name="Freeform 38"/>
              <p:cNvSpPr>
                <a:spLocks/>
              </p:cNvSpPr>
              <p:nvPr/>
            </p:nvSpPr>
            <p:spPr bwMode="auto">
              <a:xfrm>
                <a:off x="5410201" y="3540125"/>
                <a:ext cx="585788" cy="404813"/>
              </a:xfrm>
              <a:custGeom>
                <a:avLst/>
                <a:gdLst>
                  <a:gd name="T0" fmla="*/ 341 w 369"/>
                  <a:gd name="T1" fmla="*/ 114 h 255"/>
                  <a:gd name="T2" fmla="*/ 369 w 369"/>
                  <a:gd name="T3" fmla="*/ 142 h 255"/>
                  <a:gd name="T4" fmla="*/ 312 w 369"/>
                  <a:gd name="T5" fmla="*/ 142 h 255"/>
                  <a:gd name="T6" fmla="*/ 255 w 369"/>
                  <a:gd name="T7" fmla="*/ 227 h 255"/>
                  <a:gd name="T8" fmla="*/ 199 w 369"/>
                  <a:gd name="T9" fmla="*/ 255 h 255"/>
                  <a:gd name="T10" fmla="*/ 142 w 369"/>
                  <a:gd name="T11" fmla="*/ 255 h 255"/>
                  <a:gd name="T12" fmla="*/ 57 w 369"/>
                  <a:gd name="T13" fmla="*/ 199 h 255"/>
                  <a:gd name="T14" fmla="*/ 29 w 369"/>
                  <a:gd name="T15" fmla="*/ 227 h 255"/>
                  <a:gd name="T16" fmla="*/ 0 w 369"/>
                  <a:gd name="T17" fmla="*/ 170 h 255"/>
                  <a:gd name="T18" fmla="*/ 0 w 369"/>
                  <a:gd name="T19" fmla="*/ 142 h 255"/>
                  <a:gd name="T20" fmla="*/ 0 w 369"/>
                  <a:gd name="T21" fmla="*/ 29 h 255"/>
                  <a:gd name="T22" fmla="*/ 29 w 369"/>
                  <a:gd name="T23" fmla="*/ 57 h 255"/>
                  <a:gd name="T24" fmla="*/ 29 w 369"/>
                  <a:gd name="T25" fmla="*/ 0 h 255"/>
                  <a:gd name="T26" fmla="*/ 85 w 369"/>
                  <a:gd name="T27" fmla="*/ 29 h 255"/>
                  <a:gd name="T28" fmla="*/ 142 w 369"/>
                  <a:gd name="T29" fmla="*/ 85 h 255"/>
                  <a:gd name="T30" fmla="*/ 199 w 369"/>
                  <a:gd name="T31" fmla="*/ 114 h 255"/>
                  <a:gd name="T32" fmla="*/ 227 w 369"/>
                  <a:gd name="T33" fmla="*/ 142 h 255"/>
                  <a:gd name="T34" fmla="*/ 255 w 369"/>
                  <a:gd name="T35" fmla="*/ 142 h 255"/>
                  <a:gd name="T36" fmla="*/ 284 w 369"/>
                  <a:gd name="T37" fmla="*/ 114 h 255"/>
                  <a:gd name="T38" fmla="*/ 341 w 369"/>
                  <a:gd name="T39" fmla="*/ 114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9" h="255">
                    <a:moveTo>
                      <a:pt x="341" y="114"/>
                    </a:moveTo>
                    <a:lnTo>
                      <a:pt x="369" y="142"/>
                    </a:lnTo>
                    <a:lnTo>
                      <a:pt x="312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55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99" y="114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84" y="114"/>
                    </a:lnTo>
                    <a:lnTo>
                      <a:pt x="341" y="11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" name="Freeform 39"/>
              <p:cNvSpPr>
                <a:spLocks/>
              </p:cNvSpPr>
              <p:nvPr/>
            </p:nvSpPr>
            <p:spPr bwMode="auto">
              <a:xfrm>
                <a:off x="5005388" y="3360738"/>
                <a:ext cx="450850" cy="404813"/>
              </a:xfrm>
              <a:custGeom>
                <a:avLst/>
                <a:gdLst>
                  <a:gd name="T0" fmla="*/ 284 w 284"/>
                  <a:gd name="T1" fmla="*/ 28 h 255"/>
                  <a:gd name="T2" fmla="*/ 284 w 284"/>
                  <a:gd name="T3" fmla="*/ 170 h 255"/>
                  <a:gd name="T4" fmla="*/ 255 w 284"/>
                  <a:gd name="T5" fmla="*/ 142 h 255"/>
                  <a:gd name="T6" fmla="*/ 255 w 284"/>
                  <a:gd name="T7" fmla="*/ 255 h 255"/>
                  <a:gd name="T8" fmla="*/ 199 w 284"/>
                  <a:gd name="T9" fmla="*/ 255 h 255"/>
                  <a:gd name="T10" fmla="*/ 114 w 284"/>
                  <a:gd name="T11" fmla="*/ 170 h 255"/>
                  <a:gd name="T12" fmla="*/ 57 w 284"/>
                  <a:gd name="T13" fmla="*/ 170 h 255"/>
                  <a:gd name="T14" fmla="*/ 57 w 284"/>
                  <a:gd name="T15" fmla="*/ 198 h 255"/>
                  <a:gd name="T16" fmla="*/ 0 w 284"/>
                  <a:gd name="T17" fmla="*/ 170 h 255"/>
                  <a:gd name="T18" fmla="*/ 0 w 284"/>
                  <a:gd name="T19" fmla="*/ 142 h 255"/>
                  <a:gd name="T20" fmla="*/ 85 w 284"/>
                  <a:gd name="T21" fmla="*/ 57 h 255"/>
                  <a:gd name="T22" fmla="*/ 142 w 284"/>
                  <a:gd name="T23" fmla="*/ 28 h 255"/>
                  <a:gd name="T24" fmla="*/ 170 w 284"/>
                  <a:gd name="T25" fmla="*/ 0 h 255"/>
                  <a:gd name="T26" fmla="*/ 199 w 284"/>
                  <a:gd name="T27" fmla="*/ 28 h 255"/>
                  <a:gd name="T28" fmla="*/ 227 w 284"/>
                  <a:gd name="T29" fmla="*/ 57 h 255"/>
                  <a:gd name="T30" fmla="*/ 284 w 284"/>
                  <a:gd name="T31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4" h="255">
                    <a:moveTo>
                      <a:pt x="284" y="28"/>
                    </a:moveTo>
                    <a:lnTo>
                      <a:pt x="284" y="170"/>
                    </a:lnTo>
                    <a:lnTo>
                      <a:pt x="255" y="14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57"/>
                    </a:lnTo>
                    <a:lnTo>
                      <a:pt x="284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" name="Freeform 41"/>
              <p:cNvSpPr>
                <a:spLocks/>
              </p:cNvSpPr>
              <p:nvPr/>
            </p:nvSpPr>
            <p:spPr bwMode="auto">
              <a:xfrm>
                <a:off x="4826001" y="2505075"/>
                <a:ext cx="719138" cy="495300"/>
              </a:xfrm>
              <a:custGeom>
                <a:avLst/>
                <a:gdLst>
                  <a:gd name="T0" fmla="*/ 0 w 453"/>
                  <a:gd name="T1" fmla="*/ 85 h 312"/>
                  <a:gd name="T2" fmla="*/ 28 w 453"/>
                  <a:gd name="T3" fmla="*/ 57 h 312"/>
                  <a:gd name="T4" fmla="*/ 56 w 453"/>
                  <a:gd name="T5" fmla="*/ 57 h 312"/>
                  <a:gd name="T6" fmla="*/ 170 w 453"/>
                  <a:gd name="T7" fmla="*/ 0 h 312"/>
                  <a:gd name="T8" fmla="*/ 255 w 453"/>
                  <a:gd name="T9" fmla="*/ 85 h 312"/>
                  <a:gd name="T10" fmla="*/ 255 w 453"/>
                  <a:gd name="T11" fmla="*/ 114 h 312"/>
                  <a:gd name="T12" fmla="*/ 255 w 453"/>
                  <a:gd name="T13" fmla="*/ 170 h 312"/>
                  <a:gd name="T14" fmla="*/ 283 w 453"/>
                  <a:gd name="T15" fmla="*/ 199 h 312"/>
                  <a:gd name="T16" fmla="*/ 368 w 453"/>
                  <a:gd name="T17" fmla="*/ 199 h 312"/>
                  <a:gd name="T18" fmla="*/ 397 w 453"/>
                  <a:gd name="T19" fmla="*/ 170 h 312"/>
                  <a:gd name="T20" fmla="*/ 425 w 453"/>
                  <a:gd name="T21" fmla="*/ 170 h 312"/>
                  <a:gd name="T22" fmla="*/ 453 w 453"/>
                  <a:gd name="T23" fmla="*/ 227 h 312"/>
                  <a:gd name="T24" fmla="*/ 453 w 453"/>
                  <a:gd name="T25" fmla="*/ 255 h 312"/>
                  <a:gd name="T26" fmla="*/ 368 w 453"/>
                  <a:gd name="T27" fmla="*/ 284 h 312"/>
                  <a:gd name="T28" fmla="*/ 368 w 453"/>
                  <a:gd name="T29" fmla="*/ 312 h 312"/>
                  <a:gd name="T30" fmla="*/ 340 w 453"/>
                  <a:gd name="T31" fmla="*/ 312 h 312"/>
                  <a:gd name="T32" fmla="*/ 255 w 453"/>
                  <a:gd name="T33" fmla="*/ 284 h 312"/>
                  <a:gd name="T34" fmla="*/ 227 w 453"/>
                  <a:gd name="T35" fmla="*/ 255 h 312"/>
                  <a:gd name="T36" fmla="*/ 198 w 453"/>
                  <a:gd name="T37" fmla="*/ 284 h 312"/>
                  <a:gd name="T38" fmla="*/ 170 w 453"/>
                  <a:gd name="T39" fmla="*/ 199 h 312"/>
                  <a:gd name="T40" fmla="*/ 113 w 453"/>
                  <a:gd name="T41" fmla="*/ 170 h 312"/>
                  <a:gd name="T42" fmla="*/ 85 w 453"/>
                  <a:gd name="T43" fmla="*/ 114 h 312"/>
                  <a:gd name="T44" fmla="*/ 0 w 453"/>
                  <a:gd name="T45" fmla="*/ 8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312">
                    <a:moveTo>
                      <a:pt x="0" y="85"/>
                    </a:moveTo>
                    <a:lnTo>
                      <a:pt x="28" y="57"/>
                    </a:lnTo>
                    <a:lnTo>
                      <a:pt x="56" y="57"/>
                    </a:lnTo>
                    <a:lnTo>
                      <a:pt x="170" y="0"/>
                    </a:lnTo>
                    <a:lnTo>
                      <a:pt x="255" y="85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99"/>
                    </a:lnTo>
                    <a:lnTo>
                      <a:pt x="368" y="199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227"/>
                    </a:lnTo>
                    <a:lnTo>
                      <a:pt x="453" y="255"/>
                    </a:lnTo>
                    <a:lnTo>
                      <a:pt x="368" y="284"/>
                    </a:lnTo>
                    <a:lnTo>
                      <a:pt x="368" y="312"/>
                    </a:lnTo>
                    <a:lnTo>
                      <a:pt x="340" y="312"/>
                    </a:lnTo>
                    <a:lnTo>
                      <a:pt x="255" y="284"/>
                    </a:lnTo>
                    <a:lnTo>
                      <a:pt x="227" y="255"/>
                    </a:lnTo>
                    <a:lnTo>
                      <a:pt x="198" y="284"/>
                    </a:lnTo>
                    <a:lnTo>
                      <a:pt x="170" y="199"/>
                    </a:lnTo>
                    <a:lnTo>
                      <a:pt x="113" y="170"/>
                    </a:lnTo>
                    <a:lnTo>
                      <a:pt x="85" y="114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Freeform 42"/>
              <p:cNvSpPr>
                <a:spLocks/>
              </p:cNvSpPr>
              <p:nvPr/>
            </p:nvSpPr>
            <p:spPr bwMode="auto">
              <a:xfrm>
                <a:off x="5095876" y="2235200"/>
                <a:ext cx="855663" cy="630238"/>
              </a:xfrm>
              <a:custGeom>
                <a:avLst/>
                <a:gdLst>
                  <a:gd name="T0" fmla="*/ 453 w 539"/>
                  <a:gd name="T1" fmla="*/ 284 h 397"/>
                  <a:gd name="T2" fmla="*/ 397 w 539"/>
                  <a:gd name="T3" fmla="*/ 284 h 397"/>
                  <a:gd name="T4" fmla="*/ 340 w 539"/>
                  <a:gd name="T5" fmla="*/ 340 h 397"/>
                  <a:gd name="T6" fmla="*/ 340 w 539"/>
                  <a:gd name="T7" fmla="*/ 369 h 397"/>
                  <a:gd name="T8" fmla="*/ 283 w 539"/>
                  <a:gd name="T9" fmla="*/ 397 h 397"/>
                  <a:gd name="T10" fmla="*/ 255 w 539"/>
                  <a:gd name="T11" fmla="*/ 340 h 397"/>
                  <a:gd name="T12" fmla="*/ 227 w 539"/>
                  <a:gd name="T13" fmla="*/ 340 h 397"/>
                  <a:gd name="T14" fmla="*/ 198 w 539"/>
                  <a:gd name="T15" fmla="*/ 369 h 397"/>
                  <a:gd name="T16" fmla="*/ 113 w 539"/>
                  <a:gd name="T17" fmla="*/ 369 h 397"/>
                  <a:gd name="T18" fmla="*/ 85 w 539"/>
                  <a:gd name="T19" fmla="*/ 340 h 397"/>
                  <a:gd name="T20" fmla="*/ 85 w 539"/>
                  <a:gd name="T21" fmla="*/ 255 h 397"/>
                  <a:gd name="T22" fmla="*/ 0 w 539"/>
                  <a:gd name="T23" fmla="*/ 170 h 397"/>
                  <a:gd name="T24" fmla="*/ 28 w 539"/>
                  <a:gd name="T25" fmla="*/ 142 h 397"/>
                  <a:gd name="T26" fmla="*/ 85 w 539"/>
                  <a:gd name="T27" fmla="*/ 0 h 397"/>
                  <a:gd name="T28" fmla="*/ 170 w 539"/>
                  <a:gd name="T29" fmla="*/ 28 h 397"/>
                  <a:gd name="T30" fmla="*/ 283 w 539"/>
                  <a:gd name="T31" fmla="*/ 85 h 397"/>
                  <a:gd name="T32" fmla="*/ 453 w 539"/>
                  <a:gd name="T33" fmla="*/ 85 h 397"/>
                  <a:gd name="T34" fmla="*/ 453 w 539"/>
                  <a:gd name="T35" fmla="*/ 142 h 397"/>
                  <a:gd name="T36" fmla="*/ 482 w 539"/>
                  <a:gd name="T37" fmla="*/ 142 h 397"/>
                  <a:gd name="T38" fmla="*/ 539 w 539"/>
                  <a:gd name="T39" fmla="*/ 199 h 397"/>
                  <a:gd name="T40" fmla="*/ 510 w 539"/>
                  <a:gd name="T41" fmla="*/ 227 h 397"/>
                  <a:gd name="T42" fmla="*/ 482 w 539"/>
                  <a:gd name="T43" fmla="*/ 227 h 397"/>
                  <a:gd name="T44" fmla="*/ 453 w 539"/>
                  <a:gd name="T45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397">
                    <a:moveTo>
                      <a:pt x="453" y="284"/>
                    </a:moveTo>
                    <a:lnTo>
                      <a:pt x="397" y="284"/>
                    </a:lnTo>
                    <a:lnTo>
                      <a:pt x="340" y="340"/>
                    </a:lnTo>
                    <a:lnTo>
                      <a:pt x="340" y="369"/>
                    </a:lnTo>
                    <a:lnTo>
                      <a:pt x="283" y="397"/>
                    </a:lnTo>
                    <a:lnTo>
                      <a:pt x="255" y="340"/>
                    </a:lnTo>
                    <a:lnTo>
                      <a:pt x="227" y="340"/>
                    </a:lnTo>
                    <a:lnTo>
                      <a:pt x="198" y="369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83" y="85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482" y="142"/>
                    </a:lnTo>
                    <a:lnTo>
                      <a:pt x="539" y="199"/>
                    </a:lnTo>
                    <a:lnTo>
                      <a:pt x="510" y="227"/>
                    </a:lnTo>
                    <a:lnTo>
                      <a:pt x="482" y="227"/>
                    </a:lnTo>
                    <a:lnTo>
                      <a:pt x="453" y="28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3" name="Freeform 43"/>
              <p:cNvSpPr>
                <a:spLocks/>
              </p:cNvSpPr>
              <p:nvPr/>
            </p:nvSpPr>
            <p:spPr bwMode="auto">
              <a:xfrm>
                <a:off x="5005388" y="1379538"/>
                <a:ext cx="900113" cy="1081088"/>
              </a:xfrm>
              <a:custGeom>
                <a:avLst/>
                <a:gdLst>
                  <a:gd name="T0" fmla="*/ 539 w 567"/>
                  <a:gd name="T1" fmla="*/ 681 h 681"/>
                  <a:gd name="T2" fmla="*/ 510 w 567"/>
                  <a:gd name="T3" fmla="*/ 681 h 681"/>
                  <a:gd name="T4" fmla="*/ 510 w 567"/>
                  <a:gd name="T5" fmla="*/ 624 h 681"/>
                  <a:gd name="T6" fmla="*/ 340 w 567"/>
                  <a:gd name="T7" fmla="*/ 624 h 681"/>
                  <a:gd name="T8" fmla="*/ 227 w 567"/>
                  <a:gd name="T9" fmla="*/ 567 h 681"/>
                  <a:gd name="T10" fmla="*/ 142 w 567"/>
                  <a:gd name="T11" fmla="*/ 539 h 681"/>
                  <a:gd name="T12" fmla="*/ 170 w 567"/>
                  <a:gd name="T13" fmla="*/ 454 h 681"/>
                  <a:gd name="T14" fmla="*/ 142 w 567"/>
                  <a:gd name="T15" fmla="*/ 369 h 681"/>
                  <a:gd name="T16" fmla="*/ 114 w 567"/>
                  <a:gd name="T17" fmla="*/ 341 h 681"/>
                  <a:gd name="T18" fmla="*/ 85 w 567"/>
                  <a:gd name="T19" fmla="*/ 369 h 681"/>
                  <a:gd name="T20" fmla="*/ 142 w 567"/>
                  <a:gd name="T21" fmla="*/ 256 h 681"/>
                  <a:gd name="T22" fmla="*/ 114 w 567"/>
                  <a:gd name="T23" fmla="*/ 256 h 681"/>
                  <a:gd name="T24" fmla="*/ 85 w 567"/>
                  <a:gd name="T25" fmla="*/ 312 h 681"/>
                  <a:gd name="T26" fmla="*/ 85 w 567"/>
                  <a:gd name="T27" fmla="*/ 341 h 681"/>
                  <a:gd name="T28" fmla="*/ 57 w 567"/>
                  <a:gd name="T29" fmla="*/ 369 h 681"/>
                  <a:gd name="T30" fmla="*/ 29 w 567"/>
                  <a:gd name="T31" fmla="*/ 312 h 681"/>
                  <a:gd name="T32" fmla="*/ 29 w 567"/>
                  <a:gd name="T33" fmla="*/ 284 h 681"/>
                  <a:gd name="T34" fmla="*/ 57 w 567"/>
                  <a:gd name="T35" fmla="*/ 284 h 681"/>
                  <a:gd name="T36" fmla="*/ 57 w 567"/>
                  <a:gd name="T37" fmla="*/ 227 h 681"/>
                  <a:gd name="T38" fmla="*/ 0 w 567"/>
                  <a:gd name="T39" fmla="*/ 171 h 681"/>
                  <a:gd name="T40" fmla="*/ 57 w 567"/>
                  <a:gd name="T41" fmla="*/ 171 h 681"/>
                  <a:gd name="T42" fmla="*/ 57 w 567"/>
                  <a:gd name="T43" fmla="*/ 199 h 681"/>
                  <a:gd name="T44" fmla="*/ 85 w 567"/>
                  <a:gd name="T45" fmla="*/ 199 h 681"/>
                  <a:gd name="T46" fmla="*/ 170 w 567"/>
                  <a:gd name="T47" fmla="*/ 171 h 681"/>
                  <a:gd name="T48" fmla="*/ 199 w 567"/>
                  <a:gd name="T49" fmla="*/ 114 h 681"/>
                  <a:gd name="T50" fmla="*/ 199 w 567"/>
                  <a:gd name="T51" fmla="*/ 0 h 681"/>
                  <a:gd name="T52" fmla="*/ 227 w 567"/>
                  <a:gd name="T53" fmla="*/ 29 h 681"/>
                  <a:gd name="T54" fmla="*/ 284 w 567"/>
                  <a:gd name="T55" fmla="*/ 29 h 681"/>
                  <a:gd name="T56" fmla="*/ 312 w 567"/>
                  <a:gd name="T57" fmla="*/ 85 h 681"/>
                  <a:gd name="T58" fmla="*/ 284 w 567"/>
                  <a:gd name="T59" fmla="*/ 171 h 681"/>
                  <a:gd name="T60" fmla="*/ 340 w 567"/>
                  <a:gd name="T61" fmla="*/ 199 h 681"/>
                  <a:gd name="T62" fmla="*/ 340 w 567"/>
                  <a:gd name="T63" fmla="*/ 227 h 681"/>
                  <a:gd name="T64" fmla="*/ 284 w 567"/>
                  <a:gd name="T65" fmla="*/ 227 h 681"/>
                  <a:gd name="T66" fmla="*/ 284 w 567"/>
                  <a:gd name="T67" fmla="*/ 284 h 681"/>
                  <a:gd name="T68" fmla="*/ 397 w 567"/>
                  <a:gd name="T69" fmla="*/ 426 h 681"/>
                  <a:gd name="T70" fmla="*/ 454 w 567"/>
                  <a:gd name="T71" fmla="*/ 397 h 681"/>
                  <a:gd name="T72" fmla="*/ 510 w 567"/>
                  <a:gd name="T73" fmla="*/ 397 h 681"/>
                  <a:gd name="T74" fmla="*/ 539 w 567"/>
                  <a:gd name="T75" fmla="*/ 454 h 681"/>
                  <a:gd name="T76" fmla="*/ 510 w 567"/>
                  <a:gd name="T77" fmla="*/ 454 h 681"/>
                  <a:gd name="T78" fmla="*/ 539 w 567"/>
                  <a:gd name="T79" fmla="*/ 511 h 681"/>
                  <a:gd name="T80" fmla="*/ 567 w 567"/>
                  <a:gd name="T81" fmla="*/ 539 h 681"/>
                  <a:gd name="T82" fmla="*/ 567 w 567"/>
                  <a:gd name="T83" fmla="*/ 567 h 681"/>
                  <a:gd name="T84" fmla="*/ 567 w 567"/>
                  <a:gd name="T85" fmla="*/ 652 h 681"/>
                  <a:gd name="T86" fmla="*/ 539 w 567"/>
                  <a:gd name="T8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7" h="681">
                    <a:moveTo>
                      <a:pt x="539" y="681"/>
                    </a:moveTo>
                    <a:lnTo>
                      <a:pt x="510" y="681"/>
                    </a:lnTo>
                    <a:lnTo>
                      <a:pt x="510" y="624"/>
                    </a:lnTo>
                    <a:lnTo>
                      <a:pt x="340" y="624"/>
                    </a:lnTo>
                    <a:lnTo>
                      <a:pt x="227" y="567"/>
                    </a:lnTo>
                    <a:lnTo>
                      <a:pt x="142" y="539"/>
                    </a:lnTo>
                    <a:lnTo>
                      <a:pt x="170" y="454"/>
                    </a:lnTo>
                    <a:lnTo>
                      <a:pt x="142" y="369"/>
                    </a:lnTo>
                    <a:lnTo>
                      <a:pt x="114" y="341"/>
                    </a:lnTo>
                    <a:lnTo>
                      <a:pt x="85" y="369"/>
                    </a:lnTo>
                    <a:lnTo>
                      <a:pt x="142" y="256"/>
                    </a:lnTo>
                    <a:lnTo>
                      <a:pt x="114" y="256"/>
                    </a:lnTo>
                    <a:lnTo>
                      <a:pt x="85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29" y="312"/>
                    </a:lnTo>
                    <a:lnTo>
                      <a:pt x="29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99"/>
                    </a:lnTo>
                    <a:lnTo>
                      <a:pt x="85" y="199"/>
                    </a:lnTo>
                    <a:lnTo>
                      <a:pt x="170" y="171"/>
                    </a:lnTo>
                    <a:lnTo>
                      <a:pt x="199" y="114"/>
                    </a:lnTo>
                    <a:lnTo>
                      <a:pt x="199" y="0"/>
                    </a:lnTo>
                    <a:lnTo>
                      <a:pt x="227" y="29"/>
                    </a:lnTo>
                    <a:lnTo>
                      <a:pt x="284" y="29"/>
                    </a:lnTo>
                    <a:lnTo>
                      <a:pt x="312" y="85"/>
                    </a:lnTo>
                    <a:lnTo>
                      <a:pt x="284" y="171"/>
                    </a:lnTo>
                    <a:lnTo>
                      <a:pt x="340" y="199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97" y="426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39" y="454"/>
                    </a:lnTo>
                    <a:lnTo>
                      <a:pt x="510" y="454"/>
                    </a:lnTo>
                    <a:lnTo>
                      <a:pt x="539" y="511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67" y="652"/>
                    </a:lnTo>
                    <a:lnTo>
                      <a:pt x="539" y="68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4" name="Freeform 44"/>
              <p:cNvSpPr>
                <a:spLocks/>
              </p:cNvSpPr>
              <p:nvPr/>
            </p:nvSpPr>
            <p:spPr bwMode="auto">
              <a:xfrm>
                <a:off x="6805613" y="1425575"/>
                <a:ext cx="585788" cy="360363"/>
              </a:xfrm>
              <a:custGeom>
                <a:avLst/>
                <a:gdLst>
                  <a:gd name="T0" fmla="*/ 0 w 369"/>
                  <a:gd name="T1" fmla="*/ 142 h 227"/>
                  <a:gd name="T2" fmla="*/ 0 w 369"/>
                  <a:gd name="T3" fmla="*/ 85 h 227"/>
                  <a:gd name="T4" fmla="*/ 57 w 369"/>
                  <a:gd name="T5" fmla="*/ 56 h 227"/>
                  <a:gd name="T6" fmla="*/ 114 w 369"/>
                  <a:gd name="T7" fmla="*/ 28 h 227"/>
                  <a:gd name="T8" fmla="*/ 142 w 369"/>
                  <a:gd name="T9" fmla="*/ 56 h 227"/>
                  <a:gd name="T10" fmla="*/ 199 w 369"/>
                  <a:gd name="T11" fmla="*/ 0 h 227"/>
                  <a:gd name="T12" fmla="*/ 255 w 369"/>
                  <a:gd name="T13" fmla="*/ 28 h 227"/>
                  <a:gd name="T14" fmla="*/ 284 w 369"/>
                  <a:gd name="T15" fmla="*/ 28 h 227"/>
                  <a:gd name="T16" fmla="*/ 340 w 369"/>
                  <a:gd name="T17" fmla="*/ 113 h 227"/>
                  <a:gd name="T18" fmla="*/ 369 w 369"/>
                  <a:gd name="T19" fmla="*/ 113 h 227"/>
                  <a:gd name="T20" fmla="*/ 369 w 369"/>
                  <a:gd name="T21" fmla="*/ 142 h 227"/>
                  <a:gd name="T22" fmla="*/ 312 w 369"/>
                  <a:gd name="T23" fmla="*/ 170 h 227"/>
                  <a:gd name="T24" fmla="*/ 284 w 369"/>
                  <a:gd name="T25" fmla="*/ 227 h 227"/>
                  <a:gd name="T26" fmla="*/ 255 w 369"/>
                  <a:gd name="T27" fmla="*/ 227 h 227"/>
                  <a:gd name="T28" fmla="*/ 255 w 369"/>
                  <a:gd name="T29" fmla="*/ 198 h 227"/>
                  <a:gd name="T30" fmla="*/ 227 w 369"/>
                  <a:gd name="T31" fmla="*/ 198 h 227"/>
                  <a:gd name="T32" fmla="*/ 170 w 369"/>
                  <a:gd name="T33" fmla="*/ 227 h 227"/>
                  <a:gd name="T34" fmla="*/ 170 w 369"/>
                  <a:gd name="T35" fmla="*/ 198 h 227"/>
                  <a:gd name="T36" fmla="*/ 114 w 369"/>
                  <a:gd name="T37" fmla="*/ 198 h 227"/>
                  <a:gd name="T38" fmla="*/ 114 w 369"/>
                  <a:gd name="T39" fmla="*/ 170 h 227"/>
                  <a:gd name="T40" fmla="*/ 57 w 369"/>
                  <a:gd name="T41" fmla="*/ 170 h 227"/>
                  <a:gd name="T42" fmla="*/ 57 w 369"/>
                  <a:gd name="T43" fmla="*/ 142 h 227"/>
                  <a:gd name="T44" fmla="*/ 28 w 369"/>
                  <a:gd name="T45" fmla="*/ 113 h 227"/>
                  <a:gd name="T46" fmla="*/ 0 w 369"/>
                  <a:gd name="T47" fmla="*/ 14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9" h="227">
                    <a:moveTo>
                      <a:pt x="0" y="142"/>
                    </a:moveTo>
                    <a:lnTo>
                      <a:pt x="0" y="85"/>
                    </a:lnTo>
                    <a:lnTo>
                      <a:pt x="57" y="56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99" y="0"/>
                    </a:lnTo>
                    <a:lnTo>
                      <a:pt x="255" y="28"/>
                    </a:lnTo>
                    <a:lnTo>
                      <a:pt x="284" y="28"/>
                    </a:lnTo>
                    <a:lnTo>
                      <a:pt x="340" y="113"/>
                    </a:lnTo>
                    <a:lnTo>
                      <a:pt x="369" y="113"/>
                    </a:lnTo>
                    <a:lnTo>
                      <a:pt x="369" y="142"/>
                    </a:lnTo>
                    <a:lnTo>
                      <a:pt x="312" y="170"/>
                    </a:lnTo>
                    <a:lnTo>
                      <a:pt x="284" y="227"/>
                    </a:lnTo>
                    <a:lnTo>
                      <a:pt x="255" y="227"/>
                    </a:lnTo>
                    <a:lnTo>
                      <a:pt x="255" y="198"/>
                    </a:lnTo>
                    <a:lnTo>
                      <a:pt x="227" y="198"/>
                    </a:lnTo>
                    <a:lnTo>
                      <a:pt x="170" y="227"/>
                    </a:lnTo>
                    <a:lnTo>
                      <a:pt x="170" y="198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28" y="113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5" name="Freeform 47"/>
              <p:cNvSpPr>
                <a:spLocks/>
              </p:cNvSpPr>
              <p:nvPr/>
            </p:nvSpPr>
            <p:spPr bwMode="auto">
              <a:xfrm>
                <a:off x="6535738" y="930275"/>
                <a:ext cx="450850" cy="809625"/>
              </a:xfrm>
              <a:custGeom>
                <a:avLst/>
                <a:gdLst>
                  <a:gd name="T0" fmla="*/ 227 w 284"/>
                  <a:gd name="T1" fmla="*/ 0 h 510"/>
                  <a:gd name="T2" fmla="*/ 170 w 284"/>
                  <a:gd name="T3" fmla="*/ 85 h 510"/>
                  <a:gd name="T4" fmla="*/ 170 w 284"/>
                  <a:gd name="T5" fmla="*/ 113 h 510"/>
                  <a:gd name="T6" fmla="*/ 113 w 284"/>
                  <a:gd name="T7" fmla="*/ 142 h 510"/>
                  <a:gd name="T8" fmla="*/ 85 w 284"/>
                  <a:gd name="T9" fmla="*/ 113 h 510"/>
                  <a:gd name="T10" fmla="*/ 57 w 284"/>
                  <a:gd name="T11" fmla="*/ 142 h 510"/>
                  <a:gd name="T12" fmla="*/ 57 w 284"/>
                  <a:gd name="T13" fmla="*/ 198 h 510"/>
                  <a:gd name="T14" fmla="*/ 0 w 284"/>
                  <a:gd name="T15" fmla="*/ 255 h 510"/>
                  <a:gd name="T16" fmla="*/ 85 w 284"/>
                  <a:gd name="T17" fmla="*/ 255 h 510"/>
                  <a:gd name="T18" fmla="*/ 85 w 284"/>
                  <a:gd name="T19" fmla="*/ 283 h 510"/>
                  <a:gd name="T20" fmla="*/ 57 w 284"/>
                  <a:gd name="T21" fmla="*/ 312 h 510"/>
                  <a:gd name="T22" fmla="*/ 57 w 284"/>
                  <a:gd name="T23" fmla="*/ 340 h 510"/>
                  <a:gd name="T24" fmla="*/ 28 w 284"/>
                  <a:gd name="T25" fmla="*/ 368 h 510"/>
                  <a:gd name="T26" fmla="*/ 57 w 284"/>
                  <a:gd name="T27" fmla="*/ 425 h 510"/>
                  <a:gd name="T28" fmla="*/ 57 w 284"/>
                  <a:gd name="T29" fmla="*/ 454 h 510"/>
                  <a:gd name="T30" fmla="*/ 0 w 284"/>
                  <a:gd name="T31" fmla="*/ 482 h 510"/>
                  <a:gd name="T32" fmla="*/ 57 w 284"/>
                  <a:gd name="T33" fmla="*/ 510 h 510"/>
                  <a:gd name="T34" fmla="*/ 85 w 284"/>
                  <a:gd name="T35" fmla="*/ 482 h 510"/>
                  <a:gd name="T36" fmla="*/ 113 w 284"/>
                  <a:gd name="T37" fmla="*/ 425 h 510"/>
                  <a:gd name="T38" fmla="*/ 170 w 284"/>
                  <a:gd name="T39" fmla="*/ 454 h 510"/>
                  <a:gd name="T40" fmla="*/ 170 w 284"/>
                  <a:gd name="T41" fmla="*/ 397 h 510"/>
                  <a:gd name="T42" fmla="*/ 284 w 284"/>
                  <a:gd name="T43" fmla="*/ 340 h 510"/>
                  <a:gd name="T44" fmla="*/ 227 w 284"/>
                  <a:gd name="T45" fmla="*/ 198 h 510"/>
                  <a:gd name="T46" fmla="*/ 227 w 284"/>
                  <a:gd name="T4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510">
                    <a:moveTo>
                      <a:pt x="227" y="0"/>
                    </a:moveTo>
                    <a:lnTo>
                      <a:pt x="170" y="85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85" y="113"/>
                    </a:lnTo>
                    <a:lnTo>
                      <a:pt x="57" y="142"/>
                    </a:lnTo>
                    <a:lnTo>
                      <a:pt x="57" y="198"/>
                    </a:lnTo>
                    <a:lnTo>
                      <a:pt x="0" y="255"/>
                    </a:lnTo>
                    <a:lnTo>
                      <a:pt x="85" y="255"/>
                    </a:lnTo>
                    <a:lnTo>
                      <a:pt x="85" y="283"/>
                    </a:lnTo>
                    <a:lnTo>
                      <a:pt x="57" y="312"/>
                    </a:lnTo>
                    <a:lnTo>
                      <a:pt x="57" y="340"/>
                    </a:lnTo>
                    <a:lnTo>
                      <a:pt x="28" y="368"/>
                    </a:lnTo>
                    <a:lnTo>
                      <a:pt x="57" y="425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113" y="425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40"/>
                    </a:lnTo>
                    <a:lnTo>
                      <a:pt x="227" y="198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6" name="Freeform 48"/>
              <p:cNvSpPr>
                <a:spLocks/>
              </p:cNvSpPr>
              <p:nvPr/>
            </p:nvSpPr>
            <p:spPr bwMode="auto">
              <a:xfrm>
                <a:off x="6535738" y="660400"/>
                <a:ext cx="404813" cy="495300"/>
              </a:xfrm>
              <a:custGeom>
                <a:avLst/>
                <a:gdLst>
                  <a:gd name="T0" fmla="*/ 227 w 255"/>
                  <a:gd name="T1" fmla="*/ 170 h 312"/>
                  <a:gd name="T2" fmla="*/ 255 w 255"/>
                  <a:gd name="T3" fmla="*/ 198 h 312"/>
                  <a:gd name="T4" fmla="*/ 255 w 255"/>
                  <a:gd name="T5" fmla="*/ 142 h 312"/>
                  <a:gd name="T6" fmla="*/ 198 w 255"/>
                  <a:gd name="T7" fmla="*/ 85 h 312"/>
                  <a:gd name="T8" fmla="*/ 227 w 255"/>
                  <a:gd name="T9" fmla="*/ 28 h 312"/>
                  <a:gd name="T10" fmla="*/ 198 w 255"/>
                  <a:gd name="T11" fmla="*/ 0 h 312"/>
                  <a:gd name="T12" fmla="*/ 170 w 255"/>
                  <a:gd name="T13" fmla="*/ 28 h 312"/>
                  <a:gd name="T14" fmla="*/ 113 w 255"/>
                  <a:gd name="T15" fmla="*/ 28 h 312"/>
                  <a:gd name="T16" fmla="*/ 142 w 255"/>
                  <a:gd name="T17" fmla="*/ 57 h 312"/>
                  <a:gd name="T18" fmla="*/ 113 w 255"/>
                  <a:gd name="T19" fmla="*/ 57 h 312"/>
                  <a:gd name="T20" fmla="*/ 142 w 255"/>
                  <a:gd name="T21" fmla="*/ 142 h 312"/>
                  <a:gd name="T22" fmla="*/ 85 w 255"/>
                  <a:gd name="T23" fmla="*/ 170 h 312"/>
                  <a:gd name="T24" fmla="*/ 0 w 255"/>
                  <a:gd name="T25" fmla="*/ 198 h 312"/>
                  <a:gd name="T26" fmla="*/ 57 w 255"/>
                  <a:gd name="T27" fmla="*/ 255 h 312"/>
                  <a:gd name="T28" fmla="*/ 57 w 255"/>
                  <a:gd name="T29" fmla="*/ 312 h 312"/>
                  <a:gd name="T30" fmla="*/ 85 w 255"/>
                  <a:gd name="T31" fmla="*/ 283 h 312"/>
                  <a:gd name="T32" fmla="*/ 113 w 255"/>
                  <a:gd name="T33" fmla="*/ 312 h 312"/>
                  <a:gd name="T34" fmla="*/ 170 w 255"/>
                  <a:gd name="T35" fmla="*/ 283 h 312"/>
                  <a:gd name="T36" fmla="*/ 170 w 255"/>
                  <a:gd name="T37" fmla="*/ 255 h 312"/>
                  <a:gd name="T38" fmla="*/ 227 w 255"/>
                  <a:gd name="T39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5" h="312">
                    <a:moveTo>
                      <a:pt x="227" y="170"/>
                    </a:moveTo>
                    <a:lnTo>
                      <a:pt x="255" y="198"/>
                    </a:lnTo>
                    <a:lnTo>
                      <a:pt x="255" y="142"/>
                    </a:lnTo>
                    <a:lnTo>
                      <a:pt x="198" y="85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13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0" y="198"/>
                    </a:lnTo>
                    <a:lnTo>
                      <a:pt x="57" y="255"/>
                    </a:lnTo>
                    <a:lnTo>
                      <a:pt x="57" y="312"/>
                    </a:lnTo>
                    <a:lnTo>
                      <a:pt x="85" y="283"/>
                    </a:lnTo>
                    <a:lnTo>
                      <a:pt x="113" y="312"/>
                    </a:lnTo>
                    <a:lnTo>
                      <a:pt x="170" y="283"/>
                    </a:lnTo>
                    <a:lnTo>
                      <a:pt x="170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" name="Freeform 50"/>
              <p:cNvSpPr>
                <a:spLocks/>
              </p:cNvSpPr>
              <p:nvPr/>
            </p:nvSpPr>
            <p:spPr bwMode="auto">
              <a:xfrm>
                <a:off x="6535738" y="1604963"/>
                <a:ext cx="585788" cy="765175"/>
              </a:xfrm>
              <a:custGeom>
                <a:avLst/>
                <a:gdLst>
                  <a:gd name="T0" fmla="*/ 0 w 369"/>
                  <a:gd name="T1" fmla="*/ 57 h 482"/>
                  <a:gd name="T2" fmla="*/ 57 w 369"/>
                  <a:gd name="T3" fmla="*/ 85 h 482"/>
                  <a:gd name="T4" fmla="*/ 85 w 369"/>
                  <a:gd name="T5" fmla="*/ 57 h 482"/>
                  <a:gd name="T6" fmla="*/ 113 w 369"/>
                  <a:gd name="T7" fmla="*/ 0 h 482"/>
                  <a:gd name="T8" fmla="*/ 170 w 369"/>
                  <a:gd name="T9" fmla="*/ 29 h 482"/>
                  <a:gd name="T10" fmla="*/ 198 w 369"/>
                  <a:gd name="T11" fmla="*/ 0 h 482"/>
                  <a:gd name="T12" fmla="*/ 227 w 369"/>
                  <a:gd name="T13" fmla="*/ 29 h 482"/>
                  <a:gd name="T14" fmla="*/ 227 w 369"/>
                  <a:gd name="T15" fmla="*/ 57 h 482"/>
                  <a:gd name="T16" fmla="*/ 284 w 369"/>
                  <a:gd name="T17" fmla="*/ 57 h 482"/>
                  <a:gd name="T18" fmla="*/ 284 w 369"/>
                  <a:gd name="T19" fmla="*/ 85 h 482"/>
                  <a:gd name="T20" fmla="*/ 340 w 369"/>
                  <a:gd name="T21" fmla="*/ 85 h 482"/>
                  <a:gd name="T22" fmla="*/ 340 w 369"/>
                  <a:gd name="T23" fmla="*/ 114 h 482"/>
                  <a:gd name="T24" fmla="*/ 369 w 369"/>
                  <a:gd name="T25" fmla="*/ 170 h 482"/>
                  <a:gd name="T26" fmla="*/ 312 w 369"/>
                  <a:gd name="T27" fmla="*/ 227 h 482"/>
                  <a:gd name="T28" fmla="*/ 340 w 369"/>
                  <a:gd name="T29" fmla="*/ 312 h 482"/>
                  <a:gd name="T30" fmla="*/ 284 w 369"/>
                  <a:gd name="T31" fmla="*/ 340 h 482"/>
                  <a:gd name="T32" fmla="*/ 255 w 369"/>
                  <a:gd name="T33" fmla="*/ 340 h 482"/>
                  <a:gd name="T34" fmla="*/ 255 w 369"/>
                  <a:gd name="T35" fmla="*/ 425 h 482"/>
                  <a:gd name="T36" fmla="*/ 170 w 369"/>
                  <a:gd name="T37" fmla="*/ 482 h 482"/>
                  <a:gd name="T38" fmla="*/ 113 w 369"/>
                  <a:gd name="T39" fmla="*/ 482 h 482"/>
                  <a:gd name="T40" fmla="*/ 85 w 369"/>
                  <a:gd name="T41" fmla="*/ 454 h 482"/>
                  <a:gd name="T42" fmla="*/ 85 w 369"/>
                  <a:gd name="T43" fmla="*/ 397 h 482"/>
                  <a:gd name="T44" fmla="*/ 113 w 369"/>
                  <a:gd name="T45" fmla="*/ 369 h 482"/>
                  <a:gd name="T46" fmla="*/ 57 w 369"/>
                  <a:gd name="T47" fmla="*/ 199 h 482"/>
                  <a:gd name="T48" fmla="*/ 0 w 369"/>
                  <a:gd name="T49" fmla="*/ 170 h 482"/>
                  <a:gd name="T50" fmla="*/ 28 w 369"/>
                  <a:gd name="T51" fmla="*/ 142 h 482"/>
                  <a:gd name="T52" fmla="*/ 0 w 369"/>
                  <a:gd name="T53" fmla="*/ 114 h 482"/>
                  <a:gd name="T54" fmla="*/ 0 w 369"/>
                  <a:gd name="T55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9" h="482">
                    <a:moveTo>
                      <a:pt x="0" y="57"/>
                    </a:moveTo>
                    <a:lnTo>
                      <a:pt x="57" y="85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27" y="29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69" y="170"/>
                    </a:lnTo>
                    <a:lnTo>
                      <a:pt x="312" y="227"/>
                    </a:lnTo>
                    <a:lnTo>
                      <a:pt x="340" y="312"/>
                    </a:lnTo>
                    <a:lnTo>
                      <a:pt x="284" y="340"/>
                    </a:lnTo>
                    <a:lnTo>
                      <a:pt x="255" y="340"/>
                    </a:lnTo>
                    <a:lnTo>
                      <a:pt x="255" y="425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85" y="454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8" name="Freeform 51"/>
              <p:cNvSpPr>
                <a:spLocks/>
              </p:cNvSpPr>
              <p:nvPr/>
            </p:nvSpPr>
            <p:spPr bwMode="auto">
              <a:xfrm>
                <a:off x="6940551" y="1874838"/>
                <a:ext cx="946150" cy="900113"/>
              </a:xfrm>
              <a:custGeom>
                <a:avLst/>
                <a:gdLst>
                  <a:gd name="T0" fmla="*/ 0 w 596"/>
                  <a:gd name="T1" fmla="*/ 255 h 567"/>
                  <a:gd name="T2" fmla="*/ 0 w 596"/>
                  <a:gd name="T3" fmla="*/ 170 h 567"/>
                  <a:gd name="T4" fmla="*/ 29 w 596"/>
                  <a:gd name="T5" fmla="*/ 170 h 567"/>
                  <a:gd name="T6" fmla="*/ 85 w 596"/>
                  <a:gd name="T7" fmla="*/ 142 h 567"/>
                  <a:gd name="T8" fmla="*/ 57 w 596"/>
                  <a:gd name="T9" fmla="*/ 57 h 567"/>
                  <a:gd name="T10" fmla="*/ 114 w 596"/>
                  <a:gd name="T11" fmla="*/ 0 h 567"/>
                  <a:gd name="T12" fmla="*/ 142 w 596"/>
                  <a:gd name="T13" fmla="*/ 29 h 567"/>
                  <a:gd name="T14" fmla="*/ 170 w 596"/>
                  <a:gd name="T15" fmla="*/ 114 h 567"/>
                  <a:gd name="T16" fmla="*/ 227 w 596"/>
                  <a:gd name="T17" fmla="*/ 114 h 567"/>
                  <a:gd name="T18" fmla="*/ 340 w 596"/>
                  <a:gd name="T19" fmla="*/ 142 h 567"/>
                  <a:gd name="T20" fmla="*/ 369 w 596"/>
                  <a:gd name="T21" fmla="*/ 142 h 567"/>
                  <a:gd name="T22" fmla="*/ 425 w 596"/>
                  <a:gd name="T23" fmla="*/ 85 h 567"/>
                  <a:gd name="T24" fmla="*/ 425 w 596"/>
                  <a:gd name="T25" fmla="*/ 57 h 567"/>
                  <a:gd name="T26" fmla="*/ 510 w 596"/>
                  <a:gd name="T27" fmla="*/ 57 h 567"/>
                  <a:gd name="T28" fmla="*/ 539 w 596"/>
                  <a:gd name="T29" fmla="*/ 85 h 567"/>
                  <a:gd name="T30" fmla="*/ 567 w 596"/>
                  <a:gd name="T31" fmla="*/ 85 h 567"/>
                  <a:gd name="T32" fmla="*/ 596 w 596"/>
                  <a:gd name="T33" fmla="*/ 114 h 567"/>
                  <a:gd name="T34" fmla="*/ 567 w 596"/>
                  <a:gd name="T35" fmla="*/ 170 h 567"/>
                  <a:gd name="T36" fmla="*/ 596 w 596"/>
                  <a:gd name="T37" fmla="*/ 199 h 567"/>
                  <a:gd name="T38" fmla="*/ 567 w 596"/>
                  <a:gd name="T39" fmla="*/ 227 h 567"/>
                  <a:gd name="T40" fmla="*/ 596 w 596"/>
                  <a:gd name="T41" fmla="*/ 255 h 567"/>
                  <a:gd name="T42" fmla="*/ 596 w 596"/>
                  <a:gd name="T43" fmla="*/ 312 h 567"/>
                  <a:gd name="T44" fmla="*/ 510 w 596"/>
                  <a:gd name="T45" fmla="*/ 340 h 567"/>
                  <a:gd name="T46" fmla="*/ 482 w 596"/>
                  <a:gd name="T47" fmla="*/ 397 h 567"/>
                  <a:gd name="T48" fmla="*/ 312 w 596"/>
                  <a:gd name="T49" fmla="*/ 454 h 567"/>
                  <a:gd name="T50" fmla="*/ 312 w 596"/>
                  <a:gd name="T51" fmla="*/ 482 h 567"/>
                  <a:gd name="T52" fmla="*/ 340 w 596"/>
                  <a:gd name="T53" fmla="*/ 539 h 567"/>
                  <a:gd name="T54" fmla="*/ 284 w 596"/>
                  <a:gd name="T55" fmla="*/ 567 h 567"/>
                  <a:gd name="T56" fmla="*/ 199 w 596"/>
                  <a:gd name="T57" fmla="*/ 511 h 567"/>
                  <a:gd name="T58" fmla="*/ 199 w 596"/>
                  <a:gd name="T59" fmla="*/ 454 h 567"/>
                  <a:gd name="T60" fmla="*/ 227 w 596"/>
                  <a:gd name="T61" fmla="*/ 397 h 567"/>
                  <a:gd name="T62" fmla="*/ 199 w 596"/>
                  <a:gd name="T63" fmla="*/ 369 h 567"/>
                  <a:gd name="T64" fmla="*/ 142 w 596"/>
                  <a:gd name="T65" fmla="*/ 369 h 567"/>
                  <a:gd name="T66" fmla="*/ 142 w 596"/>
                  <a:gd name="T67" fmla="*/ 340 h 567"/>
                  <a:gd name="T68" fmla="*/ 114 w 596"/>
                  <a:gd name="T69" fmla="*/ 312 h 567"/>
                  <a:gd name="T70" fmla="*/ 85 w 596"/>
                  <a:gd name="T71" fmla="*/ 284 h 567"/>
                  <a:gd name="T72" fmla="*/ 57 w 596"/>
                  <a:gd name="T73" fmla="*/ 284 h 567"/>
                  <a:gd name="T74" fmla="*/ 29 w 596"/>
                  <a:gd name="T75" fmla="*/ 284 h 567"/>
                  <a:gd name="T76" fmla="*/ 0 w 596"/>
                  <a:gd name="T77" fmla="*/ 25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6" h="567">
                    <a:moveTo>
                      <a:pt x="0" y="255"/>
                    </a:moveTo>
                    <a:lnTo>
                      <a:pt x="0" y="170"/>
                    </a:lnTo>
                    <a:lnTo>
                      <a:pt x="29" y="170"/>
                    </a:lnTo>
                    <a:lnTo>
                      <a:pt x="85" y="142"/>
                    </a:lnTo>
                    <a:lnTo>
                      <a:pt x="57" y="57"/>
                    </a:lnTo>
                    <a:lnTo>
                      <a:pt x="114" y="0"/>
                    </a:lnTo>
                    <a:lnTo>
                      <a:pt x="142" y="29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340" y="142"/>
                    </a:lnTo>
                    <a:lnTo>
                      <a:pt x="369" y="142"/>
                    </a:lnTo>
                    <a:lnTo>
                      <a:pt x="425" y="85"/>
                    </a:lnTo>
                    <a:lnTo>
                      <a:pt x="425" y="57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567" y="170"/>
                    </a:lnTo>
                    <a:lnTo>
                      <a:pt x="596" y="199"/>
                    </a:lnTo>
                    <a:lnTo>
                      <a:pt x="567" y="227"/>
                    </a:lnTo>
                    <a:lnTo>
                      <a:pt x="596" y="255"/>
                    </a:lnTo>
                    <a:lnTo>
                      <a:pt x="596" y="312"/>
                    </a:lnTo>
                    <a:lnTo>
                      <a:pt x="510" y="340"/>
                    </a:lnTo>
                    <a:lnTo>
                      <a:pt x="482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340" y="539"/>
                    </a:lnTo>
                    <a:lnTo>
                      <a:pt x="284" y="567"/>
                    </a:lnTo>
                    <a:lnTo>
                      <a:pt x="199" y="511"/>
                    </a:lnTo>
                    <a:lnTo>
                      <a:pt x="199" y="454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69"/>
                    </a:lnTo>
                    <a:lnTo>
                      <a:pt x="142" y="340"/>
                    </a:lnTo>
                    <a:lnTo>
                      <a:pt x="114" y="312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29" y="284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" name="Freeform 52"/>
              <p:cNvSpPr>
                <a:spLocks/>
              </p:cNvSpPr>
              <p:nvPr/>
            </p:nvSpPr>
            <p:spPr bwMode="auto">
              <a:xfrm>
                <a:off x="7391401" y="2370138"/>
                <a:ext cx="719138" cy="720725"/>
              </a:xfrm>
              <a:custGeom>
                <a:avLst/>
                <a:gdLst>
                  <a:gd name="T0" fmla="*/ 312 w 453"/>
                  <a:gd name="T1" fmla="*/ 0 h 454"/>
                  <a:gd name="T2" fmla="*/ 226 w 453"/>
                  <a:gd name="T3" fmla="*/ 28 h 454"/>
                  <a:gd name="T4" fmla="*/ 198 w 453"/>
                  <a:gd name="T5" fmla="*/ 85 h 454"/>
                  <a:gd name="T6" fmla="*/ 28 w 453"/>
                  <a:gd name="T7" fmla="*/ 142 h 454"/>
                  <a:gd name="T8" fmla="*/ 28 w 453"/>
                  <a:gd name="T9" fmla="*/ 170 h 454"/>
                  <a:gd name="T10" fmla="*/ 56 w 453"/>
                  <a:gd name="T11" fmla="*/ 227 h 454"/>
                  <a:gd name="T12" fmla="*/ 0 w 453"/>
                  <a:gd name="T13" fmla="*/ 255 h 454"/>
                  <a:gd name="T14" fmla="*/ 56 w 453"/>
                  <a:gd name="T15" fmla="*/ 340 h 454"/>
                  <a:gd name="T16" fmla="*/ 56 w 453"/>
                  <a:gd name="T17" fmla="*/ 397 h 454"/>
                  <a:gd name="T18" fmla="*/ 56 w 453"/>
                  <a:gd name="T19" fmla="*/ 454 h 454"/>
                  <a:gd name="T20" fmla="*/ 170 w 453"/>
                  <a:gd name="T21" fmla="*/ 425 h 454"/>
                  <a:gd name="T22" fmla="*/ 198 w 453"/>
                  <a:gd name="T23" fmla="*/ 397 h 454"/>
                  <a:gd name="T24" fmla="*/ 226 w 453"/>
                  <a:gd name="T25" fmla="*/ 454 h 454"/>
                  <a:gd name="T26" fmla="*/ 255 w 453"/>
                  <a:gd name="T27" fmla="*/ 454 h 454"/>
                  <a:gd name="T28" fmla="*/ 255 w 453"/>
                  <a:gd name="T29" fmla="*/ 425 h 454"/>
                  <a:gd name="T30" fmla="*/ 312 w 453"/>
                  <a:gd name="T31" fmla="*/ 425 h 454"/>
                  <a:gd name="T32" fmla="*/ 312 w 453"/>
                  <a:gd name="T33" fmla="*/ 369 h 454"/>
                  <a:gd name="T34" fmla="*/ 340 w 453"/>
                  <a:gd name="T35" fmla="*/ 284 h 454"/>
                  <a:gd name="T36" fmla="*/ 425 w 453"/>
                  <a:gd name="T37" fmla="*/ 255 h 454"/>
                  <a:gd name="T38" fmla="*/ 453 w 453"/>
                  <a:gd name="T39" fmla="*/ 170 h 454"/>
                  <a:gd name="T40" fmla="*/ 425 w 453"/>
                  <a:gd name="T41" fmla="*/ 170 h 454"/>
                  <a:gd name="T42" fmla="*/ 425 w 453"/>
                  <a:gd name="T43" fmla="*/ 114 h 454"/>
                  <a:gd name="T44" fmla="*/ 368 w 453"/>
                  <a:gd name="T45" fmla="*/ 114 h 454"/>
                  <a:gd name="T46" fmla="*/ 397 w 453"/>
                  <a:gd name="T47" fmla="*/ 85 h 454"/>
                  <a:gd name="T48" fmla="*/ 340 w 453"/>
                  <a:gd name="T49" fmla="*/ 57 h 454"/>
                  <a:gd name="T50" fmla="*/ 312 w 453"/>
                  <a:gd name="T5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3" h="454">
                    <a:moveTo>
                      <a:pt x="312" y="0"/>
                    </a:moveTo>
                    <a:lnTo>
                      <a:pt x="226" y="28"/>
                    </a:lnTo>
                    <a:lnTo>
                      <a:pt x="198" y="85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56" y="227"/>
                    </a:lnTo>
                    <a:lnTo>
                      <a:pt x="0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70" y="425"/>
                    </a:lnTo>
                    <a:lnTo>
                      <a:pt x="198" y="397"/>
                    </a:lnTo>
                    <a:lnTo>
                      <a:pt x="226" y="454"/>
                    </a:lnTo>
                    <a:lnTo>
                      <a:pt x="255" y="454"/>
                    </a:lnTo>
                    <a:lnTo>
                      <a:pt x="255" y="425"/>
                    </a:lnTo>
                    <a:lnTo>
                      <a:pt x="312" y="425"/>
                    </a:lnTo>
                    <a:lnTo>
                      <a:pt x="312" y="369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453" y="170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114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0" name="Freeform 53"/>
              <p:cNvSpPr>
                <a:spLocks/>
              </p:cNvSpPr>
              <p:nvPr/>
            </p:nvSpPr>
            <p:spPr bwMode="auto">
              <a:xfrm>
                <a:off x="6850063" y="2460625"/>
                <a:ext cx="450850" cy="449263"/>
              </a:xfrm>
              <a:custGeom>
                <a:avLst/>
                <a:gdLst>
                  <a:gd name="T0" fmla="*/ 199 w 284"/>
                  <a:gd name="T1" fmla="*/ 0 h 283"/>
                  <a:gd name="T2" fmla="*/ 256 w 284"/>
                  <a:gd name="T3" fmla="*/ 0 h 283"/>
                  <a:gd name="T4" fmla="*/ 284 w 284"/>
                  <a:gd name="T5" fmla="*/ 28 h 283"/>
                  <a:gd name="T6" fmla="*/ 256 w 284"/>
                  <a:gd name="T7" fmla="*/ 85 h 283"/>
                  <a:gd name="T8" fmla="*/ 256 w 284"/>
                  <a:gd name="T9" fmla="*/ 142 h 283"/>
                  <a:gd name="T10" fmla="*/ 256 w 284"/>
                  <a:gd name="T11" fmla="*/ 198 h 283"/>
                  <a:gd name="T12" fmla="*/ 227 w 284"/>
                  <a:gd name="T13" fmla="*/ 198 h 283"/>
                  <a:gd name="T14" fmla="*/ 199 w 284"/>
                  <a:gd name="T15" fmla="*/ 198 h 283"/>
                  <a:gd name="T16" fmla="*/ 199 w 284"/>
                  <a:gd name="T17" fmla="*/ 255 h 283"/>
                  <a:gd name="T18" fmla="*/ 171 w 284"/>
                  <a:gd name="T19" fmla="*/ 283 h 283"/>
                  <a:gd name="T20" fmla="*/ 114 w 284"/>
                  <a:gd name="T21" fmla="*/ 283 h 283"/>
                  <a:gd name="T22" fmla="*/ 29 w 284"/>
                  <a:gd name="T23" fmla="*/ 283 h 283"/>
                  <a:gd name="T24" fmla="*/ 0 w 284"/>
                  <a:gd name="T25" fmla="*/ 227 h 283"/>
                  <a:gd name="T26" fmla="*/ 29 w 284"/>
                  <a:gd name="T27" fmla="*/ 170 h 283"/>
                  <a:gd name="T28" fmla="*/ 57 w 284"/>
                  <a:gd name="T29" fmla="*/ 198 h 283"/>
                  <a:gd name="T30" fmla="*/ 114 w 284"/>
                  <a:gd name="T31" fmla="*/ 170 h 283"/>
                  <a:gd name="T32" fmla="*/ 114 w 284"/>
                  <a:gd name="T33" fmla="*/ 85 h 283"/>
                  <a:gd name="T34" fmla="*/ 142 w 284"/>
                  <a:gd name="T35" fmla="*/ 28 h 283"/>
                  <a:gd name="T36" fmla="*/ 171 w 284"/>
                  <a:gd name="T37" fmla="*/ 28 h 283"/>
                  <a:gd name="T38" fmla="*/ 199 w 284"/>
                  <a:gd name="T3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" h="283">
                    <a:moveTo>
                      <a:pt x="199" y="0"/>
                    </a:moveTo>
                    <a:lnTo>
                      <a:pt x="256" y="0"/>
                    </a:lnTo>
                    <a:lnTo>
                      <a:pt x="284" y="28"/>
                    </a:lnTo>
                    <a:lnTo>
                      <a:pt x="256" y="85"/>
                    </a:lnTo>
                    <a:lnTo>
                      <a:pt x="256" y="142"/>
                    </a:lnTo>
                    <a:lnTo>
                      <a:pt x="256" y="198"/>
                    </a:lnTo>
                    <a:lnTo>
                      <a:pt x="227" y="198"/>
                    </a:lnTo>
                    <a:lnTo>
                      <a:pt x="199" y="198"/>
                    </a:lnTo>
                    <a:lnTo>
                      <a:pt x="199" y="255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29" y="170"/>
                    </a:lnTo>
                    <a:lnTo>
                      <a:pt x="57" y="198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1" name="Freeform 54"/>
              <p:cNvSpPr>
                <a:spLocks/>
              </p:cNvSpPr>
              <p:nvPr/>
            </p:nvSpPr>
            <p:spPr bwMode="auto">
              <a:xfrm>
                <a:off x="7435851" y="3000375"/>
                <a:ext cx="360363" cy="314325"/>
              </a:xfrm>
              <a:custGeom>
                <a:avLst/>
                <a:gdLst>
                  <a:gd name="T0" fmla="*/ 28 w 227"/>
                  <a:gd name="T1" fmla="*/ 57 h 198"/>
                  <a:gd name="T2" fmla="*/ 142 w 227"/>
                  <a:gd name="T3" fmla="*/ 28 h 198"/>
                  <a:gd name="T4" fmla="*/ 170 w 227"/>
                  <a:gd name="T5" fmla="*/ 0 h 198"/>
                  <a:gd name="T6" fmla="*/ 198 w 227"/>
                  <a:gd name="T7" fmla="*/ 57 h 198"/>
                  <a:gd name="T8" fmla="*/ 198 w 227"/>
                  <a:gd name="T9" fmla="*/ 85 h 198"/>
                  <a:gd name="T10" fmla="*/ 227 w 227"/>
                  <a:gd name="T11" fmla="*/ 113 h 198"/>
                  <a:gd name="T12" fmla="*/ 198 w 227"/>
                  <a:gd name="T13" fmla="*/ 170 h 198"/>
                  <a:gd name="T14" fmla="*/ 85 w 227"/>
                  <a:gd name="T15" fmla="*/ 198 h 198"/>
                  <a:gd name="T16" fmla="*/ 0 w 227"/>
                  <a:gd name="T17" fmla="*/ 198 h 198"/>
                  <a:gd name="T18" fmla="*/ 28 w 227"/>
                  <a:gd name="T19" fmla="*/ 142 h 198"/>
                  <a:gd name="T20" fmla="*/ 57 w 227"/>
                  <a:gd name="T21" fmla="*/ 142 h 198"/>
                  <a:gd name="T22" fmla="*/ 28 w 227"/>
                  <a:gd name="T23" fmla="*/ 57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98">
                    <a:moveTo>
                      <a:pt x="28" y="57"/>
                    </a:moveTo>
                    <a:lnTo>
                      <a:pt x="142" y="28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198" y="170"/>
                    </a:lnTo>
                    <a:lnTo>
                      <a:pt x="85" y="198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57" y="142"/>
                    </a:lnTo>
                    <a:lnTo>
                      <a:pt x="28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2" name="Freeform 55"/>
              <p:cNvSpPr>
                <a:spLocks/>
              </p:cNvSpPr>
              <p:nvPr/>
            </p:nvSpPr>
            <p:spPr bwMode="auto">
              <a:xfrm>
                <a:off x="7435851" y="2774950"/>
                <a:ext cx="765175" cy="1260475"/>
              </a:xfrm>
              <a:custGeom>
                <a:avLst/>
                <a:gdLst>
                  <a:gd name="T0" fmla="*/ 397 w 482"/>
                  <a:gd name="T1" fmla="*/ 0 h 794"/>
                  <a:gd name="T2" fmla="*/ 425 w 482"/>
                  <a:gd name="T3" fmla="*/ 29 h 794"/>
                  <a:gd name="T4" fmla="*/ 397 w 482"/>
                  <a:gd name="T5" fmla="*/ 57 h 794"/>
                  <a:gd name="T6" fmla="*/ 397 w 482"/>
                  <a:gd name="T7" fmla="*/ 199 h 794"/>
                  <a:gd name="T8" fmla="*/ 425 w 482"/>
                  <a:gd name="T9" fmla="*/ 227 h 794"/>
                  <a:gd name="T10" fmla="*/ 454 w 482"/>
                  <a:gd name="T11" fmla="*/ 227 h 794"/>
                  <a:gd name="T12" fmla="*/ 397 w 482"/>
                  <a:gd name="T13" fmla="*/ 255 h 794"/>
                  <a:gd name="T14" fmla="*/ 482 w 482"/>
                  <a:gd name="T15" fmla="*/ 340 h 794"/>
                  <a:gd name="T16" fmla="*/ 425 w 482"/>
                  <a:gd name="T17" fmla="*/ 369 h 794"/>
                  <a:gd name="T18" fmla="*/ 482 w 482"/>
                  <a:gd name="T19" fmla="*/ 426 h 794"/>
                  <a:gd name="T20" fmla="*/ 482 w 482"/>
                  <a:gd name="T21" fmla="*/ 482 h 794"/>
                  <a:gd name="T22" fmla="*/ 454 w 482"/>
                  <a:gd name="T23" fmla="*/ 539 h 794"/>
                  <a:gd name="T24" fmla="*/ 425 w 482"/>
                  <a:gd name="T25" fmla="*/ 567 h 794"/>
                  <a:gd name="T26" fmla="*/ 397 w 482"/>
                  <a:gd name="T27" fmla="*/ 539 h 794"/>
                  <a:gd name="T28" fmla="*/ 284 w 482"/>
                  <a:gd name="T29" fmla="*/ 454 h 794"/>
                  <a:gd name="T30" fmla="*/ 227 w 482"/>
                  <a:gd name="T31" fmla="*/ 596 h 794"/>
                  <a:gd name="T32" fmla="*/ 255 w 482"/>
                  <a:gd name="T33" fmla="*/ 596 h 794"/>
                  <a:gd name="T34" fmla="*/ 255 w 482"/>
                  <a:gd name="T35" fmla="*/ 681 h 794"/>
                  <a:gd name="T36" fmla="*/ 227 w 482"/>
                  <a:gd name="T37" fmla="*/ 737 h 794"/>
                  <a:gd name="T38" fmla="*/ 198 w 482"/>
                  <a:gd name="T39" fmla="*/ 766 h 794"/>
                  <a:gd name="T40" fmla="*/ 142 w 482"/>
                  <a:gd name="T41" fmla="*/ 794 h 794"/>
                  <a:gd name="T42" fmla="*/ 142 w 482"/>
                  <a:gd name="T43" fmla="*/ 766 h 794"/>
                  <a:gd name="T44" fmla="*/ 113 w 482"/>
                  <a:gd name="T45" fmla="*/ 766 h 794"/>
                  <a:gd name="T46" fmla="*/ 142 w 482"/>
                  <a:gd name="T47" fmla="*/ 709 h 794"/>
                  <a:gd name="T48" fmla="*/ 113 w 482"/>
                  <a:gd name="T49" fmla="*/ 709 h 794"/>
                  <a:gd name="T50" fmla="*/ 57 w 482"/>
                  <a:gd name="T51" fmla="*/ 652 h 794"/>
                  <a:gd name="T52" fmla="*/ 142 w 482"/>
                  <a:gd name="T53" fmla="*/ 624 h 794"/>
                  <a:gd name="T54" fmla="*/ 142 w 482"/>
                  <a:gd name="T55" fmla="*/ 567 h 794"/>
                  <a:gd name="T56" fmla="*/ 170 w 482"/>
                  <a:gd name="T57" fmla="*/ 539 h 794"/>
                  <a:gd name="T58" fmla="*/ 85 w 482"/>
                  <a:gd name="T59" fmla="*/ 511 h 794"/>
                  <a:gd name="T60" fmla="*/ 0 w 482"/>
                  <a:gd name="T61" fmla="*/ 340 h 794"/>
                  <a:gd name="T62" fmla="*/ 85 w 482"/>
                  <a:gd name="T63" fmla="*/ 340 h 794"/>
                  <a:gd name="T64" fmla="*/ 198 w 482"/>
                  <a:gd name="T65" fmla="*/ 312 h 794"/>
                  <a:gd name="T66" fmla="*/ 227 w 482"/>
                  <a:gd name="T67" fmla="*/ 255 h 794"/>
                  <a:gd name="T68" fmla="*/ 198 w 482"/>
                  <a:gd name="T69" fmla="*/ 227 h 794"/>
                  <a:gd name="T70" fmla="*/ 198 w 482"/>
                  <a:gd name="T71" fmla="*/ 199 h 794"/>
                  <a:gd name="T72" fmla="*/ 227 w 482"/>
                  <a:gd name="T73" fmla="*/ 199 h 794"/>
                  <a:gd name="T74" fmla="*/ 227 w 482"/>
                  <a:gd name="T75" fmla="*/ 170 h 794"/>
                  <a:gd name="T76" fmla="*/ 284 w 482"/>
                  <a:gd name="T77" fmla="*/ 170 h 794"/>
                  <a:gd name="T78" fmla="*/ 284 w 482"/>
                  <a:gd name="T79" fmla="*/ 114 h 794"/>
                  <a:gd name="T80" fmla="*/ 312 w 482"/>
                  <a:gd name="T81" fmla="*/ 29 h 794"/>
                  <a:gd name="T82" fmla="*/ 397 w 482"/>
                  <a:gd name="T8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2" h="794">
                    <a:moveTo>
                      <a:pt x="397" y="0"/>
                    </a:moveTo>
                    <a:lnTo>
                      <a:pt x="425" y="29"/>
                    </a:lnTo>
                    <a:lnTo>
                      <a:pt x="397" y="57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454" y="227"/>
                    </a:lnTo>
                    <a:lnTo>
                      <a:pt x="397" y="255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82" y="426"/>
                    </a:lnTo>
                    <a:lnTo>
                      <a:pt x="482" y="482"/>
                    </a:lnTo>
                    <a:lnTo>
                      <a:pt x="454" y="539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284" y="454"/>
                    </a:lnTo>
                    <a:lnTo>
                      <a:pt x="227" y="596"/>
                    </a:lnTo>
                    <a:lnTo>
                      <a:pt x="255" y="596"/>
                    </a:lnTo>
                    <a:lnTo>
                      <a:pt x="255" y="681"/>
                    </a:lnTo>
                    <a:lnTo>
                      <a:pt x="227" y="737"/>
                    </a:lnTo>
                    <a:lnTo>
                      <a:pt x="198" y="766"/>
                    </a:lnTo>
                    <a:lnTo>
                      <a:pt x="142" y="794"/>
                    </a:lnTo>
                    <a:lnTo>
                      <a:pt x="142" y="766"/>
                    </a:lnTo>
                    <a:lnTo>
                      <a:pt x="113" y="766"/>
                    </a:lnTo>
                    <a:lnTo>
                      <a:pt x="142" y="709"/>
                    </a:lnTo>
                    <a:lnTo>
                      <a:pt x="113" y="709"/>
                    </a:lnTo>
                    <a:lnTo>
                      <a:pt x="57" y="652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98" y="227"/>
                    </a:lnTo>
                    <a:lnTo>
                      <a:pt x="198" y="199"/>
                    </a:lnTo>
                    <a:lnTo>
                      <a:pt x="227" y="199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12" y="29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3" name="Freeform 56"/>
              <p:cNvSpPr>
                <a:spLocks/>
              </p:cNvSpPr>
              <p:nvPr/>
            </p:nvSpPr>
            <p:spPr bwMode="auto">
              <a:xfrm>
                <a:off x="8110538" y="3270250"/>
                <a:ext cx="315913" cy="630238"/>
              </a:xfrm>
              <a:custGeom>
                <a:avLst/>
                <a:gdLst>
                  <a:gd name="T0" fmla="*/ 57 w 199"/>
                  <a:gd name="T1" fmla="*/ 28 h 397"/>
                  <a:gd name="T2" fmla="*/ 114 w 199"/>
                  <a:gd name="T3" fmla="*/ 0 h 397"/>
                  <a:gd name="T4" fmla="*/ 142 w 199"/>
                  <a:gd name="T5" fmla="*/ 28 h 397"/>
                  <a:gd name="T6" fmla="*/ 142 w 199"/>
                  <a:gd name="T7" fmla="*/ 114 h 397"/>
                  <a:gd name="T8" fmla="*/ 142 w 199"/>
                  <a:gd name="T9" fmla="*/ 255 h 397"/>
                  <a:gd name="T10" fmla="*/ 199 w 199"/>
                  <a:gd name="T11" fmla="*/ 312 h 397"/>
                  <a:gd name="T12" fmla="*/ 170 w 199"/>
                  <a:gd name="T13" fmla="*/ 397 h 397"/>
                  <a:gd name="T14" fmla="*/ 142 w 199"/>
                  <a:gd name="T15" fmla="*/ 397 h 397"/>
                  <a:gd name="T16" fmla="*/ 114 w 199"/>
                  <a:gd name="T17" fmla="*/ 369 h 397"/>
                  <a:gd name="T18" fmla="*/ 114 w 199"/>
                  <a:gd name="T19" fmla="*/ 340 h 397"/>
                  <a:gd name="T20" fmla="*/ 57 w 199"/>
                  <a:gd name="T21" fmla="*/ 369 h 397"/>
                  <a:gd name="T22" fmla="*/ 0 w 199"/>
                  <a:gd name="T23" fmla="*/ 340 h 397"/>
                  <a:gd name="T24" fmla="*/ 57 w 199"/>
                  <a:gd name="T25" fmla="*/ 312 h 397"/>
                  <a:gd name="T26" fmla="*/ 57 w 199"/>
                  <a:gd name="T27" fmla="*/ 284 h 397"/>
                  <a:gd name="T28" fmla="*/ 0 w 199"/>
                  <a:gd name="T29" fmla="*/ 255 h 397"/>
                  <a:gd name="T30" fmla="*/ 29 w 199"/>
                  <a:gd name="T31" fmla="*/ 227 h 397"/>
                  <a:gd name="T32" fmla="*/ 57 w 199"/>
                  <a:gd name="T33" fmla="*/ 170 h 397"/>
                  <a:gd name="T34" fmla="*/ 57 w 199"/>
                  <a:gd name="T35" fmla="*/ 114 h 397"/>
                  <a:gd name="T36" fmla="*/ 0 w 199"/>
                  <a:gd name="T37" fmla="*/ 57 h 397"/>
                  <a:gd name="T38" fmla="*/ 57 w 199"/>
                  <a:gd name="T3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9" h="397">
                    <a:moveTo>
                      <a:pt x="57" y="28"/>
                    </a:moveTo>
                    <a:lnTo>
                      <a:pt x="114" y="0"/>
                    </a:lnTo>
                    <a:lnTo>
                      <a:pt x="142" y="28"/>
                    </a:lnTo>
                    <a:lnTo>
                      <a:pt x="142" y="114"/>
                    </a:lnTo>
                    <a:lnTo>
                      <a:pt x="142" y="255"/>
                    </a:lnTo>
                    <a:lnTo>
                      <a:pt x="199" y="312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114" y="369"/>
                    </a:lnTo>
                    <a:lnTo>
                      <a:pt x="114" y="340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57"/>
                    </a:lnTo>
                    <a:lnTo>
                      <a:pt x="57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4" name="Freeform 57"/>
              <p:cNvSpPr>
                <a:spLocks/>
              </p:cNvSpPr>
              <p:nvPr/>
            </p:nvSpPr>
            <p:spPr bwMode="auto">
              <a:xfrm>
                <a:off x="7750176" y="3495675"/>
                <a:ext cx="450850" cy="1079500"/>
              </a:xfrm>
              <a:custGeom>
                <a:avLst/>
                <a:gdLst>
                  <a:gd name="T0" fmla="*/ 227 w 284"/>
                  <a:gd name="T1" fmla="*/ 198 h 680"/>
                  <a:gd name="T2" fmla="*/ 284 w 284"/>
                  <a:gd name="T3" fmla="*/ 170 h 680"/>
                  <a:gd name="T4" fmla="*/ 284 w 284"/>
                  <a:gd name="T5" fmla="*/ 142 h 680"/>
                  <a:gd name="T6" fmla="*/ 227 w 284"/>
                  <a:gd name="T7" fmla="*/ 113 h 680"/>
                  <a:gd name="T8" fmla="*/ 199 w 284"/>
                  <a:gd name="T9" fmla="*/ 85 h 680"/>
                  <a:gd name="T10" fmla="*/ 86 w 284"/>
                  <a:gd name="T11" fmla="*/ 0 h 680"/>
                  <a:gd name="T12" fmla="*/ 29 w 284"/>
                  <a:gd name="T13" fmla="*/ 142 h 680"/>
                  <a:gd name="T14" fmla="*/ 57 w 284"/>
                  <a:gd name="T15" fmla="*/ 142 h 680"/>
                  <a:gd name="T16" fmla="*/ 57 w 284"/>
                  <a:gd name="T17" fmla="*/ 227 h 680"/>
                  <a:gd name="T18" fmla="*/ 29 w 284"/>
                  <a:gd name="T19" fmla="*/ 283 h 680"/>
                  <a:gd name="T20" fmla="*/ 0 w 284"/>
                  <a:gd name="T21" fmla="*/ 312 h 680"/>
                  <a:gd name="T22" fmla="*/ 29 w 284"/>
                  <a:gd name="T23" fmla="*/ 397 h 680"/>
                  <a:gd name="T24" fmla="*/ 86 w 284"/>
                  <a:gd name="T25" fmla="*/ 453 h 680"/>
                  <a:gd name="T26" fmla="*/ 86 w 284"/>
                  <a:gd name="T27" fmla="*/ 567 h 680"/>
                  <a:gd name="T28" fmla="*/ 57 w 284"/>
                  <a:gd name="T29" fmla="*/ 595 h 680"/>
                  <a:gd name="T30" fmla="*/ 86 w 284"/>
                  <a:gd name="T31" fmla="*/ 652 h 680"/>
                  <a:gd name="T32" fmla="*/ 114 w 284"/>
                  <a:gd name="T33" fmla="*/ 680 h 680"/>
                  <a:gd name="T34" fmla="*/ 114 w 284"/>
                  <a:gd name="T35" fmla="*/ 624 h 680"/>
                  <a:gd name="T36" fmla="*/ 171 w 284"/>
                  <a:gd name="T37" fmla="*/ 624 h 680"/>
                  <a:gd name="T38" fmla="*/ 199 w 284"/>
                  <a:gd name="T39" fmla="*/ 595 h 680"/>
                  <a:gd name="T40" fmla="*/ 227 w 284"/>
                  <a:gd name="T41" fmla="*/ 453 h 680"/>
                  <a:gd name="T42" fmla="*/ 199 w 284"/>
                  <a:gd name="T43" fmla="*/ 425 h 680"/>
                  <a:gd name="T44" fmla="*/ 227 w 284"/>
                  <a:gd name="T45" fmla="*/ 368 h 680"/>
                  <a:gd name="T46" fmla="*/ 227 w 284"/>
                  <a:gd name="T47" fmla="*/ 340 h 680"/>
                  <a:gd name="T48" fmla="*/ 256 w 284"/>
                  <a:gd name="T49" fmla="*/ 312 h 680"/>
                  <a:gd name="T50" fmla="*/ 256 w 284"/>
                  <a:gd name="T51" fmla="*/ 255 h 680"/>
                  <a:gd name="T52" fmla="*/ 227 w 284"/>
                  <a:gd name="T53" fmla="*/ 227 h 680"/>
                  <a:gd name="T54" fmla="*/ 227 w 284"/>
                  <a:gd name="T55" fmla="*/ 19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4" h="680">
                    <a:moveTo>
                      <a:pt x="227" y="198"/>
                    </a:moveTo>
                    <a:lnTo>
                      <a:pt x="284" y="170"/>
                    </a:lnTo>
                    <a:lnTo>
                      <a:pt x="284" y="142"/>
                    </a:lnTo>
                    <a:lnTo>
                      <a:pt x="227" y="113"/>
                    </a:lnTo>
                    <a:lnTo>
                      <a:pt x="199" y="85"/>
                    </a:lnTo>
                    <a:lnTo>
                      <a:pt x="86" y="0"/>
                    </a:lnTo>
                    <a:lnTo>
                      <a:pt x="29" y="142"/>
                    </a:lnTo>
                    <a:lnTo>
                      <a:pt x="57" y="142"/>
                    </a:lnTo>
                    <a:lnTo>
                      <a:pt x="57" y="227"/>
                    </a:lnTo>
                    <a:lnTo>
                      <a:pt x="29" y="283"/>
                    </a:lnTo>
                    <a:lnTo>
                      <a:pt x="0" y="312"/>
                    </a:lnTo>
                    <a:lnTo>
                      <a:pt x="29" y="397"/>
                    </a:lnTo>
                    <a:lnTo>
                      <a:pt x="86" y="453"/>
                    </a:lnTo>
                    <a:lnTo>
                      <a:pt x="86" y="567"/>
                    </a:lnTo>
                    <a:lnTo>
                      <a:pt x="57" y="595"/>
                    </a:lnTo>
                    <a:lnTo>
                      <a:pt x="86" y="652"/>
                    </a:lnTo>
                    <a:lnTo>
                      <a:pt x="114" y="680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99" y="595"/>
                    </a:lnTo>
                    <a:lnTo>
                      <a:pt x="227" y="453"/>
                    </a:lnTo>
                    <a:lnTo>
                      <a:pt x="199" y="425"/>
                    </a:lnTo>
                    <a:lnTo>
                      <a:pt x="227" y="368"/>
                    </a:lnTo>
                    <a:lnTo>
                      <a:pt x="227" y="340"/>
                    </a:lnTo>
                    <a:lnTo>
                      <a:pt x="256" y="312"/>
                    </a:lnTo>
                    <a:lnTo>
                      <a:pt x="256" y="255"/>
                    </a:lnTo>
                    <a:lnTo>
                      <a:pt x="227" y="227"/>
                    </a:lnTo>
                    <a:lnTo>
                      <a:pt x="227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5" name="Freeform 58"/>
              <p:cNvSpPr>
                <a:spLocks/>
              </p:cNvSpPr>
              <p:nvPr/>
            </p:nvSpPr>
            <p:spPr bwMode="auto">
              <a:xfrm>
                <a:off x="7570788" y="4756150"/>
                <a:ext cx="1079500" cy="1079500"/>
              </a:xfrm>
              <a:custGeom>
                <a:avLst/>
                <a:gdLst>
                  <a:gd name="T0" fmla="*/ 482 w 680"/>
                  <a:gd name="T1" fmla="*/ 680 h 680"/>
                  <a:gd name="T2" fmla="*/ 454 w 680"/>
                  <a:gd name="T3" fmla="*/ 652 h 680"/>
                  <a:gd name="T4" fmla="*/ 482 w 680"/>
                  <a:gd name="T5" fmla="*/ 623 h 680"/>
                  <a:gd name="T6" fmla="*/ 454 w 680"/>
                  <a:gd name="T7" fmla="*/ 567 h 680"/>
                  <a:gd name="T8" fmla="*/ 482 w 680"/>
                  <a:gd name="T9" fmla="*/ 567 h 680"/>
                  <a:gd name="T10" fmla="*/ 454 w 680"/>
                  <a:gd name="T11" fmla="*/ 482 h 680"/>
                  <a:gd name="T12" fmla="*/ 425 w 680"/>
                  <a:gd name="T13" fmla="*/ 482 h 680"/>
                  <a:gd name="T14" fmla="*/ 425 w 680"/>
                  <a:gd name="T15" fmla="*/ 425 h 680"/>
                  <a:gd name="T16" fmla="*/ 369 w 680"/>
                  <a:gd name="T17" fmla="*/ 425 h 680"/>
                  <a:gd name="T18" fmla="*/ 340 w 680"/>
                  <a:gd name="T19" fmla="*/ 311 h 680"/>
                  <a:gd name="T20" fmla="*/ 312 w 680"/>
                  <a:gd name="T21" fmla="*/ 283 h 680"/>
                  <a:gd name="T22" fmla="*/ 312 w 680"/>
                  <a:gd name="T23" fmla="*/ 255 h 680"/>
                  <a:gd name="T24" fmla="*/ 284 w 680"/>
                  <a:gd name="T25" fmla="*/ 198 h 680"/>
                  <a:gd name="T26" fmla="*/ 170 w 680"/>
                  <a:gd name="T27" fmla="*/ 198 h 680"/>
                  <a:gd name="T28" fmla="*/ 142 w 680"/>
                  <a:gd name="T29" fmla="*/ 226 h 680"/>
                  <a:gd name="T30" fmla="*/ 85 w 680"/>
                  <a:gd name="T31" fmla="*/ 198 h 680"/>
                  <a:gd name="T32" fmla="*/ 57 w 680"/>
                  <a:gd name="T33" fmla="*/ 226 h 680"/>
                  <a:gd name="T34" fmla="*/ 0 w 680"/>
                  <a:gd name="T35" fmla="*/ 198 h 680"/>
                  <a:gd name="T36" fmla="*/ 57 w 680"/>
                  <a:gd name="T37" fmla="*/ 198 h 680"/>
                  <a:gd name="T38" fmla="*/ 85 w 680"/>
                  <a:gd name="T39" fmla="*/ 113 h 680"/>
                  <a:gd name="T40" fmla="*/ 113 w 680"/>
                  <a:gd name="T41" fmla="*/ 113 h 680"/>
                  <a:gd name="T42" fmla="*/ 199 w 680"/>
                  <a:gd name="T43" fmla="*/ 113 h 680"/>
                  <a:gd name="T44" fmla="*/ 227 w 680"/>
                  <a:gd name="T45" fmla="*/ 56 h 680"/>
                  <a:gd name="T46" fmla="*/ 227 w 680"/>
                  <a:gd name="T47" fmla="*/ 28 h 680"/>
                  <a:gd name="T48" fmla="*/ 255 w 680"/>
                  <a:gd name="T49" fmla="*/ 0 h 680"/>
                  <a:gd name="T50" fmla="*/ 340 w 680"/>
                  <a:gd name="T51" fmla="*/ 0 h 680"/>
                  <a:gd name="T52" fmla="*/ 369 w 680"/>
                  <a:gd name="T53" fmla="*/ 28 h 680"/>
                  <a:gd name="T54" fmla="*/ 397 w 680"/>
                  <a:gd name="T55" fmla="*/ 28 h 680"/>
                  <a:gd name="T56" fmla="*/ 425 w 680"/>
                  <a:gd name="T57" fmla="*/ 85 h 680"/>
                  <a:gd name="T58" fmla="*/ 369 w 680"/>
                  <a:gd name="T59" fmla="*/ 85 h 680"/>
                  <a:gd name="T60" fmla="*/ 340 w 680"/>
                  <a:gd name="T61" fmla="*/ 113 h 680"/>
                  <a:gd name="T62" fmla="*/ 454 w 680"/>
                  <a:gd name="T63" fmla="*/ 255 h 680"/>
                  <a:gd name="T64" fmla="*/ 482 w 680"/>
                  <a:gd name="T65" fmla="*/ 255 h 680"/>
                  <a:gd name="T66" fmla="*/ 482 w 680"/>
                  <a:gd name="T67" fmla="*/ 226 h 680"/>
                  <a:gd name="T68" fmla="*/ 567 w 680"/>
                  <a:gd name="T69" fmla="*/ 226 h 680"/>
                  <a:gd name="T70" fmla="*/ 680 w 680"/>
                  <a:gd name="T71" fmla="*/ 226 h 680"/>
                  <a:gd name="T72" fmla="*/ 652 w 680"/>
                  <a:gd name="T73" fmla="*/ 311 h 680"/>
                  <a:gd name="T74" fmla="*/ 624 w 680"/>
                  <a:gd name="T75" fmla="*/ 368 h 680"/>
                  <a:gd name="T76" fmla="*/ 652 w 680"/>
                  <a:gd name="T77" fmla="*/ 397 h 680"/>
                  <a:gd name="T78" fmla="*/ 624 w 680"/>
                  <a:gd name="T79" fmla="*/ 453 h 680"/>
                  <a:gd name="T80" fmla="*/ 652 w 680"/>
                  <a:gd name="T81" fmla="*/ 510 h 680"/>
                  <a:gd name="T82" fmla="*/ 595 w 680"/>
                  <a:gd name="T83" fmla="*/ 510 h 680"/>
                  <a:gd name="T84" fmla="*/ 595 w 680"/>
                  <a:gd name="T85" fmla="*/ 652 h 680"/>
                  <a:gd name="T86" fmla="*/ 567 w 680"/>
                  <a:gd name="T87" fmla="*/ 680 h 680"/>
                  <a:gd name="T88" fmla="*/ 539 w 680"/>
                  <a:gd name="T89" fmla="*/ 652 h 680"/>
                  <a:gd name="T90" fmla="*/ 482 w 680"/>
                  <a:gd name="T9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0" h="680">
                    <a:moveTo>
                      <a:pt x="482" y="680"/>
                    </a:moveTo>
                    <a:lnTo>
                      <a:pt x="454" y="652"/>
                    </a:lnTo>
                    <a:lnTo>
                      <a:pt x="482" y="623"/>
                    </a:lnTo>
                    <a:lnTo>
                      <a:pt x="454" y="567"/>
                    </a:lnTo>
                    <a:lnTo>
                      <a:pt x="482" y="567"/>
                    </a:lnTo>
                    <a:lnTo>
                      <a:pt x="454" y="482"/>
                    </a:lnTo>
                    <a:lnTo>
                      <a:pt x="425" y="482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340" y="311"/>
                    </a:lnTo>
                    <a:lnTo>
                      <a:pt x="312" y="283"/>
                    </a:lnTo>
                    <a:lnTo>
                      <a:pt x="312" y="255"/>
                    </a:lnTo>
                    <a:lnTo>
                      <a:pt x="284" y="198"/>
                    </a:lnTo>
                    <a:lnTo>
                      <a:pt x="170" y="198"/>
                    </a:lnTo>
                    <a:lnTo>
                      <a:pt x="142" y="226"/>
                    </a:lnTo>
                    <a:lnTo>
                      <a:pt x="85" y="198"/>
                    </a:lnTo>
                    <a:lnTo>
                      <a:pt x="57" y="226"/>
                    </a:lnTo>
                    <a:lnTo>
                      <a:pt x="0" y="198"/>
                    </a:lnTo>
                    <a:lnTo>
                      <a:pt x="57" y="198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99" y="113"/>
                    </a:lnTo>
                    <a:lnTo>
                      <a:pt x="227" y="56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40" y="0"/>
                    </a:lnTo>
                    <a:lnTo>
                      <a:pt x="369" y="28"/>
                    </a:lnTo>
                    <a:lnTo>
                      <a:pt x="397" y="28"/>
                    </a:lnTo>
                    <a:lnTo>
                      <a:pt x="425" y="85"/>
                    </a:lnTo>
                    <a:lnTo>
                      <a:pt x="369" y="85"/>
                    </a:lnTo>
                    <a:lnTo>
                      <a:pt x="340" y="113"/>
                    </a:lnTo>
                    <a:lnTo>
                      <a:pt x="454" y="255"/>
                    </a:lnTo>
                    <a:lnTo>
                      <a:pt x="482" y="255"/>
                    </a:lnTo>
                    <a:lnTo>
                      <a:pt x="482" y="226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52" y="311"/>
                    </a:lnTo>
                    <a:lnTo>
                      <a:pt x="624" y="368"/>
                    </a:lnTo>
                    <a:lnTo>
                      <a:pt x="652" y="397"/>
                    </a:lnTo>
                    <a:lnTo>
                      <a:pt x="624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95" y="652"/>
                    </a:lnTo>
                    <a:lnTo>
                      <a:pt x="567" y="680"/>
                    </a:lnTo>
                    <a:lnTo>
                      <a:pt x="539" y="652"/>
                    </a:lnTo>
                    <a:lnTo>
                      <a:pt x="482" y="68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Freeform 59"/>
              <p:cNvSpPr>
                <a:spLocks/>
              </p:cNvSpPr>
              <p:nvPr/>
            </p:nvSpPr>
            <p:spPr bwMode="auto">
              <a:xfrm>
                <a:off x="5635626" y="6465888"/>
                <a:ext cx="2925763" cy="1935163"/>
              </a:xfrm>
              <a:custGeom>
                <a:avLst/>
                <a:gdLst>
                  <a:gd name="T0" fmla="*/ 170 w 1843"/>
                  <a:gd name="T1" fmla="*/ 1162 h 1219"/>
                  <a:gd name="T2" fmla="*/ 170 w 1843"/>
                  <a:gd name="T3" fmla="*/ 1077 h 1219"/>
                  <a:gd name="T4" fmla="*/ 142 w 1843"/>
                  <a:gd name="T5" fmla="*/ 992 h 1219"/>
                  <a:gd name="T6" fmla="*/ 142 w 1843"/>
                  <a:gd name="T7" fmla="*/ 879 h 1219"/>
                  <a:gd name="T8" fmla="*/ 85 w 1843"/>
                  <a:gd name="T9" fmla="*/ 879 h 1219"/>
                  <a:gd name="T10" fmla="*/ 142 w 1843"/>
                  <a:gd name="T11" fmla="*/ 737 h 1219"/>
                  <a:gd name="T12" fmla="*/ 85 w 1843"/>
                  <a:gd name="T13" fmla="*/ 709 h 1219"/>
                  <a:gd name="T14" fmla="*/ 57 w 1843"/>
                  <a:gd name="T15" fmla="*/ 652 h 1219"/>
                  <a:gd name="T16" fmla="*/ 0 w 1843"/>
                  <a:gd name="T17" fmla="*/ 624 h 1219"/>
                  <a:gd name="T18" fmla="*/ 0 w 1843"/>
                  <a:gd name="T19" fmla="*/ 510 h 1219"/>
                  <a:gd name="T20" fmla="*/ 0 w 1843"/>
                  <a:gd name="T21" fmla="*/ 482 h 1219"/>
                  <a:gd name="T22" fmla="*/ 85 w 1843"/>
                  <a:gd name="T23" fmla="*/ 425 h 1219"/>
                  <a:gd name="T24" fmla="*/ 142 w 1843"/>
                  <a:gd name="T25" fmla="*/ 454 h 1219"/>
                  <a:gd name="T26" fmla="*/ 255 w 1843"/>
                  <a:gd name="T27" fmla="*/ 425 h 1219"/>
                  <a:gd name="T28" fmla="*/ 397 w 1843"/>
                  <a:gd name="T29" fmla="*/ 397 h 1219"/>
                  <a:gd name="T30" fmla="*/ 454 w 1843"/>
                  <a:gd name="T31" fmla="*/ 425 h 1219"/>
                  <a:gd name="T32" fmla="*/ 539 w 1843"/>
                  <a:gd name="T33" fmla="*/ 340 h 1219"/>
                  <a:gd name="T34" fmla="*/ 510 w 1843"/>
                  <a:gd name="T35" fmla="*/ 255 h 1219"/>
                  <a:gd name="T36" fmla="*/ 510 w 1843"/>
                  <a:gd name="T37" fmla="*/ 142 h 1219"/>
                  <a:gd name="T38" fmla="*/ 567 w 1843"/>
                  <a:gd name="T39" fmla="*/ 85 h 1219"/>
                  <a:gd name="T40" fmla="*/ 1021 w 1843"/>
                  <a:gd name="T41" fmla="*/ 57 h 1219"/>
                  <a:gd name="T42" fmla="*/ 1049 w 1843"/>
                  <a:gd name="T43" fmla="*/ 113 h 1219"/>
                  <a:gd name="T44" fmla="*/ 1219 w 1843"/>
                  <a:gd name="T45" fmla="*/ 170 h 1219"/>
                  <a:gd name="T46" fmla="*/ 1361 w 1843"/>
                  <a:gd name="T47" fmla="*/ 227 h 1219"/>
                  <a:gd name="T48" fmla="*/ 1389 w 1843"/>
                  <a:gd name="T49" fmla="*/ 255 h 1219"/>
                  <a:gd name="T50" fmla="*/ 1531 w 1843"/>
                  <a:gd name="T51" fmla="*/ 312 h 1219"/>
                  <a:gd name="T52" fmla="*/ 1531 w 1843"/>
                  <a:gd name="T53" fmla="*/ 397 h 1219"/>
                  <a:gd name="T54" fmla="*/ 1644 w 1843"/>
                  <a:gd name="T55" fmla="*/ 454 h 1219"/>
                  <a:gd name="T56" fmla="*/ 1588 w 1843"/>
                  <a:gd name="T57" fmla="*/ 539 h 1219"/>
                  <a:gd name="T58" fmla="*/ 1701 w 1843"/>
                  <a:gd name="T59" fmla="*/ 680 h 1219"/>
                  <a:gd name="T60" fmla="*/ 1758 w 1843"/>
                  <a:gd name="T61" fmla="*/ 709 h 1219"/>
                  <a:gd name="T62" fmla="*/ 1814 w 1843"/>
                  <a:gd name="T63" fmla="*/ 794 h 1219"/>
                  <a:gd name="T64" fmla="*/ 1758 w 1843"/>
                  <a:gd name="T65" fmla="*/ 822 h 1219"/>
                  <a:gd name="T66" fmla="*/ 1729 w 1843"/>
                  <a:gd name="T67" fmla="*/ 964 h 1219"/>
                  <a:gd name="T68" fmla="*/ 1701 w 1843"/>
                  <a:gd name="T69" fmla="*/ 1106 h 1219"/>
                  <a:gd name="T70" fmla="*/ 1644 w 1843"/>
                  <a:gd name="T71" fmla="*/ 1191 h 1219"/>
                  <a:gd name="T72" fmla="*/ 1503 w 1843"/>
                  <a:gd name="T73" fmla="*/ 1191 h 1219"/>
                  <a:gd name="T74" fmla="*/ 1389 w 1843"/>
                  <a:gd name="T75" fmla="*/ 1134 h 1219"/>
                  <a:gd name="T76" fmla="*/ 1276 w 1843"/>
                  <a:gd name="T77" fmla="*/ 1106 h 1219"/>
                  <a:gd name="T78" fmla="*/ 1219 w 1843"/>
                  <a:gd name="T79" fmla="*/ 1049 h 1219"/>
                  <a:gd name="T80" fmla="*/ 1162 w 1843"/>
                  <a:gd name="T81" fmla="*/ 1021 h 1219"/>
                  <a:gd name="T82" fmla="*/ 1106 w 1843"/>
                  <a:gd name="T83" fmla="*/ 992 h 1219"/>
                  <a:gd name="T84" fmla="*/ 1077 w 1843"/>
                  <a:gd name="T85" fmla="*/ 907 h 1219"/>
                  <a:gd name="T86" fmla="*/ 992 w 1843"/>
                  <a:gd name="T87" fmla="*/ 935 h 1219"/>
                  <a:gd name="T88" fmla="*/ 936 w 1843"/>
                  <a:gd name="T89" fmla="*/ 935 h 1219"/>
                  <a:gd name="T90" fmla="*/ 879 w 1843"/>
                  <a:gd name="T91" fmla="*/ 935 h 1219"/>
                  <a:gd name="T92" fmla="*/ 879 w 1843"/>
                  <a:gd name="T93" fmla="*/ 850 h 1219"/>
                  <a:gd name="T94" fmla="*/ 794 w 1843"/>
                  <a:gd name="T95" fmla="*/ 850 h 1219"/>
                  <a:gd name="T96" fmla="*/ 737 w 1843"/>
                  <a:gd name="T97" fmla="*/ 964 h 1219"/>
                  <a:gd name="T98" fmla="*/ 709 w 1843"/>
                  <a:gd name="T99" fmla="*/ 1021 h 1219"/>
                  <a:gd name="T100" fmla="*/ 709 w 1843"/>
                  <a:gd name="T101" fmla="*/ 1191 h 1219"/>
                  <a:gd name="T102" fmla="*/ 624 w 1843"/>
                  <a:gd name="T103" fmla="*/ 1162 h 1219"/>
                  <a:gd name="T104" fmla="*/ 539 w 1843"/>
                  <a:gd name="T105" fmla="*/ 1162 h 1219"/>
                  <a:gd name="T106" fmla="*/ 454 w 1843"/>
                  <a:gd name="T107" fmla="*/ 1191 h 1219"/>
                  <a:gd name="T108" fmla="*/ 425 w 1843"/>
                  <a:gd name="T109" fmla="*/ 1134 h 1219"/>
                  <a:gd name="T110" fmla="*/ 340 w 1843"/>
                  <a:gd name="T111" fmla="*/ 1134 h 1219"/>
                  <a:gd name="T112" fmla="*/ 284 w 1843"/>
                  <a:gd name="T113" fmla="*/ 1191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43" h="1219">
                    <a:moveTo>
                      <a:pt x="227" y="1191"/>
                    </a:moveTo>
                    <a:lnTo>
                      <a:pt x="170" y="1162"/>
                    </a:lnTo>
                    <a:lnTo>
                      <a:pt x="199" y="1106"/>
                    </a:lnTo>
                    <a:lnTo>
                      <a:pt x="170" y="1077"/>
                    </a:lnTo>
                    <a:lnTo>
                      <a:pt x="170" y="1021"/>
                    </a:lnTo>
                    <a:lnTo>
                      <a:pt x="142" y="992"/>
                    </a:lnTo>
                    <a:lnTo>
                      <a:pt x="170" y="879"/>
                    </a:lnTo>
                    <a:lnTo>
                      <a:pt x="142" y="879"/>
                    </a:lnTo>
                    <a:lnTo>
                      <a:pt x="113" y="907"/>
                    </a:lnTo>
                    <a:lnTo>
                      <a:pt x="85" y="879"/>
                    </a:lnTo>
                    <a:lnTo>
                      <a:pt x="113" y="794"/>
                    </a:lnTo>
                    <a:lnTo>
                      <a:pt x="142" y="737"/>
                    </a:lnTo>
                    <a:lnTo>
                      <a:pt x="85" y="737"/>
                    </a:lnTo>
                    <a:lnTo>
                      <a:pt x="85" y="709"/>
                    </a:lnTo>
                    <a:lnTo>
                      <a:pt x="28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24"/>
                    </a:lnTo>
                    <a:lnTo>
                      <a:pt x="28" y="595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113" y="454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55" y="425"/>
                    </a:lnTo>
                    <a:lnTo>
                      <a:pt x="312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425"/>
                    </a:lnTo>
                    <a:lnTo>
                      <a:pt x="567" y="425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510" y="142"/>
                    </a:lnTo>
                    <a:lnTo>
                      <a:pt x="482" y="113"/>
                    </a:lnTo>
                    <a:lnTo>
                      <a:pt x="567" y="85"/>
                    </a:lnTo>
                    <a:lnTo>
                      <a:pt x="936" y="0"/>
                    </a:lnTo>
                    <a:lnTo>
                      <a:pt x="1021" y="57"/>
                    </a:lnTo>
                    <a:lnTo>
                      <a:pt x="1049" y="85"/>
                    </a:lnTo>
                    <a:lnTo>
                      <a:pt x="1049" y="113"/>
                    </a:lnTo>
                    <a:lnTo>
                      <a:pt x="1134" y="170"/>
                    </a:lnTo>
                    <a:lnTo>
                      <a:pt x="1219" y="170"/>
                    </a:lnTo>
                    <a:lnTo>
                      <a:pt x="1276" y="227"/>
                    </a:lnTo>
                    <a:lnTo>
                      <a:pt x="1361" y="227"/>
                    </a:lnTo>
                    <a:lnTo>
                      <a:pt x="1361" y="255"/>
                    </a:lnTo>
                    <a:lnTo>
                      <a:pt x="1389" y="255"/>
                    </a:lnTo>
                    <a:lnTo>
                      <a:pt x="1474" y="312"/>
                    </a:lnTo>
                    <a:lnTo>
                      <a:pt x="1531" y="312"/>
                    </a:lnTo>
                    <a:lnTo>
                      <a:pt x="1503" y="368"/>
                    </a:lnTo>
                    <a:lnTo>
                      <a:pt x="1531" y="397"/>
                    </a:lnTo>
                    <a:lnTo>
                      <a:pt x="1531" y="454"/>
                    </a:lnTo>
                    <a:lnTo>
                      <a:pt x="1644" y="454"/>
                    </a:lnTo>
                    <a:lnTo>
                      <a:pt x="1701" y="482"/>
                    </a:lnTo>
                    <a:lnTo>
                      <a:pt x="1588" y="539"/>
                    </a:lnTo>
                    <a:lnTo>
                      <a:pt x="1559" y="595"/>
                    </a:lnTo>
                    <a:lnTo>
                      <a:pt x="1701" y="680"/>
                    </a:lnTo>
                    <a:lnTo>
                      <a:pt x="1729" y="680"/>
                    </a:lnTo>
                    <a:lnTo>
                      <a:pt x="1758" y="709"/>
                    </a:lnTo>
                    <a:lnTo>
                      <a:pt x="1843" y="737"/>
                    </a:lnTo>
                    <a:lnTo>
                      <a:pt x="1814" y="794"/>
                    </a:lnTo>
                    <a:lnTo>
                      <a:pt x="1786" y="794"/>
                    </a:lnTo>
                    <a:lnTo>
                      <a:pt x="1758" y="822"/>
                    </a:lnTo>
                    <a:lnTo>
                      <a:pt x="1814" y="935"/>
                    </a:lnTo>
                    <a:lnTo>
                      <a:pt x="1729" y="964"/>
                    </a:lnTo>
                    <a:lnTo>
                      <a:pt x="1729" y="1077"/>
                    </a:lnTo>
                    <a:lnTo>
                      <a:pt x="1701" y="1106"/>
                    </a:lnTo>
                    <a:lnTo>
                      <a:pt x="1701" y="1134"/>
                    </a:lnTo>
                    <a:lnTo>
                      <a:pt x="1644" y="1191"/>
                    </a:lnTo>
                    <a:lnTo>
                      <a:pt x="1588" y="1219"/>
                    </a:lnTo>
                    <a:lnTo>
                      <a:pt x="1503" y="1191"/>
                    </a:lnTo>
                    <a:lnTo>
                      <a:pt x="1503" y="1162"/>
                    </a:lnTo>
                    <a:lnTo>
                      <a:pt x="1389" y="1134"/>
                    </a:lnTo>
                    <a:lnTo>
                      <a:pt x="1361" y="1106"/>
                    </a:lnTo>
                    <a:lnTo>
                      <a:pt x="1276" y="1106"/>
                    </a:lnTo>
                    <a:lnTo>
                      <a:pt x="1219" y="1077"/>
                    </a:lnTo>
                    <a:lnTo>
                      <a:pt x="1219" y="1049"/>
                    </a:lnTo>
                    <a:lnTo>
                      <a:pt x="1162" y="1049"/>
                    </a:lnTo>
                    <a:lnTo>
                      <a:pt x="1162" y="1021"/>
                    </a:lnTo>
                    <a:lnTo>
                      <a:pt x="1134" y="964"/>
                    </a:lnTo>
                    <a:lnTo>
                      <a:pt x="1106" y="992"/>
                    </a:lnTo>
                    <a:lnTo>
                      <a:pt x="1077" y="964"/>
                    </a:lnTo>
                    <a:lnTo>
                      <a:pt x="1077" y="907"/>
                    </a:lnTo>
                    <a:lnTo>
                      <a:pt x="1021" y="907"/>
                    </a:lnTo>
                    <a:lnTo>
                      <a:pt x="992" y="935"/>
                    </a:lnTo>
                    <a:lnTo>
                      <a:pt x="964" y="907"/>
                    </a:lnTo>
                    <a:lnTo>
                      <a:pt x="936" y="935"/>
                    </a:lnTo>
                    <a:lnTo>
                      <a:pt x="879" y="907"/>
                    </a:lnTo>
                    <a:lnTo>
                      <a:pt x="879" y="935"/>
                    </a:lnTo>
                    <a:lnTo>
                      <a:pt x="851" y="935"/>
                    </a:lnTo>
                    <a:lnTo>
                      <a:pt x="879" y="850"/>
                    </a:lnTo>
                    <a:lnTo>
                      <a:pt x="794" y="822"/>
                    </a:lnTo>
                    <a:lnTo>
                      <a:pt x="794" y="850"/>
                    </a:lnTo>
                    <a:lnTo>
                      <a:pt x="737" y="907"/>
                    </a:lnTo>
                    <a:lnTo>
                      <a:pt x="737" y="964"/>
                    </a:lnTo>
                    <a:lnTo>
                      <a:pt x="765" y="992"/>
                    </a:lnTo>
                    <a:lnTo>
                      <a:pt x="709" y="1021"/>
                    </a:lnTo>
                    <a:lnTo>
                      <a:pt x="680" y="1134"/>
                    </a:lnTo>
                    <a:lnTo>
                      <a:pt x="709" y="1191"/>
                    </a:lnTo>
                    <a:lnTo>
                      <a:pt x="624" y="1191"/>
                    </a:lnTo>
                    <a:lnTo>
                      <a:pt x="624" y="1162"/>
                    </a:lnTo>
                    <a:lnTo>
                      <a:pt x="567" y="1191"/>
                    </a:lnTo>
                    <a:lnTo>
                      <a:pt x="539" y="1162"/>
                    </a:lnTo>
                    <a:lnTo>
                      <a:pt x="510" y="1162"/>
                    </a:lnTo>
                    <a:lnTo>
                      <a:pt x="454" y="1191"/>
                    </a:lnTo>
                    <a:lnTo>
                      <a:pt x="425" y="1162"/>
                    </a:lnTo>
                    <a:lnTo>
                      <a:pt x="425" y="1134"/>
                    </a:lnTo>
                    <a:lnTo>
                      <a:pt x="369" y="1162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227" y="119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" name="Freeform 60"/>
              <p:cNvSpPr>
                <a:spLocks/>
              </p:cNvSpPr>
              <p:nvPr/>
            </p:nvSpPr>
            <p:spPr bwMode="auto">
              <a:xfrm>
                <a:off x="1855788" y="3900488"/>
                <a:ext cx="134938" cy="134938"/>
              </a:xfrm>
              <a:custGeom>
                <a:avLst/>
                <a:gdLst>
                  <a:gd name="T0" fmla="*/ 56 w 85"/>
                  <a:gd name="T1" fmla="*/ 0 h 85"/>
                  <a:gd name="T2" fmla="*/ 28 w 85"/>
                  <a:gd name="T3" fmla="*/ 28 h 85"/>
                  <a:gd name="T4" fmla="*/ 0 w 85"/>
                  <a:gd name="T5" fmla="*/ 57 h 85"/>
                  <a:gd name="T6" fmla="*/ 56 w 85"/>
                  <a:gd name="T7" fmla="*/ 85 h 85"/>
                  <a:gd name="T8" fmla="*/ 85 w 85"/>
                  <a:gd name="T9" fmla="*/ 28 h 85"/>
                  <a:gd name="T10" fmla="*/ 56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56" y="0"/>
                    </a:moveTo>
                    <a:lnTo>
                      <a:pt x="28" y="28"/>
                    </a:lnTo>
                    <a:lnTo>
                      <a:pt x="0" y="57"/>
                    </a:lnTo>
                    <a:lnTo>
                      <a:pt x="56" y="85"/>
                    </a:lnTo>
                    <a:lnTo>
                      <a:pt x="85" y="28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" name="Freeform 61"/>
              <p:cNvSpPr>
                <a:spLocks/>
              </p:cNvSpPr>
              <p:nvPr/>
            </p:nvSpPr>
            <p:spPr bwMode="auto">
              <a:xfrm>
                <a:off x="1855788" y="3270250"/>
                <a:ext cx="1979613" cy="1709738"/>
              </a:xfrm>
              <a:custGeom>
                <a:avLst/>
                <a:gdLst>
                  <a:gd name="T0" fmla="*/ 1162 w 1247"/>
                  <a:gd name="T1" fmla="*/ 964 h 1077"/>
                  <a:gd name="T2" fmla="*/ 1190 w 1247"/>
                  <a:gd name="T3" fmla="*/ 879 h 1077"/>
                  <a:gd name="T4" fmla="*/ 1247 w 1247"/>
                  <a:gd name="T5" fmla="*/ 822 h 1077"/>
                  <a:gd name="T6" fmla="*/ 1219 w 1247"/>
                  <a:gd name="T7" fmla="*/ 737 h 1077"/>
                  <a:gd name="T8" fmla="*/ 1247 w 1247"/>
                  <a:gd name="T9" fmla="*/ 624 h 1077"/>
                  <a:gd name="T10" fmla="*/ 1134 w 1247"/>
                  <a:gd name="T11" fmla="*/ 539 h 1077"/>
                  <a:gd name="T12" fmla="*/ 992 w 1247"/>
                  <a:gd name="T13" fmla="*/ 567 h 1077"/>
                  <a:gd name="T14" fmla="*/ 992 w 1247"/>
                  <a:gd name="T15" fmla="*/ 510 h 1077"/>
                  <a:gd name="T16" fmla="*/ 964 w 1247"/>
                  <a:gd name="T17" fmla="*/ 397 h 1077"/>
                  <a:gd name="T18" fmla="*/ 850 w 1247"/>
                  <a:gd name="T19" fmla="*/ 312 h 1077"/>
                  <a:gd name="T20" fmla="*/ 822 w 1247"/>
                  <a:gd name="T21" fmla="*/ 170 h 1077"/>
                  <a:gd name="T22" fmla="*/ 793 w 1247"/>
                  <a:gd name="T23" fmla="*/ 57 h 1077"/>
                  <a:gd name="T24" fmla="*/ 708 w 1247"/>
                  <a:gd name="T25" fmla="*/ 85 h 1077"/>
                  <a:gd name="T26" fmla="*/ 567 w 1247"/>
                  <a:gd name="T27" fmla="*/ 114 h 1077"/>
                  <a:gd name="T28" fmla="*/ 595 w 1247"/>
                  <a:gd name="T29" fmla="*/ 199 h 1077"/>
                  <a:gd name="T30" fmla="*/ 425 w 1247"/>
                  <a:gd name="T31" fmla="*/ 340 h 1077"/>
                  <a:gd name="T32" fmla="*/ 340 w 1247"/>
                  <a:gd name="T33" fmla="*/ 369 h 1077"/>
                  <a:gd name="T34" fmla="*/ 255 w 1247"/>
                  <a:gd name="T35" fmla="*/ 369 h 1077"/>
                  <a:gd name="T36" fmla="*/ 255 w 1247"/>
                  <a:gd name="T37" fmla="*/ 425 h 1077"/>
                  <a:gd name="T38" fmla="*/ 283 w 1247"/>
                  <a:gd name="T39" fmla="*/ 482 h 1077"/>
                  <a:gd name="T40" fmla="*/ 340 w 1247"/>
                  <a:gd name="T41" fmla="*/ 454 h 1077"/>
                  <a:gd name="T42" fmla="*/ 482 w 1247"/>
                  <a:gd name="T43" fmla="*/ 482 h 1077"/>
                  <a:gd name="T44" fmla="*/ 397 w 1247"/>
                  <a:gd name="T45" fmla="*/ 510 h 1077"/>
                  <a:gd name="T46" fmla="*/ 425 w 1247"/>
                  <a:gd name="T47" fmla="*/ 539 h 1077"/>
                  <a:gd name="T48" fmla="*/ 510 w 1247"/>
                  <a:gd name="T49" fmla="*/ 567 h 1077"/>
                  <a:gd name="T50" fmla="*/ 623 w 1247"/>
                  <a:gd name="T51" fmla="*/ 510 h 1077"/>
                  <a:gd name="T52" fmla="*/ 623 w 1247"/>
                  <a:gd name="T53" fmla="*/ 539 h 1077"/>
                  <a:gd name="T54" fmla="*/ 567 w 1247"/>
                  <a:gd name="T55" fmla="*/ 652 h 1077"/>
                  <a:gd name="T56" fmla="*/ 425 w 1247"/>
                  <a:gd name="T57" fmla="*/ 709 h 1077"/>
                  <a:gd name="T58" fmla="*/ 453 w 1247"/>
                  <a:gd name="T59" fmla="*/ 766 h 1077"/>
                  <a:gd name="T60" fmla="*/ 340 w 1247"/>
                  <a:gd name="T61" fmla="*/ 822 h 1077"/>
                  <a:gd name="T62" fmla="*/ 283 w 1247"/>
                  <a:gd name="T63" fmla="*/ 794 h 1077"/>
                  <a:gd name="T64" fmla="*/ 113 w 1247"/>
                  <a:gd name="T65" fmla="*/ 879 h 1077"/>
                  <a:gd name="T66" fmla="*/ 56 w 1247"/>
                  <a:gd name="T67" fmla="*/ 936 h 1077"/>
                  <a:gd name="T68" fmla="*/ 0 w 1247"/>
                  <a:gd name="T69" fmla="*/ 1049 h 1077"/>
                  <a:gd name="T70" fmla="*/ 141 w 1247"/>
                  <a:gd name="T71" fmla="*/ 1049 h 1077"/>
                  <a:gd name="T72" fmla="*/ 312 w 1247"/>
                  <a:gd name="T73" fmla="*/ 1021 h 1077"/>
                  <a:gd name="T74" fmla="*/ 567 w 1247"/>
                  <a:gd name="T75" fmla="*/ 1021 h 1077"/>
                  <a:gd name="T76" fmla="*/ 737 w 1247"/>
                  <a:gd name="T77" fmla="*/ 1077 h 1077"/>
                  <a:gd name="T78" fmla="*/ 822 w 1247"/>
                  <a:gd name="T79" fmla="*/ 992 h 1077"/>
                  <a:gd name="T80" fmla="*/ 964 w 1247"/>
                  <a:gd name="T81" fmla="*/ 992 h 1077"/>
                  <a:gd name="T82" fmla="*/ 1077 w 1247"/>
                  <a:gd name="T83" fmla="*/ 1021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47" h="1077">
                    <a:moveTo>
                      <a:pt x="1134" y="992"/>
                    </a:moveTo>
                    <a:lnTo>
                      <a:pt x="1162" y="964"/>
                    </a:lnTo>
                    <a:lnTo>
                      <a:pt x="1134" y="907"/>
                    </a:lnTo>
                    <a:lnTo>
                      <a:pt x="1190" y="879"/>
                    </a:lnTo>
                    <a:lnTo>
                      <a:pt x="1190" y="794"/>
                    </a:lnTo>
                    <a:lnTo>
                      <a:pt x="1247" y="822"/>
                    </a:lnTo>
                    <a:lnTo>
                      <a:pt x="1247" y="766"/>
                    </a:lnTo>
                    <a:lnTo>
                      <a:pt x="1219" y="737"/>
                    </a:lnTo>
                    <a:lnTo>
                      <a:pt x="1247" y="681"/>
                    </a:lnTo>
                    <a:lnTo>
                      <a:pt x="1247" y="624"/>
                    </a:lnTo>
                    <a:lnTo>
                      <a:pt x="1134" y="595"/>
                    </a:lnTo>
                    <a:lnTo>
                      <a:pt x="1134" y="539"/>
                    </a:lnTo>
                    <a:lnTo>
                      <a:pt x="1020" y="539"/>
                    </a:lnTo>
                    <a:lnTo>
                      <a:pt x="992" y="567"/>
                    </a:lnTo>
                    <a:lnTo>
                      <a:pt x="964" y="539"/>
                    </a:lnTo>
                    <a:lnTo>
                      <a:pt x="992" y="510"/>
                    </a:lnTo>
                    <a:lnTo>
                      <a:pt x="992" y="425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850" y="312"/>
                    </a:lnTo>
                    <a:lnTo>
                      <a:pt x="850" y="199"/>
                    </a:lnTo>
                    <a:lnTo>
                      <a:pt x="822" y="170"/>
                    </a:lnTo>
                    <a:lnTo>
                      <a:pt x="850" y="114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708" y="85"/>
                    </a:lnTo>
                    <a:lnTo>
                      <a:pt x="652" y="85"/>
                    </a:lnTo>
                    <a:lnTo>
                      <a:pt x="567" y="114"/>
                    </a:lnTo>
                    <a:lnTo>
                      <a:pt x="567" y="142"/>
                    </a:lnTo>
                    <a:lnTo>
                      <a:pt x="595" y="199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40" y="312"/>
                    </a:lnTo>
                    <a:lnTo>
                      <a:pt x="340" y="369"/>
                    </a:lnTo>
                    <a:lnTo>
                      <a:pt x="283" y="340"/>
                    </a:lnTo>
                    <a:lnTo>
                      <a:pt x="255" y="369"/>
                    </a:lnTo>
                    <a:lnTo>
                      <a:pt x="226" y="397"/>
                    </a:lnTo>
                    <a:lnTo>
                      <a:pt x="255" y="425"/>
                    </a:lnTo>
                    <a:lnTo>
                      <a:pt x="283" y="425"/>
                    </a:lnTo>
                    <a:lnTo>
                      <a:pt x="283" y="482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397" y="425"/>
                    </a:lnTo>
                    <a:lnTo>
                      <a:pt x="482" y="482"/>
                    </a:lnTo>
                    <a:lnTo>
                      <a:pt x="453" y="510"/>
                    </a:lnTo>
                    <a:lnTo>
                      <a:pt x="397" y="510"/>
                    </a:lnTo>
                    <a:lnTo>
                      <a:pt x="368" y="595"/>
                    </a:lnTo>
                    <a:lnTo>
                      <a:pt x="425" y="539"/>
                    </a:lnTo>
                    <a:lnTo>
                      <a:pt x="482" y="539"/>
                    </a:lnTo>
                    <a:lnTo>
                      <a:pt x="510" y="567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708" y="539"/>
                    </a:lnTo>
                    <a:lnTo>
                      <a:pt x="623" y="539"/>
                    </a:lnTo>
                    <a:lnTo>
                      <a:pt x="595" y="595"/>
                    </a:lnTo>
                    <a:lnTo>
                      <a:pt x="567" y="652"/>
                    </a:lnTo>
                    <a:lnTo>
                      <a:pt x="510" y="652"/>
                    </a:lnTo>
                    <a:lnTo>
                      <a:pt x="425" y="709"/>
                    </a:lnTo>
                    <a:lnTo>
                      <a:pt x="510" y="737"/>
                    </a:lnTo>
                    <a:lnTo>
                      <a:pt x="453" y="766"/>
                    </a:lnTo>
                    <a:lnTo>
                      <a:pt x="397" y="822"/>
                    </a:lnTo>
                    <a:lnTo>
                      <a:pt x="340" y="822"/>
                    </a:lnTo>
                    <a:lnTo>
                      <a:pt x="312" y="766"/>
                    </a:lnTo>
                    <a:lnTo>
                      <a:pt x="283" y="794"/>
                    </a:lnTo>
                    <a:lnTo>
                      <a:pt x="255" y="851"/>
                    </a:lnTo>
                    <a:lnTo>
                      <a:pt x="113" y="879"/>
                    </a:lnTo>
                    <a:lnTo>
                      <a:pt x="28" y="907"/>
                    </a:lnTo>
                    <a:lnTo>
                      <a:pt x="56" y="936"/>
                    </a:lnTo>
                    <a:lnTo>
                      <a:pt x="0" y="992"/>
                    </a:lnTo>
                    <a:lnTo>
                      <a:pt x="0" y="1049"/>
                    </a:lnTo>
                    <a:lnTo>
                      <a:pt x="0" y="1077"/>
                    </a:lnTo>
                    <a:lnTo>
                      <a:pt x="141" y="1049"/>
                    </a:lnTo>
                    <a:lnTo>
                      <a:pt x="283" y="1077"/>
                    </a:lnTo>
                    <a:lnTo>
                      <a:pt x="312" y="1021"/>
                    </a:lnTo>
                    <a:lnTo>
                      <a:pt x="482" y="1049"/>
                    </a:lnTo>
                    <a:lnTo>
                      <a:pt x="567" y="1021"/>
                    </a:lnTo>
                    <a:lnTo>
                      <a:pt x="623" y="1077"/>
                    </a:lnTo>
                    <a:lnTo>
                      <a:pt x="737" y="1077"/>
                    </a:lnTo>
                    <a:lnTo>
                      <a:pt x="765" y="1021"/>
                    </a:lnTo>
                    <a:lnTo>
                      <a:pt x="822" y="992"/>
                    </a:lnTo>
                    <a:lnTo>
                      <a:pt x="935" y="1021"/>
                    </a:lnTo>
                    <a:lnTo>
                      <a:pt x="964" y="992"/>
                    </a:lnTo>
                    <a:lnTo>
                      <a:pt x="1049" y="1049"/>
                    </a:lnTo>
                    <a:lnTo>
                      <a:pt x="1077" y="1021"/>
                    </a:lnTo>
                    <a:lnTo>
                      <a:pt x="1134" y="99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" name="Freeform 62"/>
              <p:cNvSpPr>
                <a:spLocks/>
              </p:cNvSpPr>
              <p:nvPr/>
            </p:nvSpPr>
            <p:spPr bwMode="auto">
              <a:xfrm>
                <a:off x="5951538" y="2686050"/>
                <a:ext cx="1754188" cy="1935163"/>
              </a:xfrm>
              <a:custGeom>
                <a:avLst/>
                <a:gdLst>
                  <a:gd name="T0" fmla="*/ 595 w 1105"/>
                  <a:gd name="T1" fmla="*/ 141 h 1219"/>
                  <a:gd name="T2" fmla="*/ 765 w 1105"/>
                  <a:gd name="T3" fmla="*/ 113 h 1219"/>
                  <a:gd name="T4" fmla="*/ 822 w 1105"/>
                  <a:gd name="T5" fmla="*/ 56 h 1219"/>
                  <a:gd name="T6" fmla="*/ 907 w 1105"/>
                  <a:gd name="T7" fmla="*/ 56 h 1219"/>
                  <a:gd name="T8" fmla="*/ 963 w 1105"/>
                  <a:gd name="T9" fmla="*/ 255 h 1219"/>
                  <a:gd name="T10" fmla="*/ 963 w 1105"/>
                  <a:gd name="T11" fmla="*/ 340 h 1219"/>
                  <a:gd name="T12" fmla="*/ 1020 w 1105"/>
                  <a:gd name="T13" fmla="*/ 567 h 1219"/>
                  <a:gd name="T14" fmla="*/ 1077 w 1105"/>
                  <a:gd name="T15" fmla="*/ 623 h 1219"/>
                  <a:gd name="T16" fmla="*/ 992 w 1105"/>
                  <a:gd name="T17" fmla="*/ 708 h 1219"/>
                  <a:gd name="T18" fmla="*/ 878 w 1105"/>
                  <a:gd name="T19" fmla="*/ 623 h 1219"/>
                  <a:gd name="T20" fmla="*/ 850 w 1105"/>
                  <a:gd name="T21" fmla="*/ 567 h 1219"/>
                  <a:gd name="T22" fmla="*/ 765 w 1105"/>
                  <a:gd name="T23" fmla="*/ 538 h 1219"/>
                  <a:gd name="T24" fmla="*/ 680 w 1105"/>
                  <a:gd name="T25" fmla="*/ 538 h 1219"/>
                  <a:gd name="T26" fmla="*/ 708 w 1105"/>
                  <a:gd name="T27" fmla="*/ 652 h 1219"/>
                  <a:gd name="T28" fmla="*/ 595 w 1105"/>
                  <a:gd name="T29" fmla="*/ 623 h 1219"/>
                  <a:gd name="T30" fmla="*/ 481 w 1105"/>
                  <a:gd name="T31" fmla="*/ 652 h 1219"/>
                  <a:gd name="T32" fmla="*/ 510 w 1105"/>
                  <a:gd name="T33" fmla="*/ 708 h 1219"/>
                  <a:gd name="T34" fmla="*/ 510 w 1105"/>
                  <a:gd name="T35" fmla="*/ 765 h 1219"/>
                  <a:gd name="T36" fmla="*/ 510 w 1105"/>
                  <a:gd name="T37" fmla="*/ 850 h 1219"/>
                  <a:gd name="T38" fmla="*/ 595 w 1105"/>
                  <a:gd name="T39" fmla="*/ 907 h 1219"/>
                  <a:gd name="T40" fmla="*/ 538 w 1105"/>
                  <a:gd name="T41" fmla="*/ 1020 h 1219"/>
                  <a:gd name="T42" fmla="*/ 538 w 1105"/>
                  <a:gd name="T43" fmla="*/ 1077 h 1219"/>
                  <a:gd name="T44" fmla="*/ 538 w 1105"/>
                  <a:gd name="T45" fmla="*/ 1162 h 1219"/>
                  <a:gd name="T46" fmla="*/ 481 w 1105"/>
                  <a:gd name="T47" fmla="*/ 1162 h 1219"/>
                  <a:gd name="T48" fmla="*/ 340 w 1105"/>
                  <a:gd name="T49" fmla="*/ 1219 h 1219"/>
                  <a:gd name="T50" fmla="*/ 283 w 1105"/>
                  <a:gd name="T51" fmla="*/ 1134 h 1219"/>
                  <a:gd name="T52" fmla="*/ 255 w 1105"/>
                  <a:gd name="T53" fmla="*/ 1077 h 1219"/>
                  <a:gd name="T54" fmla="*/ 170 w 1105"/>
                  <a:gd name="T55" fmla="*/ 963 h 1219"/>
                  <a:gd name="T56" fmla="*/ 113 w 1105"/>
                  <a:gd name="T57" fmla="*/ 850 h 1219"/>
                  <a:gd name="T58" fmla="*/ 56 w 1105"/>
                  <a:gd name="T59" fmla="*/ 765 h 1219"/>
                  <a:gd name="T60" fmla="*/ 28 w 1105"/>
                  <a:gd name="T61" fmla="*/ 680 h 1219"/>
                  <a:gd name="T62" fmla="*/ 28 w 1105"/>
                  <a:gd name="T63" fmla="*/ 623 h 1219"/>
                  <a:gd name="T64" fmla="*/ 85 w 1105"/>
                  <a:gd name="T65" fmla="*/ 623 h 1219"/>
                  <a:gd name="T66" fmla="*/ 198 w 1105"/>
                  <a:gd name="T67" fmla="*/ 567 h 1219"/>
                  <a:gd name="T68" fmla="*/ 113 w 1105"/>
                  <a:gd name="T69" fmla="*/ 538 h 1219"/>
                  <a:gd name="T70" fmla="*/ 141 w 1105"/>
                  <a:gd name="T71" fmla="*/ 453 h 1219"/>
                  <a:gd name="T72" fmla="*/ 113 w 1105"/>
                  <a:gd name="T73" fmla="*/ 368 h 1219"/>
                  <a:gd name="T74" fmla="*/ 198 w 1105"/>
                  <a:gd name="T75" fmla="*/ 311 h 1219"/>
                  <a:gd name="T76" fmla="*/ 283 w 1105"/>
                  <a:gd name="T77" fmla="*/ 311 h 1219"/>
                  <a:gd name="T78" fmla="*/ 340 w 1105"/>
                  <a:gd name="T79" fmla="*/ 255 h 1219"/>
                  <a:gd name="T80" fmla="*/ 368 w 1105"/>
                  <a:gd name="T81" fmla="*/ 141 h 1219"/>
                  <a:gd name="T82" fmla="*/ 453 w 1105"/>
                  <a:gd name="T83" fmla="*/ 113 h 1219"/>
                  <a:gd name="T84" fmla="*/ 538 w 1105"/>
                  <a:gd name="T85" fmla="*/ 113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05" h="1219">
                    <a:moveTo>
                      <a:pt x="566" y="85"/>
                    </a:moveTo>
                    <a:lnTo>
                      <a:pt x="595" y="141"/>
                    </a:lnTo>
                    <a:lnTo>
                      <a:pt x="737" y="141"/>
                    </a:lnTo>
                    <a:lnTo>
                      <a:pt x="765" y="113"/>
                    </a:lnTo>
                    <a:lnTo>
                      <a:pt x="765" y="56"/>
                    </a:lnTo>
                    <a:lnTo>
                      <a:pt x="822" y="56"/>
                    </a:lnTo>
                    <a:lnTo>
                      <a:pt x="822" y="0"/>
                    </a:lnTo>
                    <a:lnTo>
                      <a:pt x="907" y="56"/>
                    </a:lnTo>
                    <a:lnTo>
                      <a:pt x="963" y="141"/>
                    </a:lnTo>
                    <a:lnTo>
                      <a:pt x="963" y="255"/>
                    </a:lnTo>
                    <a:lnTo>
                      <a:pt x="992" y="340"/>
                    </a:lnTo>
                    <a:lnTo>
                      <a:pt x="963" y="340"/>
                    </a:lnTo>
                    <a:lnTo>
                      <a:pt x="935" y="396"/>
                    </a:lnTo>
                    <a:lnTo>
                      <a:pt x="1020" y="567"/>
                    </a:lnTo>
                    <a:lnTo>
                      <a:pt x="1105" y="595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08"/>
                    </a:lnTo>
                    <a:lnTo>
                      <a:pt x="935" y="708"/>
                    </a:lnTo>
                    <a:lnTo>
                      <a:pt x="878" y="623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822" y="538"/>
                    </a:lnTo>
                    <a:lnTo>
                      <a:pt x="765" y="538"/>
                    </a:lnTo>
                    <a:lnTo>
                      <a:pt x="708" y="482"/>
                    </a:lnTo>
                    <a:lnTo>
                      <a:pt x="680" y="538"/>
                    </a:lnTo>
                    <a:lnTo>
                      <a:pt x="708" y="567"/>
                    </a:lnTo>
                    <a:lnTo>
                      <a:pt x="708" y="652"/>
                    </a:lnTo>
                    <a:lnTo>
                      <a:pt x="652" y="680"/>
                    </a:lnTo>
                    <a:lnTo>
                      <a:pt x="595" y="623"/>
                    </a:lnTo>
                    <a:lnTo>
                      <a:pt x="538" y="652"/>
                    </a:lnTo>
                    <a:lnTo>
                      <a:pt x="481" y="652"/>
                    </a:lnTo>
                    <a:lnTo>
                      <a:pt x="453" y="708"/>
                    </a:lnTo>
                    <a:lnTo>
                      <a:pt x="510" y="708"/>
                    </a:lnTo>
                    <a:lnTo>
                      <a:pt x="481" y="737"/>
                    </a:lnTo>
                    <a:lnTo>
                      <a:pt x="510" y="765"/>
                    </a:lnTo>
                    <a:lnTo>
                      <a:pt x="538" y="737"/>
                    </a:lnTo>
                    <a:lnTo>
                      <a:pt x="510" y="850"/>
                    </a:lnTo>
                    <a:lnTo>
                      <a:pt x="538" y="907"/>
                    </a:lnTo>
                    <a:lnTo>
                      <a:pt x="595" y="907"/>
                    </a:lnTo>
                    <a:lnTo>
                      <a:pt x="566" y="992"/>
                    </a:lnTo>
                    <a:lnTo>
                      <a:pt x="538" y="1020"/>
                    </a:lnTo>
                    <a:lnTo>
                      <a:pt x="566" y="1077"/>
                    </a:lnTo>
                    <a:lnTo>
                      <a:pt x="538" y="1077"/>
                    </a:lnTo>
                    <a:lnTo>
                      <a:pt x="510" y="1105"/>
                    </a:lnTo>
                    <a:lnTo>
                      <a:pt x="538" y="1162"/>
                    </a:lnTo>
                    <a:lnTo>
                      <a:pt x="510" y="1219"/>
                    </a:lnTo>
                    <a:lnTo>
                      <a:pt x="481" y="1162"/>
                    </a:lnTo>
                    <a:lnTo>
                      <a:pt x="453" y="1190"/>
                    </a:lnTo>
                    <a:lnTo>
                      <a:pt x="340" y="1219"/>
                    </a:lnTo>
                    <a:lnTo>
                      <a:pt x="311" y="1219"/>
                    </a:lnTo>
                    <a:lnTo>
                      <a:pt x="283" y="1134"/>
                    </a:lnTo>
                    <a:lnTo>
                      <a:pt x="255" y="1134"/>
                    </a:lnTo>
                    <a:lnTo>
                      <a:pt x="255" y="1077"/>
                    </a:lnTo>
                    <a:lnTo>
                      <a:pt x="170" y="992"/>
                    </a:lnTo>
                    <a:lnTo>
                      <a:pt x="170" y="963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56" y="708"/>
                    </a:lnTo>
                    <a:lnTo>
                      <a:pt x="28" y="680"/>
                    </a:lnTo>
                    <a:lnTo>
                      <a:pt x="0" y="652"/>
                    </a:lnTo>
                    <a:lnTo>
                      <a:pt x="28" y="623"/>
                    </a:lnTo>
                    <a:lnTo>
                      <a:pt x="28" y="595"/>
                    </a:lnTo>
                    <a:lnTo>
                      <a:pt x="85" y="623"/>
                    </a:lnTo>
                    <a:lnTo>
                      <a:pt x="141" y="623"/>
                    </a:lnTo>
                    <a:lnTo>
                      <a:pt x="198" y="567"/>
                    </a:lnTo>
                    <a:lnTo>
                      <a:pt x="170" y="538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141" y="453"/>
                    </a:lnTo>
                    <a:lnTo>
                      <a:pt x="85" y="396"/>
                    </a:lnTo>
                    <a:lnTo>
                      <a:pt x="113" y="368"/>
                    </a:lnTo>
                    <a:lnTo>
                      <a:pt x="198" y="340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283" y="311"/>
                    </a:lnTo>
                    <a:lnTo>
                      <a:pt x="311" y="226"/>
                    </a:lnTo>
                    <a:lnTo>
                      <a:pt x="340" y="255"/>
                    </a:lnTo>
                    <a:lnTo>
                      <a:pt x="396" y="198"/>
                    </a:lnTo>
                    <a:lnTo>
                      <a:pt x="368" y="141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81" y="85"/>
                    </a:lnTo>
                    <a:lnTo>
                      <a:pt x="538" y="113"/>
                    </a:lnTo>
                    <a:lnTo>
                      <a:pt x="566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" name="Freeform 63"/>
              <p:cNvSpPr>
                <a:spLocks/>
              </p:cNvSpPr>
              <p:nvPr/>
            </p:nvSpPr>
            <p:spPr bwMode="auto">
              <a:xfrm>
                <a:off x="8066088" y="2414588"/>
                <a:ext cx="495300" cy="900113"/>
              </a:xfrm>
              <a:custGeom>
                <a:avLst/>
                <a:gdLst>
                  <a:gd name="T0" fmla="*/ 142 w 312"/>
                  <a:gd name="T1" fmla="*/ 539 h 567"/>
                  <a:gd name="T2" fmla="*/ 170 w 312"/>
                  <a:gd name="T3" fmla="*/ 567 h 567"/>
                  <a:gd name="T4" fmla="*/ 283 w 312"/>
                  <a:gd name="T5" fmla="*/ 567 h 567"/>
                  <a:gd name="T6" fmla="*/ 283 w 312"/>
                  <a:gd name="T7" fmla="*/ 511 h 567"/>
                  <a:gd name="T8" fmla="*/ 255 w 312"/>
                  <a:gd name="T9" fmla="*/ 454 h 567"/>
                  <a:gd name="T10" fmla="*/ 312 w 312"/>
                  <a:gd name="T11" fmla="*/ 426 h 567"/>
                  <a:gd name="T12" fmla="*/ 312 w 312"/>
                  <a:gd name="T13" fmla="*/ 369 h 567"/>
                  <a:gd name="T14" fmla="*/ 227 w 312"/>
                  <a:gd name="T15" fmla="*/ 256 h 567"/>
                  <a:gd name="T16" fmla="*/ 255 w 312"/>
                  <a:gd name="T17" fmla="*/ 199 h 567"/>
                  <a:gd name="T18" fmla="*/ 198 w 312"/>
                  <a:gd name="T19" fmla="*/ 171 h 567"/>
                  <a:gd name="T20" fmla="*/ 198 w 312"/>
                  <a:gd name="T21" fmla="*/ 0 h 567"/>
                  <a:gd name="T22" fmla="*/ 142 w 312"/>
                  <a:gd name="T23" fmla="*/ 0 h 567"/>
                  <a:gd name="T24" fmla="*/ 113 w 312"/>
                  <a:gd name="T25" fmla="*/ 29 h 567"/>
                  <a:gd name="T26" fmla="*/ 85 w 312"/>
                  <a:gd name="T27" fmla="*/ 86 h 567"/>
                  <a:gd name="T28" fmla="*/ 57 w 312"/>
                  <a:gd name="T29" fmla="*/ 57 h 567"/>
                  <a:gd name="T30" fmla="*/ 0 w 312"/>
                  <a:gd name="T31" fmla="*/ 86 h 567"/>
                  <a:gd name="T32" fmla="*/ 0 w 312"/>
                  <a:gd name="T33" fmla="*/ 142 h 567"/>
                  <a:gd name="T34" fmla="*/ 28 w 312"/>
                  <a:gd name="T35" fmla="*/ 142 h 567"/>
                  <a:gd name="T36" fmla="*/ 0 w 312"/>
                  <a:gd name="T37" fmla="*/ 227 h 567"/>
                  <a:gd name="T38" fmla="*/ 28 w 312"/>
                  <a:gd name="T39" fmla="*/ 256 h 567"/>
                  <a:gd name="T40" fmla="*/ 0 w 312"/>
                  <a:gd name="T41" fmla="*/ 284 h 567"/>
                  <a:gd name="T42" fmla="*/ 0 w 312"/>
                  <a:gd name="T43" fmla="*/ 426 h 567"/>
                  <a:gd name="T44" fmla="*/ 28 w 312"/>
                  <a:gd name="T45" fmla="*/ 454 h 567"/>
                  <a:gd name="T46" fmla="*/ 57 w 312"/>
                  <a:gd name="T47" fmla="*/ 454 h 567"/>
                  <a:gd name="T48" fmla="*/ 0 w 312"/>
                  <a:gd name="T49" fmla="*/ 482 h 567"/>
                  <a:gd name="T50" fmla="*/ 85 w 312"/>
                  <a:gd name="T51" fmla="*/ 567 h 567"/>
                  <a:gd name="T52" fmla="*/ 142 w 312"/>
                  <a:gd name="T53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2" h="567">
                    <a:moveTo>
                      <a:pt x="142" y="539"/>
                    </a:move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55" y="454"/>
                    </a:lnTo>
                    <a:lnTo>
                      <a:pt x="312" y="426"/>
                    </a:lnTo>
                    <a:lnTo>
                      <a:pt x="312" y="369"/>
                    </a:lnTo>
                    <a:lnTo>
                      <a:pt x="227" y="256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0"/>
                    </a:lnTo>
                    <a:lnTo>
                      <a:pt x="142" y="0"/>
                    </a:lnTo>
                    <a:lnTo>
                      <a:pt x="113" y="29"/>
                    </a:lnTo>
                    <a:lnTo>
                      <a:pt x="85" y="86"/>
                    </a:lnTo>
                    <a:lnTo>
                      <a:pt x="57" y="57"/>
                    </a:lnTo>
                    <a:lnTo>
                      <a:pt x="0" y="86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0" y="284"/>
                    </a:lnTo>
                    <a:lnTo>
                      <a:pt x="0" y="426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142" y="53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" name="Freeform 64"/>
              <p:cNvSpPr>
                <a:spLocks/>
              </p:cNvSpPr>
              <p:nvPr/>
            </p:nvSpPr>
            <p:spPr bwMode="auto">
              <a:xfrm>
                <a:off x="5770563" y="1874838"/>
                <a:ext cx="1395413" cy="1439863"/>
              </a:xfrm>
              <a:custGeom>
                <a:avLst/>
                <a:gdLst>
                  <a:gd name="T0" fmla="*/ 85 w 879"/>
                  <a:gd name="T1" fmla="*/ 227 h 907"/>
                  <a:gd name="T2" fmla="*/ 227 w 879"/>
                  <a:gd name="T3" fmla="*/ 227 h 907"/>
                  <a:gd name="T4" fmla="*/ 284 w 879"/>
                  <a:gd name="T5" fmla="*/ 170 h 907"/>
                  <a:gd name="T6" fmla="*/ 340 w 879"/>
                  <a:gd name="T7" fmla="*/ 199 h 907"/>
                  <a:gd name="T8" fmla="*/ 340 w 879"/>
                  <a:gd name="T9" fmla="*/ 142 h 907"/>
                  <a:gd name="T10" fmla="*/ 312 w 879"/>
                  <a:gd name="T11" fmla="*/ 142 h 907"/>
                  <a:gd name="T12" fmla="*/ 340 w 879"/>
                  <a:gd name="T13" fmla="*/ 85 h 907"/>
                  <a:gd name="T14" fmla="*/ 397 w 879"/>
                  <a:gd name="T15" fmla="*/ 85 h 907"/>
                  <a:gd name="T16" fmla="*/ 425 w 879"/>
                  <a:gd name="T17" fmla="*/ 57 h 907"/>
                  <a:gd name="T18" fmla="*/ 482 w 879"/>
                  <a:gd name="T19" fmla="*/ 85 h 907"/>
                  <a:gd name="T20" fmla="*/ 482 w 879"/>
                  <a:gd name="T21" fmla="*/ 0 h 907"/>
                  <a:gd name="T22" fmla="*/ 539 w 879"/>
                  <a:gd name="T23" fmla="*/ 29 h 907"/>
                  <a:gd name="T24" fmla="*/ 595 w 879"/>
                  <a:gd name="T25" fmla="*/ 199 h 907"/>
                  <a:gd name="T26" fmla="*/ 567 w 879"/>
                  <a:gd name="T27" fmla="*/ 227 h 907"/>
                  <a:gd name="T28" fmla="*/ 567 w 879"/>
                  <a:gd name="T29" fmla="*/ 284 h 907"/>
                  <a:gd name="T30" fmla="*/ 595 w 879"/>
                  <a:gd name="T31" fmla="*/ 312 h 907"/>
                  <a:gd name="T32" fmla="*/ 652 w 879"/>
                  <a:gd name="T33" fmla="*/ 312 h 907"/>
                  <a:gd name="T34" fmla="*/ 737 w 879"/>
                  <a:gd name="T35" fmla="*/ 255 h 907"/>
                  <a:gd name="T36" fmla="*/ 766 w 879"/>
                  <a:gd name="T37" fmla="*/ 284 h 907"/>
                  <a:gd name="T38" fmla="*/ 822 w 879"/>
                  <a:gd name="T39" fmla="*/ 284 h 907"/>
                  <a:gd name="T40" fmla="*/ 879 w 879"/>
                  <a:gd name="T41" fmla="*/ 340 h 907"/>
                  <a:gd name="T42" fmla="*/ 879 w 879"/>
                  <a:gd name="T43" fmla="*/ 369 h 907"/>
                  <a:gd name="T44" fmla="*/ 851 w 879"/>
                  <a:gd name="T45" fmla="*/ 397 h 907"/>
                  <a:gd name="T46" fmla="*/ 822 w 879"/>
                  <a:gd name="T47" fmla="*/ 397 h 907"/>
                  <a:gd name="T48" fmla="*/ 794 w 879"/>
                  <a:gd name="T49" fmla="*/ 454 h 907"/>
                  <a:gd name="T50" fmla="*/ 794 w 879"/>
                  <a:gd name="T51" fmla="*/ 539 h 907"/>
                  <a:gd name="T52" fmla="*/ 737 w 879"/>
                  <a:gd name="T53" fmla="*/ 567 h 907"/>
                  <a:gd name="T54" fmla="*/ 709 w 879"/>
                  <a:gd name="T55" fmla="*/ 539 h 907"/>
                  <a:gd name="T56" fmla="*/ 680 w 879"/>
                  <a:gd name="T57" fmla="*/ 596 h 907"/>
                  <a:gd name="T58" fmla="*/ 652 w 879"/>
                  <a:gd name="T59" fmla="*/ 624 h 907"/>
                  <a:gd name="T60" fmla="*/ 595 w 879"/>
                  <a:gd name="T61" fmla="*/ 596 h 907"/>
                  <a:gd name="T62" fmla="*/ 567 w 879"/>
                  <a:gd name="T63" fmla="*/ 624 h 907"/>
                  <a:gd name="T64" fmla="*/ 510 w 879"/>
                  <a:gd name="T65" fmla="*/ 624 h 907"/>
                  <a:gd name="T66" fmla="*/ 482 w 879"/>
                  <a:gd name="T67" fmla="*/ 652 h 907"/>
                  <a:gd name="T68" fmla="*/ 510 w 879"/>
                  <a:gd name="T69" fmla="*/ 709 h 907"/>
                  <a:gd name="T70" fmla="*/ 454 w 879"/>
                  <a:gd name="T71" fmla="*/ 766 h 907"/>
                  <a:gd name="T72" fmla="*/ 425 w 879"/>
                  <a:gd name="T73" fmla="*/ 737 h 907"/>
                  <a:gd name="T74" fmla="*/ 397 w 879"/>
                  <a:gd name="T75" fmla="*/ 822 h 907"/>
                  <a:gd name="T76" fmla="*/ 369 w 879"/>
                  <a:gd name="T77" fmla="*/ 851 h 907"/>
                  <a:gd name="T78" fmla="*/ 312 w 879"/>
                  <a:gd name="T79" fmla="*/ 822 h 907"/>
                  <a:gd name="T80" fmla="*/ 312 w 879"/>
                  <a:gd name="T81" fmla="*/ 851 h 907"/>
                  <a:gd name="T82" fmla="*/ 227 w 879"/>
                  <a:gd name="T83" fmla="*/ 879 h 907"/>
                  <a:gd name="T84" fmla="*/ 199 w 879"/>
                  <a:gd name="T85" fmla="*/ 907 h 907"/>
                  <a:gd name="T86" fmla="*/ 142 w 879"/>
                  <a:gd name="T87" fmla="*/ 879 h 907"/>
                  <a:gd name="T88" fmla="*/ 142 w 879"/>
                  <a:gd name="T89" fmla="*/ 851 h 907"/>
                  <a:gd name="T90" fmla="*/ 199 w 879"/>
                  <a:gd name="T91" fmla="*/ 822 h 907"/>
                  <a:gd name="T92" fmla="*/ 199 w 879"/>
                  <a:gd name="T93" fmla="*/ 794 h 907"/>
                  <a:gd name="T94" fmla="*/ 142 w 879"/>
                  <a:gd name="T95" fmla="*/ 766 h 907"/>
                  <a:gd name="T96" fmla="*/ 85 w 879"/>
                  <a:gd name="T97" fmla="*/ 737 h 907"/>
                  <a:gd name="T98" fmla="*/ 57 w 879"/>
                  <a:gd name="T99" fmla="*/ 709 h 907"/>
                  <a:gd name="T100" fmla="*/ 0 w 879"/>
                  <a:gd name="T101" fmla="*/ 681 h 907"/>
                  <a:gd name="T102" fmla="*/ 28 w 879"/>
                  <a:gd name="T103" fmla="*/ 596 h 907"/>
                  <a:gd name="T104" fmla="*/ 28 w 879"/>
                  <a:gd name="T105" fmla="*/ 511 h 907"/>
                  <a:gd name="T106" fmla="*/ 57 w 879"/>
                  <a:gd name="T107" fmla="*/ 454 h 907"/>
                  <a:gd name="T108" fmla="*/ 85 w 879"/>
                  <a:gd name="T109" fmla="*/ 454 h 907"/>
                  <a:gd name="T110" fmla="*/ 114 w 879"/>
                  <a:gd name="T111" fmla="*/ 426 h 907"/>
                  <a:gd name="T112" fmla="*/ 57 w 879"/>
                  <a:gd name="T113" fmla="*/ 369 h 907"/>
                  <a:gd name="T114" fmla="*/ 85 w 879"/>
                  <a:gd name="T115" fmla="*/ 340 h 907"/>
                  <a:gd name="T116" fmla="*/ 85 w 879"/>
                  <a:gd name="T117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79" h="907">
                    <a:moveTo>
                      <a:pt x="85" y="227"/>
                    </a:moveTo>
                    <a:lnTo>
                      <a:pt x="227" y="227"/>
                    </a:lnTo>
                    <a:lnTo>
                      <a:pt x="284" y="170"/>
                    </a:lnTo>
                    <a:lnTo>
                      <a:pt x="340" y="199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595" y="199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95" y="312"/>
                    </a:lnTo>
                    <a:lnTo>
                      <a:pt x="652" y="312"/>
                    </a:lnTo>
                    <a:lnTo>
                      <a:pt x="737" y="255"/>
                    </a:lnTo>
                    <a:lnTo>
                      <a:pt x="766" y="284"/>
                    </a:lnTo>
                    <a:lnTo>
                      <a:pt x="822" y="284"/>
                    </a:lnTo>
                    <a:lnTo>
                      <a:pt x="879" y="340"/>
                    </a:lnTo>
                    <a:lnTo>
                      <a:pt x="879" y="369"/>
                    </a:lnTo>
                    <a:lnTo>
                      <a:pt x="851" y="397"/>
                    </a:lnTo>
                    <a:lnTo>
                      <a:pt x="822" y="397"/>
                    </a:lnTo>
                    <a:lnTo>
                      <a:pt x="794" y="454"/>
                    </a:lnTo>
                    <a:lnTo>
                      <a:pt x="794" y="539"/>
                    </a:lnTo>
                    <a:lnTo>
                      <a:pt x="737" y="567"/>
                    </a:lnTo>
                    <a:lnTo>
                      <a:pt x="709" y="539"/>
                    </a:lnTo>
                    <a:lnTo>
                      <a:pt x="680" y="596"/>
                    </a:lnTo>
                    <a:lnTo>
                      <a:pt x="652" y="624"/>
                    </a:lnTo>
                    <a:lnTo>
                      <a:pt x="595" y="596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482" y="652"/>
                    </a:lnTo>
                    <a:lnTo>
                      <a:pt x="510" y="709"/>
                    </a:lnTo>
                    <a:lnTo>
                      <a:pt x="454" y="766"/>
                    </a:lnTo>
                    <a:lnTo>
                      <a:pt x="425" y="737"/>
                    </a:lnTo>
                    <a:lnTo>
                      <a:pt x="397" y="822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312" y="851"/>
                    </a:lnTo>
                    <a:lnTo>
                      <a:pt x="227" y="879"/>
                    </a:lnTo>
                    <a:lnTo>
                      <a:pt x="199" y="907"/>
                    </a:lnTo>
                    <a:lnTo>
                      <a:pt x="142" y="879"/>
                    </a:lnTo>
                    <a:lnTo>
                      <a:pt x="142" y="851"/>
                    </a:lnTo>
                    <a:lnTo>
                      <a:pt x="199" y="822"/>
                    </a:lnTo>
                    <a:lnTo>
                      <a:pt x="199" y="794"/>
                    </a:lnTo>
                    <a:lnTo>
                      <a:pt x="142" y="766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0" y="681"/>
                    </a:lnTo>
                    <a:lnTo>
                      <a:pt x="28" y="596"/>
                    </a:lnTo>
                    <a:lnTo>
                      <a:pt x="28" y="511"/>
                    </a:lnTo>
                    <a:lnTo>
                      <a:pt x="57" y="454"/>
                    </a:lnTo>
                    <a:lnTo>
                      <a:pt x="85" y="454"/>
                    </a:lnTo>
                    <a:lnTo>
                      <a:pt x="114" y="426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22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" name="Freeform 65"/>
              <p:cNvSpPr>
                <a:spLocks/>
              </p:cNvSpPr>
              <p:nvPr/>
            </p:nvSpPr>
            <p:spPr bwMode="auto">
              <a:xfrm>
                <a:off x="5321301" y="974725"/>
                <a:ext cx="1258888" cy="1260475"/>
              </a:xfrm>
              <a:custGeom>
                <a:avLst/>
                <a:gdLst>
                  <a:gd name="T0" fmla="*/ 0 w 793"/>
                  <a:gd name="T1" fmla="*/ 255 h 794"/>
                  <a:gd name="T2" fmla="*/ 0 w 793"/>
                  <a:gd name="T3" fmla="*/ 170 h 794"/>
                  <a:gd name="T4" fmla="*/ 28 w 793"/>
                  <a:gd name="T5" fmla="*/ 227 h 794"/>
                  <a:gd name="T6" fmla="*/ 85 w 793"/>
                  <a:gd name="T7" fmla="*/ 227 h 794"/>
                  <a:gd name="T8" fmla="*/ 226 w 793"/>
                  <a:gd name="T9" fmla="*/ 114 h 794"/>
                  <a:gd name="T10" fmla="*/ 255 w 793"/>
                  <a:gd name="T11" fmla="*/ 57 h 794"/>
                  <a:gd name="T12" fmla="*/ 226 w 793"/>
                  <a:gd name="T13" fmla="*/ 0 h 794"/>
                  <a:gd name="T14" fmla="*/ 311 w 793"/>
                  <a:gd name="T15" fmla="*/ 0 h 794"/>
                  <a:gd name="T16" fmla="*/ 311 w 793"/>
                  <a:gd name="T17" fmla="*/ 29 h 794"/>
                  <a:gd name="T18" fmla="*/ 397 w 793"/>
                  <a:gd name="T19" fmla="*/ 142 h 794"/>
                  <a:gd name="T20" fmla="*/ 425 w 793"/>
                  <a:gd name="T21" fmla="*/ 142 h 794"/>
                  <a:gd name="T22" fmla="*/ 453 w 793"/>
                  <a:gd name="T23" fmla="*/ 170 h 794"/>
                  <a:gd name="T24" fmla="*/ 453 w 793"/>
                  <a:gd name="T25" fmla="*/ 199 h 794"/>
                  <a:gd name="T26" fmla="*/ 482 w 793"/>
                  <a:gd name="T27" fmla="*/ 284 h 794"/>
                  <a:gd name="T28" fmla="*/ 510 w 793"/>
                  <a:gd name="T29" fmla="*/ 284 h 794"/>
                  <a:gd name="T30" fmla="*/ 510 w 793"/>
                  <a:gd name="T31" fmla="*/ 340 h 794"/>
                  <a:gd name="T32" fmla="*/ 538 w 793"/>
                  <a:gd name="T33" fmla="*/ 426 h 794"/>
                  <a:gd name="T34" fmla="*/ 595 w 793"/>
                  <a:gd name="T35" fmla="*/ 426 h 794"/>
                  <a:gd name="T36" fmla="*/ 623 w 793"/>
                  <a:gd name="T37" fmla="*/ 397 h 794"/>
                  <a:gd name="T38" fmla="*/ 708 w 793"/>
                  <a:gd name="T39" fmla="*/ 397 h 794"/>
                  <a:gd name="T40" fmla="*/ 765 w 793"/>
                  <a:gd name="T41" fmla="*/ 454 h 794"/>
                  <a:gd name="T42" fmla="*/ 765 w 793"/>
                  <a:gd name="T43" fmla="*/ 511 h 794"/>
                  <a:gd name="T44" fmla="*/ 793 w 793"/>
                  <a:gd name="T45" fmla="*/ 539 h 794"/>
                  <a:gd name="T46" fmla="*/ 765 w 793"/>
                  <a:gd name="T47" fmla="*/ 567 h 794"/>
                  <a:gd name="T48" fmla="*/ 765 w 793"/>
                  <a:gd name="T49" fmla="*/ 652 h 794"/>
                  <a:gd name="T50" fmla="*/ 708 w 793"/>
                  <a:gd name="T51" fmla="*/ 624 h 794"/>
                  <a:gd name="T52" fmla="*/ 680 w 793"/>
                  <a:gd name="T53" fmla="*/ 652 h 794"/>
                  <a:gd name="T54" fmla="*/ 623 w 793"/>
                  <a:gd name="T55" fmla="*/ 652 h 794"/>
                  <a:gd name="T56" fmla="*/ 595 w 793"/>
                  <a:gd name="T57" fmla="*/ 709 h 794"/>
                  <a:gd name="T58" fmla="*/ 623 w 793"/>
                  <a:gd name="T59" fmla="*/ 709 h 794"/>
                  <a:gd name="T60" fmla="*/ 623 w 793"/>
                  <a:gd name="T61" fmla="*/ 766 h 794"/>
                  <a:gd name="T62" fmla="*/ 567 w 793"/>
                  <a:gd name="T63" fmla="*/ 737 h 794"/>
                  <a:gd name="T64" fmla="*/ 510 w 793"/>
                  <a:gd name="T65" fmla="*/ 794 h 794"/>
                  <a:gd name="T66" fmla="*/ 368 w 793"/>
                  <a:gd name="T67" fmla="*/ 794 h 794"/>
                  <a:gd name="T68" fmla="*/ 340 w 793"/>
                  <a:gd name="T69" fmla="*/ 766 h 794"/>
                  <a:gd name="T70" fmla="*/ 311 w 793"/>
                  <a:gd name="T71" fmla="*/ 709 h 794"/>
                  <a:gd name="T72" fmla="*/ 340 w 793"/>
                  <a:gd name="T73" fmla="*/ 709 h 794"/>
                  <a:gd name="T74" fmla="*/ 311 w 793"/>
                  <a:gd name="T75" fmla="*/ 652 h 794"/>
                  <a:gd name="T76" fmla="*/ 255 w 793"/>
                  <a:gd name="T77" fmla="*/ 652 h 794"/>
                  <a:gd name="T78" fmla="*/ 198 w 793"/>
                  <a:gd name="T79" fmla="*/ 681 h 794"/>
                  <a:gd name="T80" fmla="*/ 85 w 793"/>
                  <a:gd name="T81" fmla="*/ 539 h 794"/>
                  <a:gd name="T82" fmla="*/ 85 w 793"/>
                  <a:gd name="T83" fmla="*/ 482 h 794"/>
                  <a:gd name="T84" fmla="*/ 141 w 793"/>
                  <a:gd name="T85" fmla="*/ 482 h 794"/>
                  <a:gd name="T86" fmla="*/ 141 w 793"/>
                  <a:gd name="T87" fmla="*/ 454 h 794"/>
                  <a:gd name="T88" fmla="*/ 85 w 793"/>
                  <a:gd name="T89" fmla="*/ 426 h 794"/>
                  <a:gd name="T90" fmla="*/ 113 w 793"/>
                  <a:gd name="T91" fmla="*/ 340 h 794"/>
                  <a:gd name="T92" fmla="*/ 85 w 793"/>
                  <a:gd name="T93" fmla="*/ 284 h 794"/>
                  <a:gd name="T94" fmla="*/ 28 w 793"/>
                  <a:gd name="T95" fmla="*/ 284 h 794"/>
                  <a:gd name="T96" fmla="*/ 0 w 793"/>
                  <a:gd name="T97" fmla="*/ 255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3" h="794">
                    <a:moveTo>
                      <a:pt x="0" y="255"/>
                    </a:move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226" y="114"/>
                    </a:lnTo>
                    <a:lnTo>
                      <a:pt x="255" y="57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11" y="29"/>
                    </a:lnTo>
                    <a:lnTo>
                      <a:pt x="397" y="142"/>
                    </a:lnTo>
                    <a:lnTo>
                      <a:pt x="425" y="142"/>
                    </a:lnTo>
                    <a:lnTo>
                      <a:pt x="453" y="170"/>
                    </a:lnTo>
                    <a:lnTo>
                      <a:pt x="453" y="199"/>
                    </a:lnTo>
                    <a:lnTo>
                      <a:pt x="482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538" y="426"/>
                    </a:lnTo>
                    <a:lnTo>
                      <a:pt x="595" y="426"/>
                    </a:lnTo>
                    <a:lnTo>
                      <a:pt x="623" y="397"/>
                    </a:lnTo>
                    <a:lnTo>
                      <a:pt x="708" y="397"/>
                    </a:lnTo>
                    <a:lnTo>
                      <a:pt x="765" y="454"/>
                    </a:lnTo>
                    <a:lnTo>
                      <a:pt x="765" y="511"/>
                    </a:lnTo>
                    <a:lnTo>
                      <a:pt x="793" y="539"/>
                    </a:lnTo>
                    <a:lnTo>
                      <a:pt x="765" y="567"/>
                    </a:lnTo>
                    <a:lnTo>
                      <a:pt x="765" y="652"/>
                    </a:lnTo>
                    <a:lnTo>
                      <a:pt x="708" y="624"/>
                    </a:lnTo>
                    <a:lnTo>
                      <a:pt x="680" y="652"/>
                    </a:lnTo>
                    <a:lnTo>
                      <a:pt x="623" y="652"/>
                    </a:lnTo>
                    <a:lnTo>
                      <a:pt x="595" y="709"/>
                    </a:lnTo>
                    <a:lnTo>
                      <a:pt x="623" y="709"/>
                    </a:lnTo>
                    <a:lnTo>
                      <a:pt x="623" y="766"/>
                    </a:lnTo>
                    <a:lnTo>
                      <a:pt x="567" y="737"/>
                    </a:lnTo>
                    <a:lnTo>
                      <a:pt x="510" y="794"/>
                    </a:lnTo>
                    <a:lnTo>
                      <a:pt x="368" y="794"/>
                    </a:lnTo>
                    <a:lnTo>
                      <a:pt x="340" y="766"/>
                    </a:lnTo>
                    <a:lnTo>
                      <a:pt x="311" y="709"/>
                    </a:lnTo>
                    <a:lnTo>
                      <a:pt x="340" y="709"/>
                    </a:lnTo>
                    <a:lnTo>
                      <a:pt x="311" y="652"/>
                    </a:lnTo>
                    <a:lnTo>
                      <a:pt x="255" y="652"/>
                    </a:lnTo>
                    <a:lnTo>
                      <a:pt x="198" y="681"/>
                    </a:lnTo>
                    <a:lnTo>
                      <a:pt x="85" y="539"/>
                    </a:lnTo>
                    <a:lnTo>
                      <a:pt x="85" y="482"/>
                    </a:lnTo>
                    <a:lnTo>
                      <a:pt x="141" y="482"/>
                    </a:lnTo>
                    <a:lnTo>
                      <a:pt x="141" y="454"/>
                    </a:lnTo>
                    <a:lnTo>
                      <a:pt x="85" y="426"/>
                    </a:lnTo>
                    <a:lnTo>
                      <a:pt x="113" y="340"/>
                    </a:lnTo>
                    <a:lnTo>
                      <a:pt x="85" y="284"/>
                    </a:lnTo>
                    <a:lnTo>
                      <a:pt x="28" y="284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" name="Freeform 66"/>
              <p:cNvSpPr>
                <a:spLocks/>
              </p:cNvSpPr>
              <p:nvPr/>
            </p:nvSpPr>
            <p:spPr bwMode="auto">
              <a:xfrm>
                <a:off x="5815013" y="930275"/>
                <a:ext cx="855663" cy="765175"/>
              </a:xfrm>
              <a:custGeom>
                <a:avLst/>
                <a:gdLst>
                  <a:gd name="T0" fmla="*/ 0 w 539"/>
                  <a:gd name="T1" fmla="*/ 28 h 482"/>
                  <a:gd name="T2" fmla="*/ 0 w 539"/>
                  <a:gd name="T3" fmla="*/ 57 h 482"/>
                  <a:gd name="T4" fmla="*/ 86 w 539"/>
                  <a:gd name="T5" fmla="*/ 170 h 482"/>
                  <a:gd name="T6" fmla="*/ 114 w 539"/>
                  <a:gd name="T7" fmla="*/ 170 h 482"/>
                  <a:gd name="T8" fmla="*/ 142 w 539"/>
                  <a:gd name="T9" fmla="*/ 198 h 482"/>
                  <a:gd name="T10" fmla="*/ 142 w 539"/>
                  <a:gd name="T11" fmla="*/ 227 h 482"/>
                  <a:gd name="T12" fmla="*/ 171 w 539"/>
                  <a:gd name="T13" fmla="*/ 312 h 482"/>
                  <a:gd name="T14" fmla="*/ 199 w 539"/>
                  <a:gd name="T15" fmla="*/ 312 h 482"/>
                  <a:gd name="T16" fmla="*/ 199 w 539"/>
                  <a:gd name="T17" fmla="*/ 368 h 482"/>
                  <a:gd name="T18" fmla="*/ 227 w 539"/>
                  <a:gd name="T19" fmla="*/ 454 h 482"/>
                  <a:gd name="T20" fmla="*/ 284 w 539"/>
                  <a:gd name="T21" fmla="*/ 454 h 482"/>
                  <a:gd name="T22" fmla="*/ 312 w 539"/>
                  <a:gd name="T23" fmla="*/ 425 h 482"/>
                  <a:gd name="T24" fmla="*/ 397 w 539"/>
                  <a:gd name="T25" fmla="*/ 425 h 482"/>
                  <a:gd name="T26" fmla="*/ 454 w 539"/>
                  <a:gd name="T27" fmla="*/ 482 h 482"/>
                  <a:gd name="T28" fmla="*/ 511 w 539"/>
                  <a:gd name="T29" fmla="*/ 454 h 482"/>
                  <a:gd name="T30" fmla="*/ 511 w 539"/>
                  <a:gd name="T31" fmla="*/ 425 h 482"/>
                  <a:gd name="T32" fmla="*/ 482 w 539"/>
                  <a:gd name="T33" fmla="*/ 368 h 482"/>
                  <a:gd name="T34" fmla="*/ 511 w 539"/>
                  <a:gd name="T35" fmla="*/ 340 h 482"/>
                  <a:gd name="T36" fmla="*/ 511 w 539"/>
                  <a:gd name="T37" fmla="*/ 312 h 482"/>
                  <a:gd name="T38" fmla="*/ 539 w 539"/>
                  <a:gd name="T39" fmla="*/ 283 h 482"/>
                  <a:gd name="T40" fmla="*/ 539 w 539"/>
                  <a:gd name="T41" fmla="*/ 255 h 482"/>
                  <a:gd name="T42" fmla="*/ 454 w 539"/>
                  <a:gd name="T43" fmla="*/ 255 h 482"/>
                  <a:gd name="T44" fmla="*/ 511 w 539"/>
                  <a:gd name="T45" fmla="*/ 198 h 482"/>
                  <a:gd name="T46" fmla="*/ 511 w 539"/>
                  <a:gd name="T47" fmla="*/ 142 h 482"/>
                  <a:gd name="T48" fmla="*/ 511 w 539"/>
                  <a:gd name="T49" fmla="*/ 85 h 482"/>
                  <a:gd name="T50" fmla="*/ 454 w 539"/>
                  <a:gd name="T51" fmla="*/ 28 h 482"/>
                  <a:gd name="T52" fmla="*/ 369 w 539"/>
                  <a:gd name="T53" fmla="*/ 85 h 482"/>
                  <a:gd name="T54" fmla="*/ 142 w 539"/>
                  <a:gd name="T55" fmla="*/ 85 h 482"/>
                  <a:gd name="T56" fmla="*/ 114 w 539"/>
                  <a:gd name="T57" fmla="*/ 57 h 482"/>
                  <a:gd name="T58" fmla="*/ 114 w 539"/>
                  <a:gd name="T59" fmla="*/ 0 h 482"/>
                  <a:gd name="T60" fmla="*/ 86 w 539"/>
                  <a:gd name="T61" fmla="*/ 28 h 482"/>
                  <a:gd name="T62" fmla="*/ 57 w 539"/>
                  <a:gd name="T63" fmla="*/ 0 h 482"/>
                  <a:gd name="T64" fmla="*/ 29 w 539"/>
                  <a:gd name="T65" fmla="*/ 28 h 482"/>
                  <a:gd name="T66" fmla="*/ 0 w 539"/>
                  <a:gd name="T67" fmla="*/ 2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482">
                    <a:moveTo>
                      <a:pt x="0" y="28"/>
                    </a:moveTo>
                    <a:lnTo>
                      <a:pt x="0" y="57"/>
                    </a:lnTo>
                    <a:lnTo>
                      <a:pt x="86" y="170"/>
                    </a:lnTo>
                    <a:lnTo>
                      <a:pt x="114" y="170"/>
                    </a:lnTo>
                    <a:lnTo>
                      <a:pt x="142" y="198"/>
                    </a:lnTo>
                    <a:lnTo>
                      <a:pt x="142" y="227"/>
                    </a:lnTo>
                    <a:lnTo>
                      <a:pt x="171" y="312"/>
                    </a:lnTo>
                    <a:lnTo>
                      <a:pt x="199" y="312"/>
                    </a:lnTo>
                    <a:lnTo>
                      <a:pt x="199" y="368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312" y="425"/>
                    </a:lnTo>
                    <a:lnTo>
                      <a:pt x="397" y="425"/>
                    </a:lnTo>
                    <a:lnTo>
                      <a:pt x="454" y="482"/>
                    </a:lnTo>
                    <a:lnTo>
                      <a:pt x="511" y="454"/>
                    </a:lnTo>
                    <a:lnTo>
                      <a:pt x="511" y="425"/>
                    </a:lnTo>
                    <a:lnTo>
                      <a:pt x="482" y="368"/>
                    </a:lnTo>
                    <a:lnTo>
                      <a:pt x="511" y="340"/>
                    </a:lnTo>
                    <a:lnTo>
                      <a:pt x="511" y="312"/>
                    </a:lnTo>
                    <a:lnTo>
                      <a:pt x="539" y="283"/>
                    </a:lnTo>
                    <a:lnTo>
                      <a:pt x="539" y="255"/>
                    </a:lnTo>
                    <a:lnTo>
                      <a:pt x="454" y="255"/>
                    </a:lnTo>
                    <a:lnTo>
                      <a:pt x="511" y="198"/>
                    </a:lnTo>
                    <a:lnTo>
                      <a:pt x="511" y="142"/>
                    </a:lnTo>
                    <a:lnTo>
                      <a:pt x="511" y="85"/>
                    </a:lnTo>
                    <a:lnTo>
                      <a:pt x="454" y="28"/>
                    </a:lnTo>
                    <a:lnTo>
                      <a:pt x="369" y="85"/>
                    </a:lnTo>
                    <a:lnTo>
                      <a:pt x="142" y="85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" name="Freeform 72"/>
              <p:cNvSpPr>
                <a:spLocks/>
              </p:cNvSpPr>
              <p:nvPr/>
            </p:nvSpPr>
            <p:spPr bwMode="auto">
              <a:xfrm>
                <a:off x="8335963" y="3225800"/>
                <a:ext cx="495300" cy="900113"/>
              </a:xfrm>
              <a:custGeom>
                <a:avLst/>
                <a:gdLst>
                  <a:gd name="T0" fmla="*/ 113 w 312"/>
                  <a:gd name="T1" fmla="*/ 0 h 567"/>
                  <a:gd name="T2" fmla="*/ 142 w 312"/>
                  <a:gd name="T3" fmla="*/ 0 h 567"/>
                  <a:gd name="T4" fmla="*/ 142 w 312"/>
                  <a:gd name="T5" fmla="*/ 56 h 567"/>
                  <a:gd name="T6" fmla="*/ 170 w 312"/>
                  <a:gd name="T7" fmla="*/ 85 h 567"/>
                  <a:gd name="T8" fmla="*/ 198 w 312"/>
                  <a:gd name="T9" fmla="*/ 56 h 567"/>
                  <a:gd name="T10" fmla="*/ 227 w 312"/>
                  <a:gd name="T11" fmla="*/ 85 h 567"/>
                  <a:gd name="T12" fmla="*/ 227 w 312"/>
                  <a:gd name="T13" fmla="*/ 170 h 567"/>
                  <a:gd name="T14" fmla="*/ 170 w 312"/>
                  <a:gd name="T15" fmla="*/ 227 h 567"/>
                  <a:gd name="T16" fmla="*/ 198 w 312"/>
                  <a:gd name="T17" fmla="*/ 255 h 567"/>
                  <a:gd name="T18" fmla="*/ 227 w 312"/>
                  <a:gd name="T19" fmla="*/ 312 h 567"/>
                  <a:gd name="T20" fmla="*/ 255 w 312"/>
                  <a:gd name="T21" fmla="*/ 368 h 567"/>
                  <a:gd name="T22" fmla="*/ 255 w 312"/>
                  <a:gd name="T23" fmla="*/ 397 h 567"/>
                  <a:gd name="T24" fmla="*/ 312 w 312"/>
                  <a:gd name="T25" fmla="*/ 453 h 567"/>
                  <a:gd name="T26" fmla="*/ 284 w 312"/>
                  <a:gd name="T27" fmla="*/ 567 h 567"/>
                  <a:gd name="T28" fmla="*/ 198 w 312"/>
                  <a:gd name="T29" fmla="*/ 482 h 567"/>
                  <a:gd name="T30" fmla="*/ 142 w 312"/>
                  <a:gd name="T31" fmla="*/ 425 h 567"/>
                  <a:gd name="T32" fmla="*/ 142 w 312"/>
                  <a:gd name="T33" fmla="*/ 397 h 567"/>
                  <a:gd name="T34" fmla="*/ 113 w 312"/>
                  <a:gd name="T35" fmla="*/ 425 h 567"/>
                  <a:gd name="T36" fmla="*/ 113 w 312"/>
                  <a:gd name="T37" fmla="*/ 453 h 567"/>
                  <a:gd name="T38" fmla="*/ 57 w 312"/>
                  <a:gd name="T39" fmla="*/ 453 h 567"/>
                  <a:gd name="T40" fmla="*/ 28 w 312"/>
                  <a:gd name="T41" fmla="*/ 425 h 567"/>
                  <a:gd name="T42" fmla="*/ 57 w 312"/>
                  <a:gd name="T43" fmla="*/ 340 h 567"/>
                  <a:gd name="T44" fmla="*/ 0 w 312"/>
                  <a:gd name="T45" fmla="*/ 283 h 567"/>
                  <a:gd name="T46" fmla="*/ 0 w 312"/>
                  <a:gd name="T47" fmla="*/ 56 h 567"/>
                  <a:gd name="T48" fmla="*/ 113 w 312"/>
                  <a:gd name="T49" fmla="*/ 56 h 567"/>
                  <a:gd name="T50" fmla="*/ 113 w 312"/>
                  <a:gd name="T5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2" h="567">
                    <a:moveTo>
                      <a:pt x="113" y="0"/>
                    </a:moveTo>
                    <a:lnTo>
                      <a:pt x="142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98" y="56"/>
                    </a:lnTo>
                    <a:lnTo>
                      <a:pt x="227" y="85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198" y="255"/>
                    </a:lnTo>
                    <a:lnTo>
                      <a:pt x="227" y="312"/>
                    </a:lnTo>
                    <a:lnTo>
                      <a:pt x="255" y="368"/>
                    </a:lnTo>
                    <a:lnTo>
                      <a:pt x="255" y="397"/>
                    </a:lnTo>
                    <a:lnTo>
                      <a:pt x="312" y="453"/>
                    </a:lnTo>
                    <a:lnTo>
                      <a:pt x="284" y="567"/>
                    </a:lnTo>
                    <a:lnTo>
                      <a:pt x="198" y="482"/>
                    </a:lnTo>
                    <a:lnTo>
                      <a:pt x="142" y="425"/>
                    </a:lnTo>
                    <a:lnTo>
                      <a:pt x="142" y="397"/>
                    </a:lnTo>
                    <a:lnTo>
                      <a:pt x="113" y="425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28" y="425"/>
                    </a:lnTo>
                    <a:lnTo>
                      <a:pt x="57" y="340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" name="Freeform 73"/>
              <p:cNvSpPr>
                <a:spLocks/>
              </p:cNvSpPr>
              <p:nvPr/>
            </p:nvSpPr>
            <p:spPr bwMode="auto">
              <a:xfrm>
                <a:off x="7931151" y="3810000"/>
                <a:ext cx="1079500" cy="1350963"/>
              </a:xfrm>
              <a:custGeom>
                <a:avLst/>
                <a:gdLst>
                  <a:gd name="T0" fmla="*/ 539 w 680"/>
                  <a:gd name="T1" fmla="*/ 199 h 851"/>
                  <a:gd name="T2" fmla="*/ 595 w 680"/>
                  <a:gd name="T3" fmla="*/ 284 h 851"/>
                  <a:gd name="T4" fmla="*/ 595 w 680"/>
                  <a:gd name="T5" fmla="*/ 369 h 851"/>
                  <a:gd name="T6" fmla="*/ 624 w 680"/>
                  <a:gd name="T7" fmla="*/ 454 h 851"/>
                  <a:gd name="T8" fmla="*/ 652 w 680"/>
                  <a:gd name="T9" fmla="*/ 454 h 851"/>
                  <a:gd name="T10" fmla="*/ 624 w 680"/>
                  <a:gd name="T11" fmla="*/ 539 h 851"/>
                  <a:gd name="T12" fmla="*/ 680 w 680"/>
                  <a:gd name="T13" fmla="*/ 539 h 851"/>
                  <a:gd name="T14" fmla="*/ 680 w 680"/>
                  <a:gd name="T15" fmla="*/ 596 h 851"/>
                  <a:gd name="T16" fmla="*/ 624 w 680"/>
                  <a:gd name="T17" fmla="*/ 652 h 851"/>
                  <a:gd name="T18" fmla="*/ 567 w 680"/>
                  <a:gd name="T19" fmla="*/ 652 h 851"/>
                  <a:gd name="T20" fmla="*/ 595 w 680"/>
                  <a:gd name="T21" fmla="*/ 737 h 851"/>
                  <a:gd name="T22" fmla="*/ 595 w 680"/>
                  <a:gd name="T23" fmla="*/ 766 h 851"/>
                  <a:gd name="T24" fmla="*/ 510 w 680"/>
                  <a:gd name="T25" fmla="*/ 822 h 851"/>
                  <a:gd name="T26" fmla="*/ 453 w 680"/>
                  <a:gd name="T27" fmla="*/ 822 h 851"/>
                  <a:gd name="T28" fmla="*/ 255 w 680"/>
                  <a:gd name="T29" fmla="*/ 822 h 851"/>
                  <a:gd name="T30" fmla="*/ 255 w 680"/>
                  <a:gd name="T31" fmla="*/ 851 h 851"/>
                  <a:gd name="T32" fmla="*/ 227 w 680"/>
                  <a:gd name="T33" fmla="*/ 851 h 851"/>
                  <a:gd name="T34" fmla="*/ 113 w 680"/>
                  <a:gd name="T35" fmla="*/ 709 h 851"/>
                  <a:gd name="T36" fmla="*/ 142 w 680"/>
                  <a:gd name="T37" fmla="*/ 681 h 851"/>
                  <a:gd name="T38" fmla="*/ 198 w 680"/>
                  <a:gd name="T39" fmla="*/ 681 h 851"/>
                  <a:gd name="T40" fmla="*/ 170 w 680"/>
                  <a:gd name="T41" fmla="*/ 624 h 851"/>
                  <a:gd name="T42" fmla="*/ 142 w 680"/>
                  <a:gd name="T43" fmla="*/ 624 h 851"/>
                  <a:gd name="T44" fmla="*/ 113 w 680"/>
                  <a:gd name="T45" fmla="*/ 596 h 851"/>
                  <a:gd name="T46" fmla="*/ 28 w 680"/>
                  <a:gd name="T47" fmla="*/ 596 h 851"/>
                  <a:gd name="T48" fmla="*/ 28 w 680"/>
                  <a:gd name="T49" fmla="*/ 567 h 851"/>
                  <a:gd name="T50" fmla="*/ 0 w 680"/>
                  <a:gd name="T51" fmla="*/ 539 h 851"/>
                  <a:gd name="T52" fmla="*/ 0 w 680"/>
                  <a:gd name="T53" fmla="*/ 482 h 851"/>
                  <a:gd name="T54" fmla="*/ 0 w 680"/>
                  <a:gd name="T55" fmla="*/ 426 h 851"/>
                  <a:gd name="T56" fmla="*/ 57 w 680"/>
                  <a:gd name="T57" fmla="*/ 426 h 851"/>
                  <a:gd name="T58" fmla="*/ 85 w 680"/>
                  <a:gd name="T59" fmla="*/ 397 h 851"/>
                  <a:gd name="T60" fmla="*/ 113 w 680"/>
                  <a:gd name="T61" fmla="*/ 255 h 851"/>
                  <a:gd name="T62" fmla="*/ 85 w 680"/>
                  <a:gd name="T63" fmla="*/ 227 h 851"/>
                  <a:gd name="T64" fmla="*/ 113 w 680"/>
                  <a:gd name="T65" fmla="*/ 170 h 851"/>
                  <a:gd name="T66" fmla="*/ 113 w 680"/>
                  <a:gd name="T67" fmla="*/ 142 h 851"/>
                  <a:gd name="T68" fmla="*/ 142 w 680"/>
                  <a:gd name="T69" fmla="*/ 114 h 851"/>
                  <a:gd name="T70" fmla="*/ 142 w 680"/>
                  <a:gd name="T71" fmla="*/ 57 h 851"/>
                  <a:gd name="T72" fmla="*/ 113 w 680"/>
                  <a:gd name="T73" fmla="*/ 29 h 851"/>
                  <a:gd name="T74" fmla="*/ 113 w 680"/>
                  <a:gd name="T75" fmla="*/ 0 h 851"/>
                  <a:gd name="T76" fmla="*/ 170 w 680"/>
                  <a:gd name="T77" fmla="*/ 29 h 851"/>
                  <a:gd name="T78" fmla="*/ 227 w 680"/>
                  <a:gd name="T79" fmla="*/ 0 h 851"/>
                  <a:gd name="T80" fmla="*/ 227 w 680"/>
                  <a:gd name="T81" fmla="*/ 29 h 851"/>
                  <a:gd name="T82" fmla="*/ 255 w 680"/>
                  <a:gd name="T83" fmla="*/ 57 h 851"/>
                  <a:gd name="T84" fmla="*/ 283 w 680"/>
                  <a:gd name="T85" fmla="*/ 57 h 851"/>
                  <a:gd name="T86" fmla="*/ 312 w 680"/>
                  <a:gd name="T87" fmla="*/ 85 h 851"/>
                  <a:gd name="T88" fmla="*/ 368 w 680"/>
                  <a:gd name="T89" fmla="*/ 85 h 851"/>
                  <a:gd name="T90" fmla="*/ 368 w 680"/>
                  <a:gd name="T91" fmla="*/ 57 h 851"/>
                  <a:gd name="T92" fmla="*/ 397 w 680"/>
                  <a:gd name="T93" fmla="*/ 29 h 851"/>
                  <a:gd name="T94" fmla="*/ 397 w 680"/>
                  <a:gd name="T95" fmla="*/ 57 h 851"/>
                  <a:gd name="T96" fmla="*/ 539 w 680"/>
                  <a:gd name="T97" fmla="*/ 199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851">
                    <a:moveTo>
                      <a:pt x="539" y="199"/>
                    </a:moveTo>
                    <a:lnTo>
                      <a:pt x="595" y="284"/>
                    </a:lnTo>
                    <a:lnTo>
                      <a:pt x="595" y="369"/>
                    </a:lnTo>
                    <a:lnTo>
                      <a:pt x="624" y="454"/>
                    </a:lnTo>
                    <a:lnTo>
                      <a:pt x="652" y="454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96"/>
                    </a:lnTo>
                    <a:lnTo>
                      <a:pt x="624" y="652"/>
                    </a:lnTo>
                    <a:lnTo>
                      <a:pt x="567" y="652"/>
                    </a:lnTo>
                    <a:lnTo>
                      <a:pt x="595" y="737"/>
                    </a:lnTo>
                    <a:lnTo>
                      <a:pt x="595" y="766"/>
                    </a:lnTo>
                    <a:lnTo>
                      <a:pt x="510" y="822"/>
                    </a:lnTo>
                    <a:lnTo>
                      <a:pt x="453" y="822"/>
                    </a:lnTo>
                    <a:lnTo>
                      <a:pt x="255" y="822"/>
                    </a:lnTo>
                    <a:lnTo>
                      <a:pt x="255" y="851"/>
                    </a:lnTo>
                    <a:lnTo>
                      <a:pt x="227" y="851"/>
                    </a:lnTo>
                    <a:lnTo>
                      <a:pt x="113" y="709"/>
                    </a:lnTo>
                    <a:lnTo>
                      <a:pt x="142" y="681"/>
                    </a:lnTo>
                    <a:lnTo>
                      <a:pt x="198" y="681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596"/>
                    </a:lnTo>
                    <a:lnTo>
                      <a:pt x="28" y="596"/>
                    </a:lnTo>
                    <a:lnTo>
                      <a:pt x="28" y="567"/>
                    </a:lnTo>
                    <a:lnTo>
                      <a:pt x="0" y="539"/>
                    </a:lnTo>
                    <a:lnTo>
                      <a:pt x="0" y="482"/>
                    </a:lnTo>
                    <a:lnTo>
                      <a:pt x="0" y="426"/>
                    </a:lnTo>
                    <a:lnTo>
                      <a:pt x="57" y="426"/>
                    </a:lnTo>
                    <a:lnTo>
                      <a:pt x="85" y="397"/>
                    </a:lnTo>
                    <a:lnTo>
                      <a:pt x="113" y="255"/>
                    </a:lnTo>
                    <a:lnTo>
                      <a:pt x="85" y="227"/>
                    </a:lnTo>
                    <a:lnTo>
                      <a:pt x="113" y="170"/>
                    </a:lnTo>
                    <a:lnTo>
                      <a:pt x="113" y="142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113" y="29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227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3" y="57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68" y="57"/>
                    </a:lnTo>
                    <a:lnTo>
                      <a:pt x="397" y="29"/>
                    </a:lnTo>
                    <a:lnTo>
                      <a:pt x="397" y="57"/>
                    </a:lnTo>
                    <a:lnTo>
                      <a:pt x="539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" name="Freeform 76"/>
              <p:cNvSpPr>
                <a:spLocks/>
              </p:cNvSpPr>
              <p:nvPr/>
            </p:nvSpPr>
            <p:spPr bwMode="auto">
              <a:xfrm>
                <a:off x="8740776" y="1604963"/>
                <a:ext cx="855663" cy="809625"/>
              </a:xfrm>
              <a:custGeom>
                <a:avLst/>
                <a:gdLst>
                  <a:gd name="T0" fmla="*/ 340 w 539"/>
                  <a:gd name="T1" fmla="*/ 85 h 510"/>
                  <a:gd name="T2" fmla="*/ 227 w 539"/>
                  <a:gd name="T3" fmla="*/ 170 h 510"/>
                  <a:gd name="T4" fmla="*/ 199 w 539"/>
                  <a:gd name="T5" fmla="*/ 199 h 510"/>
                  <a:gd name="T6" fmla="*/ 199 w 539"/>
                  <a:gd name="T7" fmla="*/ 255 h 510"/>
                  <a:gd name="T8" fmla="*/ 85 w 539"/>
                  <a:gd name="T9" fmla="*/ 255 h 510"/>
                  <a:gd name="T10" fmla="*/ 57 w 539"/>
                  <a:gd name="T11" fmla="*/ 227 h 510"/>
                  <a:gd name="T12" fmla="*/ 29 w 539"/>
                  <a:gd name="T13" fmla="*/ 284 h 510"/>
                  <a:gd name="T14" fmla="*/ 0 w 539"/>
                  <a:gd name="T15" fmla="*/ 369 h 510"/>
                  <a:gd name="T16" fmla="*/ 0 w 539"/>
                  <a:gd name="T17" fmla="*/ 425 h 510"/>
                  <a:gd name="T18" fmla="*/ 85 w 539"/>
                  <a:gd name="T19" fmla="*/ 454 h 510"/>
                  <a:gd name="T20" fmla="*/ 85 w 539"/>
                  <a:gd name="T21" fmla="*/ 482 h 510"/>
                  <a:gd name="T22" fmla="*/ 142 w 539"/>
                  <a:gd name="T23" fmla="*/ 482 h 510"/>
                  <a:gd name="T24" fmla="*/ 170 w 539"/>
                  <a:gd name="T25" fmla="*/ 510 h 510"/>
                  <a:gd name="T26" fmla="*/ 199 w 539"/>
                  <a:gd name="T27" fmla="*/ 510 h 510"/>
                  <a:gd name="T28" fmla="*/ 227 w 539"/>
                  <a:gd name="T29" fmla="*/ 482 h 510"/>
                  <a:gd name="T30" fmla="*/ 284 w 539"/>
                  <a:gd name="T31" fmla="*/ 510 h 510"/>
                  <a:gd name="T32" fmla="*/ 340 w 539"/>
                  <a:gd name="T33" fmla="*/ 454 h 510"/>
                  <a:gd name="T34" fmla="*/ 369 w 539"/>
                  <a:gd name="T35" fmla="*/ 482 h 510"/>
                  <a:gd name="T36" fmla="*/ 454 w 539"/>
                  <a:gd name="T37" fmla="*/ 425 h 510"/>
                  <a:gd name="T38" fmla="*/ 454 w 539"/>
                  <a:gd name="T39" fmla="*/ 369 h 510"/>
                  <a:gd name="T40" fmla="*/ 539 w 539"/>
                  <a:gd name="T41" fmla="*/ 312 h 510"/>
                  <a:gd name="T42" fmla="*/ 510 w 539"/>
                  <a:gd name="T43" fmla="*/ 255 h 510"/>
                  <a:gd name="T44" fmla="*/ 425 w 539"/>
                  <a:gd name="T45" fmla="*/ 312 h 510"/>
                  <a:gd name="T46" fmla="*/ 454 w 539"/>
                  <a:gd name="T47" fmla="*/ 284 h 510"/>
                  <a:gd name="T48" fmla="*/ 397 w 539"/>
                  <a:gd name="T49" fmla="*/ 284 h 510"/>
                  <a:gd name="T50" fmla="*/ 454 w 539"/>
                  <a:gd name="T51" fmla="*/ 227 h 510"/>
                  <a:gd name="T52" fmla="*/ 425 w 539"/>
                  <a:gd name="T53" fmla="*/ 199 h 510"/>
                  <a:gd name="T54" fmla="*/ 454 w 539"/>
                  <a:gd name="T55" fmla="*/ 170 h 510"/>
                  <a:gd name="T56" fmla="*/ 425 w 539"/>
                  <a:gd name="T57" fmla="*/ 142 h 510"/>
                  <a:gd name="T58" fmla="*/ 369 w 539"/>
                  <a:gd name="T59" fmla="*/ 227 h 510"/>
                  <a:gd name="T60" fmla="*/ 369 w 539"/>
                  <a:gd name="T61" fmla="*/ 199 h 510"/>
                  <a:gd name="T62" fmla="*/ 369 w 539"/>
                  <a:gd name="T63" fmla="*/ 142 h 510"/>
                  <a:gd name="T64" fmla="*/ 425 w 539"/>
                  <a:gd name="T65" fmla="*/ 142 h 510"/>
                  <a:gd name="T66" fmla="*/ 425 w 539"/>
                  <a:gd name="T67" fmla="*/ 85 h 510"/>
                  <a:gd name="T68" fmla="*/ 454 w 539"/>
                  <a:gd name="T69" fmla="*/ 85 h 510"/>
                  <a:gd name="T70" fmla="*/ 510 w 539"/>
                  <a:gd name="T71" fmla="*/ 114 h 510"/>
                  <a:gd name="T72" fmla="*/ 510 w 539"/>
                  <a:gd name="T73" fmla="*/ 85 h 510"/>
                  <a:gd name="T74" fmla="*/ 482 w 539"/>
                  <a:gd name="T75" fmla="*/ 0 h 510"/>
                  <a:gd name="T76" fmla="*/ 369 w 539"/>
                  <a:gd name="T77" fmla="*/ 57 h 510"/>
                  <a:gd name="T78" fmla="*/ 340 w 539"/>
                  <a:gd name="T79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9" h="510">
                    <a:moveTo>
                      <a:pt x="340" y="85"/>
                    </a:moveTo>
                    <a:lnTo>
                      <a:pt x="227" y="170"/>
                    </a:lnTo>
                    <a:lnTo>
                      <a:pt x="199" y="199"/>
                    </a:lnTo>
                    <a:lnTo>
                      <a:pt x="199" y="255"/>
                    </a:lnTo>
                    <a:lnTo>
                      <a:pt x="85" y="255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0" y="369"/>
                    </a:lnTo>
                    <a:lnTo>
                      <a:pt x="0" y="425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70" y="510"/>
                    </a:lnTo>
                    <a:lnTo>
                      <a:pt x="199" y="510"/>
                    </a:lnTo>
                    <a:lnTo>
                      <a:pt x="227" y="482"/>
                    </a:lnTo>
                    <a:lnTo>
                      <a:pt x="284" y="510"/>
                    </a:lnTo>
                    <a:lnTo>
                      <a:pt x="340" y="454"/>
                    </a:lnTo>
                    <a:lnTo>
                      <a:pt x="369" y="482"/>
                    </a:lnTo>
                    <a:lnTo>
                      <a:pt x="454" y="425"/>
                    </a:lnTo>
                    <a:lnTo>
                      <a:pt x="454" y="369"/>
                    </a:lnTo>
                    <a:lnTo>
                      <a:pt x="539" y="312"/>
                    </a:lnTo>
                    <a:lnTo>
                      <a:pt x="510" y="255"/>
                    </a:lnTo>
                    <a:lnTo>
                      <a:pt x="425" y="312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454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369" y="227"/>
                    </a:lnTo>
                    <a:lnTo>
                      <a:pt x="369" y="199"/>
                    </a:lnTo>
                    <a:lnTo>
                      <a:pt x="369" y="142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510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4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" name="Freeform 77"/>
              <p:cNvSpPr>
                <a:spLocks/>
              </p:cNvSpPr>
              <p:nvPr/>
            </p:nvSpPr>
            <p:spPr bwMode="auto">
              <a:xfrm>
                <a:off x="9101138" y="2865438"/>
                <a:ext cx="990600" cy="1709738"/>
              </a:xfrm>
              <a:custGeom>
                <a:avLst/>
                <a:gdLst>
                  <a:gd name="T0" fmla="*/ 170 w 624"/>
                  <a:gd name="T1" fmla="*/ 1077 h 1077"/>
                  <a:gd name="T2" fmla="*/ 113 w 624"/>
                  <a:gd name="T3" fmla="*/ 1077 h 1077"/>
                  <a:gd name="T4" fmla="*/ 57 w 624"/>
                  <a:gd name="T5" fmla="*/ 1021 h 1077"/>
                  <a:gd name="T6" fmla="*/ 28 w 624"/>
                  <a:gd name="T7" fmla="*/ 879 h 1077"/>
                  <a:gd name="T8" fmla="*/ 57 w 624"/>
                  <a:gd name="T9" fmla="*/ 850 h 1077"/>
                  <a:gd name="T10" fmla="*/ 28 w 624"/>
                  <a:gd name="T11" fmla="*/ 822 h 1077"/>
                  <a:gd name="T12" fmla="*/ 85 w 624"/>
                  <a:gd name="T13" fmla="*/ 794 h 1077"/>
                  <a:gd name="T14" fmla="*/ 0 w 624"/>
                  <a:gd name="T15" fmla="*/ 709 h 1077"/>
                  <a:gd name="T16" fmla="*/ 28 w 624"/>
                  <a:gd name="T17" fmla="*/ 595 h 1077"/>
                  <a:gd name="T18" fmla="*/ 85 w 624"/>
                  <a:gd name="T19" fmla="*/ 482 h 1077"/>
                  <a:gd name="T20" fmla="*/ 57 w 624"/>
                  <a:gd name="T21" fmla="*/ 425 h 1077"/>
                  <a:gd name="T22" fmla="*/ 113 w 624"/>
                  <a:gd name="T23" fmla="*/ 340 h 1077"/>
                  <a:gd name="T24" fmla="*/ 170 w 624"/>
                  <a:gd name="T25" fmla="*/ 283 h 1077"/>
                  <a:gd name="T26" fmla="*/ 142 w 624"/>
                  <a:gd name="T27" fmla="*/ 255 h 1077"/>
                  <a:gd name="T28" fmla="*/ 170 w 624"/>
                  <a:gd name="T29" fmla="*/ 170 h 1077"/>
                  <a:gd name="T30" fmla="*/ 142 w 624"/>
                  <a:gd name="T31" fmla="*/ 142 h 1077"/>
                  <a:gd name="T32" fmla="*/ 255 w 624"/>
                  <a:gd name="T33" fmla="*/ 85 h 1077"/>
                  <a:gd name="T34" fmla="*/ 312 w 624"/>
                  <a:gd name="T35" fmla="*/ 28 h 1077"/>
                  <a:gd name="T36" fmla="*/ 369 w 624"/>
                  <a:gd name="T37" fmla="*/ 57 h 1077"/>
                  <a:gd name="T38" fmla="*/ 454 w 624"/>
                  <a:gd name="T39" fmla="*/ 0 h 1077"/>
                  <a:gd name="T40" fmla="*/ 482 w 624"/>
                  <a:gd name="T41" fmla="*/ 85 h 1077"/>
                  <a:gd name="T42" fmla="*/ 510 w 624"/>
                  <a:gd name="T43" fmla="*/ 85 h 1077"/>
                  <a:gd name="T44" fmla="*/ 539 w 624"/>
                  <a:gd name="T45" fmla="*/ 142 h 1077"/>
                  <a:gd name="T46" fmla="*/ 539 w 624"/>
                  <a:gd name="T47" fmla="*/ 198 h 1077"/>
                  <a:gd name="T48" fmla="*/ 567 w 624"/>
                  <a:gd name="T49" fmla="*/ 198 h 1077"/>
                  <a:gd name="T50" fmla="*/ 624 w 624"/>
                  <a:gd name="T51" fmla="*/ 283 h 1077"/>
                  <a:gd name="T52" fmla="*/ 624 w 624"/>
                  <a:gd name="T53" fmla="*/ 312 h 1077"/>
                  <a:gd name="T54" fmla="*/ 567 w 624"/>
                  <a:gd name="T55" fmla="*/ 312 h 1077"/>
                  <a:gd name="T56" fmla="*/ 624 w 624"/>
                  <a:gd name="T57" fmla="*/ 340 h 1077"/>
                  <a:gd name="T58" fmla="*/ 539 w 624"/>
                  <a:gd name="T59" fmla="*/ 454 h 1077"/>
                  <a:gd name="T60" fmla="*/ 425 w 624"/>
                  <a:gd name="T61" fmla="*/ 567 h 1077"/>
                  <a:gd name="T62" fmla="*/ 425 w 624"/>
                  <a:gd name="T63" fmla="*/ 624 h 1077"/>
                  <a:gd name="T64" fmla="*/ 369 w 624"/>
                  <a:gd name="T65" fmla="*/ 737 h 1077"/>
                  <a:gd name="T66" fmla="*/ 283 w 624"/>
                  <a:gd name="T67" fmla="*/ 765 h 1077"/>
                  <a:gd name="T68" fmla="*/ 283 w 624"/>
                  <a:gd name="T69" fmla="*/ 850 h 1077"/>
                  <a:gd name="T70" fmla="*/ 255 w 624"/>
                  <a:gd name="T71" fmla="*/ 907 h 1077"/>
                  <a:gd name="T72" fmla="*/ 198 w 624"/>
                  <a:gd name="T73" fmla="*/ 936 h 1077"/>
                  <a:gd name="T74" fmla="*/ 170 w 624"/>
                  <a:gd name="T75" fmla="*/ 992 h 1077"/>
                  <a:gd name="T76" fmla="*/ 170 w 624"/>
                  <a:gd name="T77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4" h="1077">
                    <a:moveTo>
                      <a:pt x="170" y="1077"/>
                    </a:moveTo>
                    <a:lnTo>
                      <a:pt x="113" y="1077"/>
                    </a:lnTo>
                    <a:lnTo>
                      <a:pt x="57" y="1021"/>
                    </a:lnTo>
                    <a:lnTo>
                      <a:pt x="28" y="879"/>
                    </a:lnTo>
                    <a:lnTo>
                      <a:pt x="57" y="850"/>
                    </a:lnTo>
                    <a:lnTo>
                      <a:pt x="28" y="822"/>
                    </a:lnTo>
                    <a:lnTo>
                      <a:pt x="85" y="794"/>
                    </a:lnTo>
                    <a:lnTo>
                      <a:pt x="0" y="709"/>
                    </a:lnTo>
                    <a:lnTo>
                      <a:pt x="28" y="595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113" y="340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255" y="85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454" y="0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39" y="198"/>
                    </a:lnTo>
                    <a:lnTo>
                      <a:pt x="567" y="198"/>
                    </a:lnTo>
                    <a:lnTo>
                      <a:pt x="624" y="283"/>
                    </a:lnTo>
                    <a:lnTo>
                      <a:pt x="624" y="312"/>
                    </a:lnTo>
                    <a:lnTo>
                      <a:pt x="567" y="312"/>
                    </a:lnTo>
                    <a:lnTo>
                      <a:pt x="624" y="340"/>
                    </a:lnTo>
                    <a:lnTo>
                      <a:pt x="539" y="454"/>
                    </a:lnTo>
                    <a:lnTo>
                      <a:pt x="425" y="567"/>
                    </a:lnTo>
                    <a:lnTo>
                      <a:pt x="425" y="624"/>
                    </a:lnTo>
                    <a:lnTo>
                      <a:pt x="369" y="737"/>
                    </a:lnTo>
                    <a:lnTo>
                      <a:pt x="283" y="765"/>
                    </a:lnTo>
                    <a:lnTo>
                      <a:pt x="283" y="850"/>
                    </a:lnTo>
                    <a:lnTo>
                      <a:pt x="255" y="907"/>
                    </a:lnTo>
                    <a:lnTo>
                      <a:pt x="198" y="936"/>
                    </a:lnTo>
                    <a:lnTo>
                      <a:pt x="170" y="992"/>
                    </a:lnTo>
                    <a:lnTo>
                      <a:pt x="170" y="107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" name="Freeform 78"/>
              <p:cNvSpPr>
                <a:spLocks/>
              </p:cNvSpPr>
              <p:nvPr/>
            </p:nvSpPr>
            <p:spPr bwMode="auto">
              <a:xfrm>
                <a:off x="10675938" y="3495675"/>
                <a:ext cx="225425" cy="314325"/>
              </a:xfrm>
              <a:custGeom>
                <a:avLst/>
                <a:gdLst>
                  <a:gd name="T0" fmla="*/ 85 w 142"/>
                  <a:gd name="T1" fmla="*/ 0 h 198"/>
                  <a:gd name="T2" fmla="*/ 142 w 142"/>
                  <a:gd name="T3" fmla="*/ 28 h 198"/>
                  <a:gd name="T4" fmla="*/ 85 w 142"/>
                  <a:gd name="T5" fmla="*/ 113 h 198"/>
                  <a:gd name="T6" fmla="*/ 114 w 142"/>
                  <a:gd name="T7" fmla="*/ 170 h 198"/>
                  <a:gd name="T8" fmla="*/ 85 w 142"/>
                  <a:gd name="T9" fmla="*/ 198 h 198"/>
                  <a:gd name="T10" fmla="*/ 29 w 142"/>
                  <a:gd name="T11" fmla="*/ 198 h 198"/>
                  <a:gd name="T12" fmla="*/ 29 w 142"/>
                  <a:gd name="T13" fmla="*/ 170 h 198"/>
                  <a:gd name="T14" fmla="*/ 0 w 142"/>
                  <a:gd name="T15" fmla="*/ 142 h 198"/>
                  <a:gd name="T16" fmla="*/ 0 w 142"/>
                  <a:gd name="T17" fmla="*/ 85 h 198"/>
                  <a:gd name="T18" fmla="*/ 57 w 142"/>
                  <a:gd name="T19" fmla="*/ 57 h 198"/>
                  <a:gd name="T20" fmla="*/ 57 w 142"/>
                  <a:gd name="T21" fmla="*/ 28 h 198"/>
                  <a:gd name="T22" fmla="*/ 85 w 142"/>
                  <a:gd name="T2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198">
                    <a:moveTo>
                      <a:pt x="85" y="0"/>
                    </a:moveTo>
                    <a:lnTo>
                      <a:pt x="142" y="28"/>
                    </a:lnTo>
                    <a:lnTo>
                      <a:pt x="85" y="113"/>
                    </a:lnTo>
                    <a:lnTo>
                      <a:pt x="114" y="170"/>
                    </a:lnTo>
                    <a:lnTo>
                      <a:pt x="85" y="198"/>
                    </a:lnTo>
                    <a:lnTo>
                      <a:pt x="29" y="198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57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" name="Freeform 79"/>
              <p:cNvSpPr>
                <a:spLocks/>
              </p:cNvSpPr>
              <p:nvPr/>
            </p:nvSpPr>
            <p:spPr bwMode="auto">
              <a:xfrm>
                <a:off x="9956801" y="3721100"/>
                <a:ext cx="989013" cy="900113"/>
              </a:xfrm>
              <a:custGeom>
                <a:avLst/>
                <a:gdLst>
                  <a:gd name="T0" fmla="*/ 538 w 623"/>
                  <a:gd name="T1" fmla="*/ 56 h 567"/>
                  <a:gd name="T2" fmla="*/ 482 w 623"/>
                  <a:gd name="T3" fmla="*/ 56 h 567"/>
                  <a:gd name="T4" fmla="*/ 482 w 623"/>
                  <a:gd name="T5" fmla="*/ 28 h 567"/>
                  <a:gd name="T6" fmla="*/ 453 w 623"/>
                  <a:gd name="T7" fmla="*/ 0 h 567"/>
                  <a:gd name="T8" fmla="*/ 425 w 623"/>
                  <a:gd name="T9" fmla="*/ 56 h 567"/>
                  <a:gd name="T10" fmla="*/ 311 w 623"/>
                  <a:gd name="T11" fmla="*/ 113 h 567"/>
                  <a:gd name="T12" fmla="*/ 283 w 623"/>
                  <a:gd name="T13" fmla="*/ 170 h 567"/>
                  <a:gd name="T14" fmla="*/ 255 w 623"/>
                  <a:gd name="T15" fmla="*/ 198 h 567"/>
                  <a:gd name="T16" fmla="*/ 255 w 623"/>
                  <a:gd name="T17" fmla="*/ 255 h 567"/>
                  <a:gd name="T18" fmla="*/ 198 w 623"/>
                  <a:gd name="T19" fmla="*/ 340 h 567"/>
                  <a:gd name="T20" fmla="*/ 113 w 623"/>
                  <a:gd name="T21" fmla="*/ 397 h 567"/>
                  <a:gd name="T22" fmla="*/ 113 w 623"/>
                  <a:gd name="T23" fmla="*/ 425 h 567"/>
                  <a:gd name="T24" fmla="*/ 56 w 623"/>
                  <a:gd name="T25" fmla="*/ 482 h 567"/>
                  <a:gd name="T26" fmla="*/ 0 w 623"/>
                  <a:gd name="T27" fmla="*/ 538 h 567"/>
                  <a:gd name="T28" fmla="*/ 28 w 623"/>
                  <a:gd name="T29" fmla="*/ 567 h 567"/>
                  <a:gd name="T30" fmla="*/ 141 w 623"/>
                  <a:gd name="T31" fmla="*/ 538 h 567"/>
                  <a:gd name="T32" fmla="*/ 141 w 623"/>
                  <a:gd name="T33" fmla="*/ 567 h 567"/>
                  <a:gd name="T34" fmla="*/ 226 w 623"/>
                  <a:gd name="T35" fmla="*/ 538 h 567"/>
                  <a:gd name="T36" fmla="*/ 255 w 623"/>
                  <a:gd name="T37" fmla="*/ 567 h 567"/>
                  <a:gd name="T38" fmla="*/ 311 w 623"/>
                  <a:gd name="T39" fmla="*/ 567 h 567"/>
                  <a:gd name="T40" fmla="*/ 311 w 623"/>
                  <a:gd name="T41" fmla="*/ 538 h 567"/>
                  <a:gd name="T42" fmla="*/ 397 w 623"/>
                  <a:gd name="T43" fmla="*/ 567 h 567"/>
                  <a:gd name="T44" fmla="*/ 453 w 623"/>
                  <a:gd name="T45" fmla="*/ 538 h 567"/>
                  <a:gd name="T46" fmla="*/ 510 w 623"/>
                  <a:gd name="T47" fmla="*/ 567 h 567"/>
                  <a:gd name="T48" fmla="*/ 567 w 623"/>
                  <a:gd name="T49" fmla="*/ 538 h 567"/>
                  <a:gd name="T50" fmla="*/ 510 w 623"/>
                  <a:gd name="T51" fmla="*/ 482 h 567"/>
                  <a:gd name="T52" fmla="*/ 510 w 623"/>
                  <a:gd name="T53" fmla="*/ 453 h 567"/>
                  <a:gd name="T54" fmla="*/ 482 w 623"/>
                  <a:gd name="T55" fmla="*/ 425 h 567"/>
                  <a:gd name="T56" fmla="*/ 538 w 623"/>
                  <a:gd name="T57" fmla="*/ 397 h 567"/>
                  <a:gd name="T58" fmla="*/ 538 w 623"/>
                  <a:gd name="T59" fmla="*/ 368 h 567"/>
                  <a:gd name="T60" fmla="*/ 567 w 623"/>
                  <a:gd name="T61" fmla="*/ 340 h 567"/>
                  <a:gd name="T62" fmla="*/ 595 w 623"/>
                  <a:gd name="T63" fmla="*/ 283 h 567"/>
                  <a:gd name="T64" fmla="*/ 623 w 623"/>
                  <a:gd name="T65" fmla="*/ 198 h 567"/>
                  <a:gd name="T66" fmla="*/ 538 w 623"/>
                  <a:gd name="T67" fmla="*/ 141 h 567"/>
                  <a:gd name="T68" fmla="*/ 538 w 623"/>
                  <a:gd name="T6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3" h="567">
                    <a:moveTo>
                      <a:pt x="538" y="56"/>
                    </a:moveTo>
                    <a:lnTo>
                      <a:pt x="482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425" y="56"/>
                    </a:lnTo>
                    <a:lnTo>
                      <a:pt x="311" y="113"/>
                    </a:lnTo>
                    <a:lnTo>
                      <a:pt x="283" y="170"/>
                    </a:lnTo>
                    <a:lnTo>
                      <a:pt x="255" y="198"/>
                    </a:lnTo>
                    <a:lnTo>
                      <a:pt x="255" y="255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56" y="482"/>
                    </a:lnTo>
                    <a:lnTo>
                      <a:pt x="0" y="538"/>
                    </a:lnTo>
                    <a:lnTo>
                      <a:pt x="28" y="567"/>
                    </a:lnTo>
                    <a:lnTo>
                      <a:pt x="141" y="538"/>
                    </a:lnTo>
                    <a:lnTo>
                      <a:pt x="141" y="567"/>
                    </a:lnTo>
                    <a:lnTo>
                      <a:pt x="226" y="538"/>
                    </a:lnTo>
                    <a:lnTo>
                      <a:pt x="255" y="567"/>
                    </a:lnTo>
                    <a:lnTo>
                      <a:pt x="311" y="567"/>
                    </a:lnTo>
                    <a:lnTo>
                      <a:pt x="311" y="538"/>
                    </a:lnTo>
                    <a:lnTo>
                      <a:pt x="397" y="567"/>
                    </a:lnTo>
                    <a:lnTo>
                      <a:pt x="453" y="538"/>
                    </a:lnTo>
                    <a:lnTo>
                      <a:pt x="510" y="567"/>
                    </a:lnTo>
                    <a:lnTo>
                      <a:pt x="567" y="538"/>
                    </a:lnTo>
                    <a:lnTo>
                      <a:pt x="510" y="482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68"/>
                    </a:lnTo>
                    <a:lnTo>
                      <a:pt x="567" y="340"/>
                    </a:lnTo>
                    <a:lnTo>
                      <a:pt x="595" y="283"/>
                    </a:lnTo>
                    <a:lnTo>
                      <a:pt x="623" y="198"/>
                    </a:lnTo>
                    <a:lnTo>
                      <a:pt x="538" y="141"/>
                    </a:lnTo>
                    <a:lnTo>
                      <a:pt x="538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" name="Freeform 80"/>
              <p:cNvSpPr>
                <a:spLocks/>
              </p:cNvSpPr>
              <p:nvPr/>
            </p:nvSpPr>
            <p:spPr bwMode="auto">
              <a:xfrm>
                <a:off x="9371013" y="3405188"/>
                <a:ext cx="1395413" cy="1169988"/>
              </a:xfrm>
              <a:custGeom>
                <a:avLst/>
                <a:gdLst>
                  <a:gd name="T0" fmla="*/ 369 w 879"/>
                  <a:gd name="T1" fmla="*/ 737 h 737"/>
                  <a:gd name="T2" fmla="*/ 482 w 879"/>
                  <a:gd name="T3" fmla="*/ 624 h 737"/>
                  <a:gd name="T4" fmla="*/ 482 w 879"/>
                  <a:gd name="T5" fmla="*/ 596 h 737"/>
                  <a:gd name="T6" fmla="*/ 567 w 879"/>
                  <a:gd name="T7" fmla="*/ 539 h 737"/>
                  <a:gd name="T8" fmla="*/ 624 w 879"/>
                  <a:gd name="T9" fmla="*/ 454 h 737"/>
                  <a:gd name="T10" fmla="*/ 624 w 879"/>
                  <a:gd name="T11" fmla="*/ 397 h 737"/>
                  <a:gd name="T12" fmla="*/ 652 w 879"/>
                  <a:gd name="T13" fmla="*/ 369 h 737"/>
                  <a:gd name="T14" fmla="*/ 680 w 879"/>
                  <a:gd name="T15" fmla="*/ 312 h 737"/>
                  <a:gd name="T16" fmla="*/ 794 w 879"/>
                  <a:gd name="T17" fmla="*/ 255 h 737"/>
                  <a:gd name="T18" fmla="*/ 822 w 879"/>
                  <a:gd name="T19" fmla="*/ 199 h 737"/>
                  <a:gd name="T20" fmla="*/ 822 w 879"/>
                  <a:gd name="T21" fmla="*/ 142 h 737"/>
                  <a:gd name="T22" fmla="*/ 879 w 879"/>
                  <a:gd name="T23" fmla="*/ 114 h 737"/>
                  <a:gd name="T24" fmla="*/ 879 w 879"/>
                  <a:gd name="T25" fmla="*/ 85 h 737"/>
                  <a:gd name="T26" fmla="*/ 879 w 879"/>
                  <a:gd name="T27" fmla="*/ 57 h 737"/>
                  <a:gd name="T28" fmla="*/ 851 w 879"/>
                  <a:gd name="T29" fmla="*/ 57 h 737"/>
                  <a:gd name="T30" fmla="*/ 851 w 879"/>
                  <a:gd name="T31" fmla="*/ 85 h 737"/>
                  <a:gd name="T32" fmla="*/ 766 w 879"/>
                  <a:gd name="T33" fmla="*/ 29 h 737"/>
                  <a:gd name="T34" fmla="*/ 709 w 879"/>
                  <a:gd name="T35" fmla="*/ 29 h 737"/>
                  <a:gd name="T36" fmla="*/ 680 w 879"/>
                  <a:gd name="T37" fmla="*/ 0 h 737"/>
                  <a:gd name="T38" fmla="*/ 680 w 879"/>
                  <a:gd name="T39" fmla="*/ 29 h 737"/>
                  <a:gd name="T40" fmla="*/ 652 w 879"/>
                  <a:gd name="T41" fmla="*/ 29 h 737"/>
                  <a:gd name="T42" fmla="*/ 652 w 879"/>
                  <a:gd name="T43" fmla="*/ 0 h 737"/>
                  <a:gd name="T44" fmla="*/ 624 w 879"/>
                  <a:gd name="T45" fmla="*/ 0 h 737"/>
                  <a:gd name="T46" fmla="*/ 624 w 879"/>
                  <a:gd name="T47" fmla="*/ 85 h 737"/>
                  <a:gd name="T48" fmla="*/ 595 w 879"/>
                  <a:gd name="T49" fmla="*/ 85 h 737"/>
                  <a:gd name="T50" fmla="*/ 595 w 879"/>
                  <a:gd name="T51" fmla="*/ 29 h 737"/>
                  <a:gd name="T52" fmla="*/ 567 w 879"/>
                  <a:gd name="T53" fmla="*/ 29 h 737"/>
                  <a:gd name="T54" fmla="*/ 567 w 879"/>
                  <a:gd name="T55" fmla="*/ 85 h 737"/>
                  <a:gd name="T56" fmla="*/ 539 w 879"/>
                  <a:gd name="T57" fmla="*/ 85 h 737"/>
                  <a:gd name="T58" fmla="*/ 510 w 879"/>
                  <a:gd name="T59" fmla="*/ 57 h 737"/>
                  <a:gd name="T60" fmla="*/ 510 w 879"/>
                  <a:gd name="T61" fmla="*/ 29 h 737"/>
                  <a:gd name="T62" fmla="*/ 482 w 879"/>
                  <a:gd name="T63" fmla="*/ 0 h 737"/>
                  <a:gd name="T64" fmla="*/ 454 w 879"/>
                  <a:gd name="T65" fmla="*/ 0 h 737"/>
                  <a:gd name="T66" fmla="*/ 369 w 879"/>
                  <a:gd name="T67" fmla="*/ 114 h 737"/>
                  <a:gd name="T68" fmla="*/ 255 w 879"/>
                  <a:gd name="T69" fmla="*/ 227 h 737"/>
                  <a:gd name="T70" fmla="*/ 255 w 879"/>
                  <a:gd name="T71" fmla="*/ 284 h 737"/>
                  <a:gd name="T72" fmla="*/ 199 w 879"/>
                  <a:gd name="T73" fmla="*/ 397 h 737"/>
                  <a:gd name="T74" fmla="*/ 113 w 879"/>
                  <a:gd name="T75" fmla="*/ 425 h 737"/>
                  <a:gd name="T76" fmla="*/ 113 w 879"/>
                  <a:gd name="T77" fmla="*/ 510 h 737"/>
                  <a:gd name="T78" fmla="*/ 85 w 879"/>
                  <a:gd name="T79" fmla="*/ 567 h 737"/>
                  <a:gd name="T80" fmla="*/ 28 w 879"/>
                  <a:gd name="T81" fmla="*/ 596 h 737"/>
                  <a:gd name="T82" fmla="*/ 0 w 879"/>
                  <a:gd name="T83" fmla="*/ 652 h 737"/>
                  <a:gd name="T84" fmla="*/ 0 w 879"/>
                  <a:gd name="T85" fmla="*/ 737 h 737"/>
                  <a:gd name="T86" fmla="*/ 28 w 879"/>
                  <a:gd name="T87" fmla="*/ 737 h 737"/>
                  <a:gd name="T88" fmla="*/ 57 w 879"/>
                  <a:gd name="T89" fmla="*/ 709 h 737"/>
                  <a:gd name="T90" fmla="*/ 113 w 879"/>
                  <a:gd name="T91" fmla="*/ 737 h 737"/>
                  <a:gd name="T92" fmla="*/ 142 w 879"/>
                  <a:gd name="T93" fmla="*/ 709 h 737"/>
                  <a:gd name="T94" fmla="*/ 170 w 879"/>
                  <a:gd name="T95" fmla="*/ 681 h 737"/>
                  <a:gd name="T96" fmla="*/ 227 w 879"/>
                  <a:gd name="T97" fmla="*/ 681 h 737"/>
                  <a:gd name="T98" fmla="*/ 255 w 879"/>
                  <a:gd name="T99" fmla="*/ 709 h 737"/>
                  <a:gd name="T100" fmla="*/ 284 w 879"/>
                  <a:gd name="T101" fmla="*/ 737 h 737"/>
                  <a:gd name="T102" fmla="*/ 369 w 879"/>
                  <a:gd name="T10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79" h="737">
                    <a:moveTo>
                      <a:pt x="369" y="737"/>
                    </a:moveTo>
                    <a:lnTo>
                      <a:pt x="482" y="624"/>
                    </a:lnTo>
                    <a:lnTo>
                      <a:pt x="482" y="596"/>
                    </a:lnTo>
                    <a:lnTo>
                      <a:pt x="567" y="539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652" y="369"/>
                    </a:lnTo>
                    <a:lnTo>
                      <a:pt x="680" y="312"/>
                    </a:lnTo>
                    <a:lnTo>
                      <a:pt x="794" y="255"/>
                    </a:lnTo>
                    <a:lnTo>
                      <a:pt x="822" y="199"/>
                    </a:lnTo>
                    <a:lnTo>
                      <a:pt x="822" y="142"/>
                    </a:lnTo>
                    <a:lnTo>
                      <a:pt x="879" y="114"/>
                    </a:lnTo>
                    <a:lnTo>
                      <a:pt x="879" y="85"/>
                    </a:lnTo>
                    <a:lnTo>
                      <a:pt x="879" y="57"/>
                    </a:lnTo>
                    <a:lnTo>
                      <a:pt x="851" y="57"/>
                    </a:lnTo>
                    <a:lnTo>
                      <a:pt x="851" y="85"/>
                    </a:lnTo>
                    <a:lnTo>
                      <a:pt x="766" y="29"/>
                    </a:lnTo>
                    <a:lnTo>
                      <a:pt x="709" y="29"/>
                    </a:lnTo>
                    <a:lnTo>
                      <a:pt x="680" y="0"/>
                    </a:lnTo>
                    <a:lnTo>
                      <a:pt x="680" y="29"/>
                    </a:lnTo>
                    <a:lnTo>
                      <a:pt x="652" y="29"/>
                    </a:lnTo>
                    <a:lnTo>
                      <a:pt x="652" y="0"/>
                    </a:lnTo>
                    <a:lnTo>
                      <a:pt x="624" y="0"/>
                    </a:lnTo>
                    <a:lnTo>
                      <a:pt x="624" y="85"/>
                    </a:lnTo>
                    <a:lnTo>
                      <a:pt x="595" y="85"/>
                    </a:lnTo>
                    <a:lnTo>
                      <a:pt x="595" y="29"/>
                    </a:lnTo>
                    <a:lnTo>
                      <a:pt x="567" y="29"/>
                    </a:lnTo>
                    <a:lnTo>
                      <a:pt x="567" y="85"/>
                    </a:lnTo>
                    <a:lnTo>
                      <a:pt x="539" y="85"/>
                    </a:lnTo>
                    <a:lnTo>
                      <a:pt x="510" y="57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454" y="0"/>
                    </a:lnTo>
                    <a:lnTo>
                      <a:pt x="369" y="114"/>
                    </a:lnTo>
                    <a:lnTo>
                      <a:pt x="255" y="227"/>
                    </a:lnTo>
                    <a:lnTo>
                      <a:pt x="255" y="284"/>
                    </a:lnTo>
                    <a:lnTo>
                      <a:pt x="199" y="397"/>
                    </a:lnTo>
                    <a:lnTo>
                      <a:pt x="113" y="425"/>
                    </a:lnTo>
                    <a:lnTo>
                      <a:pt x="113" y="510"/>
                    </a:lnTo>
                    <a:lnTo>
                      <a:pt x="85" y="567"/>
                    </a:lnTo>
                    <a:lnTo>
                      <a:pt x="28" y="596"/>
                    </a:lnTo>
                    <a:lnTo>
                      <a:pt x="0" y="652"/>
                    </a:lnTo>
                    <a:lnTo>
                      <a:pt x="0" y="737"/>
                    </a:lnTo>
                    <a:lnTo>
                      <a:pt x="28" y="737"/>
                    </a:lnTo>
                    <a:lnTo>
                      <a:pt x="57" y="709"/>
                    </a:lnTo>
                    <a:lnTo>
                      <a:pt x="113" y="737"/>
                    </a:lnTo>
                    <a:lnTo>
                      <a:pt x="142" y="709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55" y="709"/>
                    </a:lnTo>
                    <a:lnTo>
                      <a:pt x="284" y="737"/>
                    </a:lnTo>
                    <a:lnTo>
                      <a:pt x="369" y="73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" name="Freeform 81"/>
              <p:cNvSpPr>
                <a:spLocks/>
              </p:cNvSpPr>
              <p:nvPr/>
            </p:nvSpPr>
            <p:spPr bwMode="auto">
              <a:xfrm>
                <a:off x="8605838" y="2235200"/>
                <a:ext cx="1216025" cy="765175"/>
              </a:xfrm>
              <a:custGeom>
                <a:avLst/>
                <a:gdLst>
                  <a:gd name="T0" fmla="*/ 766 w 766"/>
                  <a:gd name="T1" fmla="*/ 397 h 482"/>
                  <a:gd name="T2" fmla="*/ 681 w 766"/>
                  <a:gd name="T3" fmla="*/ 454 h 482"/>
                  <a:gd name="T4" fmla="*/ 624 w 766"/>
                  <a:gd name="T5" fmla="*/ 425 h 482"/>
                  <a:gd name="T6" fmla="*/ 567 w 766"/>
                  <a:gd name="T7" fmla="*/ 482 h 482"/>
                  <a:gd name="T8" fmla="*/ 539 w 766"/>
                  <a:gd name="T9" fmla="*/ 397 h 482"/>
                  <a:gd name="T10" fmla="*/ 510 w 766"/>
                  <a:gd name="T11" fmla="*/ 369 h 482"/>
                  <a:gd name="T12" fmla="*/ 454 w 766"/>
                  <a:gd name="T13" fmla="*/ 397 h 482"/>
                  <a:gd name="T14" fmla="*/ 397 w 766"/>
                  <a:gd name="T15" fmla="*/ 369 h 482"/>
                  <a:gd name="T16" fmla="*/ 227 w 766"/>
                  <a:gd name="T17" fmla="*/ 482 h 482"/>
                  <a:gd name="T18" fmla="*/ 142 w 766"/>
                  <a:gd name="T19" fmla="*/ 482 h 482"/>
                  <a:gd name="T20" fmla="*/ 170 w 766"/>
                  <a:gd name="T21" fmla="*/ 369 h 482"/>
                  <a:gd name="T22" fmla="*/ 199 w 766"/>
                  <a:gd name="T23" fmla="*/ 284 h 482"/>
                  <a:gd name="T24" fmla="*/ 170 w 766"/>
                  <a:gd name="T25" fmla="*/ 227 h 482"/>
                  <a:gd name="T26" fmla="*/ 114 w 766"/>
                  <a:gd name="T27" fmla="*/ 199 h 482"/>
                  <a:gd name="T28" fmla="*/ 85 w 766"/>
                  <a:gd name="T29" fmla="*/ 255 h 482"/>
                  <a:gd name="T30" fmla="*/ 28 w 766"/>
                  <a:gd name="T31" fmla="*/ 227 h 482"/>
                  <a:gd name="T32" fmla="*/ 28 w 766"/>
                  <a:gd name="T33" fmla="*/ 170 h 482"/>
                  <a:gd name="T34" fmla="*/ 0 w 766"/>
                  <a:gd name="T35" fmla="*/ 170 h 482"/>
                  <a:gd name="T36" fmla="*/ 0 w 766"/>
                  <a:gd name="T37" fmla="*/ 113 h 482"/>
                  <a:gd name="T38" fmla="*/ 28 w 766"/>
                  <a:gd name="T39" fmla="*/ 0 h 482"/>
                  <a:gd name="T40" fmla="*/ 57 w 766"/>
                  <a:gd name="T41" fmla="*/ 57 h 482"/>
                  <a:gd name="T42" fmla="*/ 85 w 766"/>
                  <a:gd name="T43" fmla="*/ 28 h 482"/>
                  <a:gd name="T44" fmla="*/ 170 w 766"/>
                  <a:gd name="T45" fmla="*/ 57 h 482"/>
                  <a:gd name="T46" fmla="*/ 170 w 766"/>
                  <a:gd name="T47" fmla="*/ 85 h 482"/>
                  <a:gd name="T48" fmla="*/ 227 w 766"/>
                  <a:gd name="T49" fmla="*/ 85 h 482"/>
                  <a:gd name="T50" fmla="*/ 255 w 766"/>
                  <a:gd name="T51" fmla="*/ 113 h 482"/>
                  <a:gd name="T52" fmla="*/ 284 w 766"/>
                  <a:gd name="T53" fmla="*/ 113 h 482"/>
                  <a:gd name="T54" fmla="*/ 312 w 766"/>
                  <a:gd name="T55" fmla="*/ 85 h 482"/>
                  <a:gd name="T56" fmla="*/ 369 w 766"/>
                  <a:gd name="T57" fmla="*/ 113 h 482"/>
                  <a:gd name="T58" fmla="*/ 425 w 766"/>
                  <a:gd name="T59" fmla="*/ 57 h 482"/>
                  <a:gd name="T60" fmla="*/ 454 w 766"/>
                  <a:gd name="T61" fmla="*/ 85 h 482"/>
                  <a:gd name="T62" fmla="*/ 539 w 766"/>
                  <a:gd name="T63" fmla="*/ 28 h 482"/>
                  <a:gd name="T64" fmla="*/ 539 w 766"/>
                  <a:gd name="T65" fmla="*/ 57 h 482"/>
                  <a:gd name="T66" fmla="*/ 510 w 766"/>
                  <a:gd name="T67" fmla="*/ 85 h 482"/>
                  <a:gd name="T68" fmla="*/ 539 w 766"/>
                  <a:gd name="T69" fmla="*/ 113 h 482"/>
                  <a:gd name="T70" fmla="*/ 567 w 766"/>
                  <a:gd name="T71" fmla="*/ 28 h 482"/>
                  <a:gd name="T72" fmla="*/ 595 w 766"/>
                  <a:gd name="T73" fmla="*/ 28 h 482"/>
                  <a:gd name="T74" fmla="*/ 624 w 766"/>
                  <a:gd name="T75" fmla="*/ 57 h 482"/>
                  <a:gd name="T76" fmla="*/ 624 w 766"/>
                  <a:gd name="T77" fmla="*/ 85 h 482"/>
                  <a:gd name="T78" fmla="*/ 595 w 766"/>
                  <a:gd name="T79" fmla="*/ 113 h 482"/>
                  <a:gd name="T80" fmla="*/ 624 w 766"/>
                  <a:gd name="T81" fmla="*/ 170 h 482"/>
                  <a:gd name="T82" fmla="*/ 681 w 766"/>
                  <a:gd name="T83" fmla="*/ 312 h 482"/>
                  <a:gd name="T84" fmla="*/ 737 w 766"/>
                  <a:gd name="T85" fmla="*/ 397 h 482"/>
                  <a:gd name="T86" fmla="*/ 766 w 766"/>
                  <a:gd name="T8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66" h="482">
                    <a:moveTo>
                      <a:pt x="766" y="397"/>
                    </a:moveTo>
                    <a:lnTo>
                      <a:pt x="681" y="454"/>
                    </a:lnTo>
                    <a:lnTo>
                      <a:pt x="624" y="425"/>
                    </a:lnTo>
                    <a:lnTo>
                      <a:pt x="567" y="482"/>
                    </a:lnTo>
                    <a:lnTo>
                      <a:pt x="539" y="397"/>
                    </a:lnTo>
                    <a:lnTo>
                      <a:pt x="510" y="369"/>
                    </a:lnTo>
                    <a:lnTo>
                      <a:pt x="454" y="397"/>
                    </a:lnTo>
                    <a:lnTo>
                      <a:pt x="397" y="369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70" y="369"/>
                    </a:lnTo>
                    <a:lnTo>
                      <a:pt x="199" y="284"/>
                    </a:lnTo>
                    <a:lnTo>
                      <a:pt x="170" y="227"/>
                    </a:lnTo>
                    <a:lnTo>
                      <a:pt x="114" y="199"/>
                    </a:lnTo>
                    <a:lnTo>
                      <a:pt x="85" y="255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369" y="113"/>
                    </a:lnTo>
                    <a:lnTo>
                      <a:pt x="425" y="57"/>
                    </a:lnTo>
                    <a:lnTo>
                      <a:pt x="454" y="85"/>
                    </a:lnTo>
                    <a:lnTo>
                      <a:pt x="539" y="28"/>
                    </a:lnTo>
                    <a:lnTo>
                      <a:pt x="539" y="57"/>
                    </a:lnTo>
                    <a:lnTo>
                      <a:pt x="510" y="85"/>
                    </a:lnTo>
                    <a:lnTo>
                      <a:pt x="539" y="113"/>
                    </a:lnTo>
                    <a:lnTo>
                      <a:pt x="567" y="28"/>
                    </a:lnTo>
                    <a:lnTo>
                      <a:pt x="595" y="28"/>
                    </a:lnTo>
                    <a:lnTo>
                      <a:pt x="624" y="57"/>
                    </a:lnTo>
                    <a:lnTo>
                      <a:pt x="624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681" y="312"/>
                    </a:lnTo>
                    <a:lnTo>
                      <a:pt x="737" y="397"/>
                    </a:lnTo>
                    <a:lnTo>
                      <a:pt x="766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2" name="Freeform 82"/>
              <p:cNvSpPr>
                <a:spLocks/>
              </p:cNvSpPr>
              <p:nvPr/>
            </p:nvSpPr>
            <p:spPr bwMode="auto">
              <a:xfrm>
                <a:off x="8380413" y="2370138"/>
                <a:ext cx="1125538" cy="2386013"/>
              </a:xfrm>
              <a:custGeom>
                <a:avLst/>
                <a:gdLst>
                  <a:gd name="T0" fmla="*/ 114 w 709"/>
                  <a:gd name="T1" fmla="*/ 0 h 1503"/>
                  <a:gd name="T2" fmla="*/ 0 w 709"/>
                  <a:gd name="T3" fmla="*/ 28 h 1503"/>
                  <a:gd name="T4" fmla="*/ 57 w 709"/>
                  <a:gd name="T5" fmla="*/ 227 h 1503"/>
                  <a:gd name="T6" fmla="*/ 114 w 709"/>
                  <a:gd name="T7" fmla="*/ 397 h 1503"/>
                  <a:gd name="T8" fmla="*/ 57 w 709"/>
                  <a:gd name="T9" fmla="*/ 482 h 1503"/>
                  <a:gd name="T10" fmla="*/ 114 w 709"/>
                  <a:gd name="T11" fmla="*/ 539 h 1503"/>
                  <a:gd name="T12" fmla="*/ 142 w 709"/>
                  <a:gd name="T13" fmla="*/ 624 h 1503"/>
                  <a:gd name="T14" fmla="*/ 199 w 709"/>
                  <a:gd name="T15" fmla="*/ 624 h 1503"/>
                  <a:gd name="T16" fmla="*/ 142 w 709"/>
                  <a:gd name="T17" fmla="*/ 766 h 1503"/>
                  <a:gd name="T18" fmla="*/ 227 w 709"/>
                  <a:gd name="T19" fmla="*/ 907 h 1503"/>
                  <a:gd name="T20" fmla="*/ 284 w 709"/>
                  <a:gd name="T21" fmla="*/ 992 h 1503"/>
                  <a:gd name="T22" fmla="*/ 312 w 709"/>
                  <a:gd name="T23" fmla="*/ 1191 h 1503"/>
                  <a:gd name="T24" fmla="*/ 341 w 709"/>
                  <a:gd name="T25" fmla="*/ 1361 h 1503"/>
                  <a:gd name="T26" fmla="*/ 341 w 709"/>
                  <a:gd name="T27" fmla="*/ 1446 h 1503"/>
                  <a:gd name="T28" fmla="*/ 397 w 709"/>
                  <a:gd name="T29" fmla="*/ 1503 h 1503"/>
                  <a:gd name="T30" fmla="*/ 454 w 709"/>
                  <a:gd name="T31" fmla="*/ 1446 h 1503"/>
                  <a:gd name="T32" fmla="*/ 567 w 709"/>
                  <a:gd name="T33" fmla="*/ 1389 h 1503"/>
                  <a:gd name="T34" fmla="*/ 482 w 709"/>
                  <a:gd name="T35" fmla="*/ 1191 h 1503"/>
                  <a:gd name="T36" fmla="*/ 482 w 709"/>
                  <a:gd name="T37" fmla="*/ 1134 h 1503"/>
                  <a:gd name="T38" fmla="*/ 454 w 709"/>
                  <a:gd name="T39" fmla="*/ 1021 h 1503"/>
                  <a:gd name="T40" fmla="*/ 539 w 709"/>
                  <a:gd name="T41" fmla="*/ 794 h 1503"/>
                  <a:gd name="T42" fmla="*/ 565 w 709"/>
                  <a:gd name="T43" fmla="*/ 651 h 1503"/>
                  <a:gd name="T44" fmla="*/ 596 w 709"/>
                  <a:gd name="T45" fmla="*/ 567 h 1503"/>
                  <a:gd name="T46" fmla="*/ 596 w 709"/>
                  <a:gd name="T47" fmla="*/ 454 h 1503"/>
                  <a:gd name="T48" fmla="*/ 681 w 709"/>
                  <a:gd name="T49" fmla="*/ 312 h 1503"/>
                  <a:gd name="T50" fmla="*/ 596 w 709"/>
                  <a:gd name="T51" fmla="*/ 312 h 1503"/>
                  <a:gd name="T52" fmla="*/ 369 w 709"/>
                  <a:gd name="T53" fmla="*/ 397 h 1503"/>
                  <a:gd name="T54" fmla="*/ 341 w 709"/>
                  <a:gd name="T55" fmla="*/ 199 h 1503"/>
                  <a:gd name="T56" fmla="*/ 256 w 709"/>
                  <a:gd name="T57" fmla="*/ 114 h 1503"/>
                  <a:gd name="T58" fmla="*/ 170 w 709"/>
                  <a:gd name="T59" fmla="*/ 142 h 1503"/>
                  <a:gd name="T60" fmla="*/ 142 w 709"/>
                  <a:gd name="T61" fmla="*/ 85 h 1503"/>
                  <a:gd name="T62" fmla="*/ 142 w 709"/>
                  <a:gd name="T63" fmla="*/ 2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09" h="1503">
                    <a:moveTo>
                      <a:pt x="142" y="28"/>
                    </a:moveTo>
                    <a:lnTo>
                      <a:pt x="114" y="0"/>
                    </a:lnTo>
                    <a:lnTo>
                      <a:pt x="57" y="0"/>
                    </a:lnTo>
                    <a:lnTo>
                      <a:pt x="0" y="28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14" y="595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199" y="624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70" y="794"/>
                    </a:lnTo>
                    <a:lnTo>
                      <a:pt x="227" y="907"/>
                    </a:lnTo>
                    <a:lnTo>
                      <a:pt x="227" y="936"/>
                    </a:lnTo>
                    <a:lnTo>
                      <a:pt x="284" y="992"/>
                    </a:lnTo>
                    <a:lnTo>
                      <a:pt x="256" y="1106"/>
                    </a:lnTo>
                    <a:lnTo>
                      <a:pt x="312" y="1191"/>
                    </a:lnTo>
                    <a:lnTo>
                      <a:pt x="312" y="1276"/>
                    </a:lnTo>
                    <a:lnTo>
                      <a:pt x="341" y="1361"/>
                    </a:lnTo>
                    <a:lnTo>
                      <a:pt x="369" y="1361"/>
                    </a:lnTo>
                    <a:lnTo>
                      <a:pt x="341" y="1446"/>
                    </a:lnTo>
                    <a:lnTo>
                      <a:pt x="397" y="1446"/>
                    </a:lnTo>
                    <a:lnTo>
                      <a:pt x="397" y="1503"/>
                    </a:lnTo>
                    <a:lnTo>
                      <a:pt x="454" y="1474"/>
                    </a:lnTo>
                    <a:lnTo>
                      <a:pt x="454" y="1446"/>
                    </a:lnTo>
                    <a:lnTo>
                      <a:pt x="539" y="1418"/>
                    </a:lnTo>
                    <a:lnTo>
                      <a:pt x="567" y="1389"/>
                    </a:lnTo>
                    <a:lnTo>
                      <a:pt x="511" y="1333"/>
                    </a:lnTo>
                    <a:lnTo>
                      <a:pt x="482" y="1191"/>
                    </a:lnTo>
                    <a:lnTo>
                      <a:pt x="511" y="1162"/>
                    </a:lnTo>
                    <a:lnTo>
                      <a:pt x="482" y="1134"/>
                    </a:lnTo>
                    <a:lnTo>
                      <a:pt x="539" y="1106"/>
                    </a:lnTo>
                    <a:lnTo>
                      <a:pt x="454" y="1021"/>
                    </a:lnTo>
                    <a:lnTo>
                      <a:pt x="482" y="907"/>
                    </a:lnTo>
                    <a:lnTo>
                      <a:pt x="539" y="794"/>
                    </a:lnTo>
                    <a:lnTo>
                      <a:pt x="511" y="737"/>
                    </a:lnTo>
                    <a:lnTo>
                      <a:pt x="565" y="651"/>
                    </a:lnTo>
                    <a:lnTo>
                      <a:pt x="624" y="595"/>
                    </a:lnTo>
                    <a:lnTo>
                      <a:pt x="596" y="567"/>
                    </a:lnTo>
                    <a:lnTo>
                      <a:pt x="624" y="482"/>
                    </a:lnTo>
                    <a:lnTo>
                      <a:pt x="596" y="454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52" y="284"/>
                    </a:lnTo>
                    <a:lnTo>
                      <a:pt x="596" y="312"/>
                    </a:lnTo>
                    <a:lnTo>
                      <a:pt x="539" y="284"/>
                    </a:lnTo>
                    <a:lnTo>
                      <a:pt x="369" y="397"/>
                    </a:lnTo>
                    <a:lnTo>
                      <a:pt x="284" y="397"/>
                    </a:lnTo>
                    <a:lnTo>
                      <a:pt x="341" y="199"/>
                    </a:lnTo>
                    <a:lnTo>
                      <a:pt x="312" y="142"/>
                    </a:lnTo>
                    <a:lnTo>
                      <a:pt x="256" y="114"/>
                    </a:lnTo>
                    <a:lnTo>
                      <a:pt x="227" y="170"/>
                    </a:lnTo>
                    <a:lnTo>
                      <a:pt x="170" y="142"/>
                    </a:lnTo>
                    <a:lnTo>
                      <a:pt x="170" y="85"/>
                    </a:lnTo>
                    <a:lnTo>
                      <a:pt x="142" y="85"/>
                    </a:lnTo>
                    <a:lnTo>
                      <a:pt x="142" y="57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3" name="Freeform 34"/>
              <p:cNvSpPr>
                <a:spLocks/>
              </p:cNvSpPr>
              <p:nvPr/>
            </p:nvSpPr>
            <p:spPr bwMode="auto">
              <a:xfrm>
                <a:off x="5095876" y="4035425"/>
                <a:ext cx="530144" cy="944563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3969 w 10000"/>
                  <a:gd name="connsiteY46" fmla="*/ 3523 h 10000"/>
                  <a:gd name="connsiteX47" fmla="*/ 10000 w 10000"/>
                  <a:gd name="connsiteY47" fmla="*/ 2387 h 10000"/>
                  <a:gd name="connsiteX0" fmla="*/ 3466 w 9529"/>
                  <a:gd name="connsiteY0" fmla="*/ 4000 h 10000"/>
                  <a:gd name="connsiteX1" fmla="*/ 9529 w 9529"/>
                  <a:gd name="connsiteY1" fmla="*/ 2857 h 10000"/>
                  <a:gd name="connsiteX2" fmla="*/ 9529 w 9529"/>
                  <a:gd name="connsiteY2" fmla="*/ 3815 h 10000"/>
                  <a:gd name="connsiteX3" fmla="*/ 8571 w 9529"/>
                  <a:gd name="connsiteY3" fmla="*/ 4286 h 10000"/>
                  <a:gd name="connsiteX4" fmla="*/ 8101 w 9529"/>
                  <a:gd name="connsiteY4" fmla="*/ 4286 h 10000"/>
                  <a:gd name="connsiteX5" fmla="*/ 7613 w 9529"/>
                  <a:gd name="connsiteY5" fmla="*/ 4773 h 10000"/>
                  <a:gd name="connsiteX6" fmla="*/ 7613 w 9529"/>
                  <a:gd name="connsiteY6" fmla="*/ 5244 h 10000"/>
                  <a:gd name="connsiteX7" fmla="*/ 8101 w 9529"/>
                  <a:gd name="connsiteY7" fmla="*/ 6202 h 10000"/>
                  <a:gd name="connsiteX8" fmla="*/ 7613 w 9529"/>
                  <a:gd name="connsiteY8" fmla="*/ 7143 h 10000"/>
                  <a:gd name="connsiteX9" fmla="*/ 6672 w 9529"/>
                  <a:gd name="connsiteY9" fmla="*/ 6672 h 10000"/>
                  <a:gd name="connsiteX10" fmla="*/ 6185 w 9529"/>
                  <a:gd name="connsiteY10" fmla="*/ 5714 h 10000"/>
                  <a:gd name="connsiteX11" fmla="*/ 5714 w 9529"/>
                  <a:gd name="connsiteY11" fmla="*/ 5714 h 10000"/>
                  <a:gd name="connsiteX12" fmla="*/ 5244 w 9529"/>
                  <a:gd name="connsiteY12" fmla="*/ 6672 h 10000"/>
                  <a:gd name="connsiteX13" fmla="*/ 4286 w 9529"/>
                  <a:gd name="connsiteY13" fmla="*/ 5714 h 10000"/>
                  <a:gd name="connsiteX14" fmla="*/ 3815 w 9529"/>
                  <a:gd name="connsiteY14" fmla="*/ 6672 h 10000"/>
                  <a:gd name="connsiteX15" fmla="*/ 3815 w 9529"/>
                  <a:gd name="connsiteY15" fmla="*/ 7630 h 10000"/>
                  <a:gd name="connsiteX16" fmla="*/ 3328 w 9529"/>
                  <a:gd name="connsiteY16" fmla="*/ 7630 h 10000"/>
                  <a:gd name="connsiteX17" fmla="*/ 3328 w 9529"/>
                  <a:gd name="connsiteY17" fmla="*/ 8101 h 10000"/>
                  <a:gd name="connsiteX18" fmla="*/ 4286 w 9529"/>
                  <a:gd name="connsiteY18" fmla="*/ 8571 h 10000"/>
                  <a:gd name="connsiteX19" fmla="*/ 2387 w 9529"/>
                  <a:gd name="connsiteY19" fmla="*/ 10000 h 10000"/>
                  <a:gd name="connsiteX20" fmla="*/ 1429 w 9529"/>
                  <a:gd name="connsiteY20" fmla="*/ 10000 h 10000"/>
                  <a:gd name="connsiteX21" fmla="*/ 958 w 9529"/>
                  <a:gd name="connsiteY21" fmla="*/ 9529 h 10000"/>
                  <a:gd name="connsiteX22" fmla="*/ 471 w 9529"/>
                  <a:gd name="connsiteY22" fmla="*/ 9529 h 10000"/>
                  <a:gd name="connsiteX23" fmla="*/ 471 w 9529"/>
                  <a:gd name="connsiteY23" fmla="*/ 8571 h 10000"/>
                  <a:gd name="connsiteX24" fmla="*/ 0 w 9529"/>
                  <a:gd name="connsiteY24" fmla="*/ 7630 h 10000"/>
                  <a:gd name="connsiteX25" fmla="*/ 0 w 9529"/>
                  <a:gd name="connsiteY25" fmla="*/ 6672 h 10000"/>
                  <a:gd name="connsiteX26" fmla="*/ 958 w 9529"/>
                  <a:gd name="connsiteY26" fmla="*/ 6202 h 10000"/>
                  <a:gd name="connsiteX27" fmla="*/ 958 w 9529"/>
                  <a:gd name="connsiteY27" fmla="*/ 5714 h 10000"/>
                  <a:gd name="connsiteX28" fmla="*/ 2387 w 9529"/>
                  <a:gd name="connsiteY28" fmla="*/ 5714 h 10000"/>
                  <a:gd name="connsiteX29" fmla="*/ 1899 w 9529"/>
                  <a:gd name="connsiteY29" fmla="*/ 5244 h 10000"/>
                  <a:gd name="connsiteX30" fmla="*/ 2387 w 9529"/>
                  <a:gd name="connsiteY30" fmla="*/ 3815 h 10000"/>
                  <a:gd name="connsiteX31" fmla="*/ 1899 w 9529"/>
                  <a:gd name="connsiteY31" fmla="*/ 3345 h 10000"/>
                  <a:gd name="connsiteX32" fmla="*/ 2387 w 9529"/>
                  <a:gd name="connsiteY32" fmla="*/ 2857 h 10000"/>
                  <a:gd name="connsiteX33" fmla="*/ 1429 w 9529"/>
                  <a:gd name="connsiteY33" fmla="*/ 2387 h 10000"/>
                  <a:gd name="connsiteX34" fmla="*/ 1429 w 9529"/>
                  <a:gd name="connsiteY34" fmla="*/ 1429 h 10000"/>
                  <a:gd name="connsiteX35" fmla="*/ 471 w 9529"/>
                  <a:gd name="connsiteY35" fmla="*/ 0 h 10000"/>
                  <a:gd name="connsiteX36" fmla="*/ 958 w 9529"/>
                  <a:gd name="connsiteY36" fmla="*/ 0 h 10000"/>
                  <a:gd name="connsiteX37" fmla="*/ 1899 w 9529"/>
                  <a:gd name="connsiteY37" fmla="*/ 1429 h 10000"/>
                  <a:gd name="connsiteX38" fmla="*/ 2387 w 9529"/>
                  <a:gd name="connsiteY38" fmla="*/ 1429 h 10000"/>
                  <a:gd name="connsiteX39" fmla="*/ 2857 w 9529"/>
                  <a:gd name="connsiteY39" fmla="*/ 471 h 10000"/>
                  <a:gd name="connsiteX40" fmla="*/ 4286 w 9529"/>
                  <a:gd name="connsiteY40" fmla="*/ 471 h 10000"/>
                  <a:gd name="connsiteX41" fmla="*/ 4286 w 9529"/>
                  <a:gd name="connsiteY41" fmla="*/ 1429 h 10000"/>
                  <a:gd name="connsiteX42" fmla="*/ 4756 w 9529"/>
                  <a:gd name="connsiteY42" fmla="*/ 1429 h 10000"/>
                  <a:gd name="connsiteX43" fmla="*/ 4756 w 9529"/>
                  <a:gd name="connsiteY43" fmla="*/ 2387 h 10000"/>
                  <a:gd name="connsiteX44" fmla="*/ 5244 w 9529"/>
                  <a:gd name="connsiteY44" fmla="*/ 2857 h 10000"/>
                  <a:gd name="connsiteX45" fmla="*/ 5613 w 9529"/>
                  <a:gd name="connsiteY45" fmla="*/ 3190 h 10000"/>
                  <a:gd name="connsiteX46" fmla="*/ 3969 w 9529"/>
                  <a:gd name="connsiteY46" fmla="*/ 3523 h 10000"/>
                  <a:gd name="connsiteX47" fmla="*/ 3466 w 9529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995 w 10000"/>
                  <a:gd name="connsiteY3" fmla="*/ 4286 h 10000"/>
                  <a:gd name="connsiteX4" fmla="*/ 8501 w 10000"/>
                  <a:gd name="connsiteY4" fmla="*/ 4286 h 10000"/>
                  <a:gd name="connsiteX5" fmla="*/ 7989 w 10000"/>
                  <a:gd name="connsiteY5" fmla="*/ 4773 h 10000"/>
                  <a:gd name="connsiteX6" fmla="*/ 7989 w 10000"/>
                  <a:gd name="connsiteY6" fmla="*/ 5244 h 10000"/>
                  <a:gd name="connsiteX7" fmla="*/ 8501 w 10000"/>
                  <a:gd name="connsiteY7" fmla="*/ 6202 h 10000"/>
                  <a:gd name="connsiteX8" fmla="*/ 7989 w 10000"/>
                  <a:gd name="connsiteY8" fmla="*/ 7143 h 10000"/>
                  <a:gd name="connsiteX9" fmla="*/ 7002 w 10000"/>
                  <a:gd name="connsiteY9" fmla="*/ 6672 h 10000"/>
                  <a:gd name="connsiteX10" fmla="*/ 6491 w 10000"/>
                  <a:gd name="connsiteY10" fmla="*/ 5714 h 10000"/>
                  <a:gd name="connsiteX11" fmla="*/ 5996 w 10000"/>
                  <a:gd name="connsiteY11" fmla="*/ 5714 h 10000"/>
                  <a:gd name="connsiteX12" fmla="*/ 5503 w 10000"/>
                  <a:gd name="connsiteY12" fmla="*/ 6672 h 10000"/>
                  <a:gd name="connsiteX13" fmla="*/ 4498 w 10000"/>
                  <a:gd name="connsiteY13" fmla="*/ 5714 h 10000"/>
                  <a:gd name="connsiteX14" fmla="*/ 4004 w 10000"/>
                  <a:gd name="connsiteY14" fmla="*/ 6672 h 10000"/>
                  <a:gd name="connsiteX15" fmla="*/ 4004 w 10000"/>
                  <a:gd name="connsiteY15" fmla="*/ 7630 h 10000"/>
                  <a:gd name="connsiteX16" fmla="*/ 3492 w 10000"/>
                  <a:gd name="connsiteY16" fmla="*/ 7630 h 10000"/>
                  <a:gd name="connsiteX17" fmla="*/ 3492 w 10000"/>
                  <a:gd name="connsiteY17" fmla="*/ 8101 h 10000"/>
                  <a:gd name="connsiteX18" fmla="*/ 4498 w 10000"/>
                  <a:gd name="connsiteY18" fmla="*/ 8571 h 10000"/>
                  <a:gd name="connsiteX19" fmla="*/ 2505 w 10000"/>
                  <a:gd name="connsiteY19" fmla="*/ 10000 h 10000"/>
                  <a:gd name="connsiteX20" fmla="*/ 1500 w 10000"/>
                  <a:gd name="connsiteY20" fmla="*/ 10000 h 10000"/>
                  <a:gd name="connsiteX21" fmla="*/ 1005 w 10000"/>
                  <a:gd name="connsiteY21" fmla="*/ 9529 h 10000"/>
                  <a:gd name="connsiteX22" fmla="*/ 494 w 10000"/>
                  <a:gd name="connsiteY22" fmla="*/ 9529 h 10000"/>
                  <a:gd name="connsiteX23" fmla="*/ 494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1005 w 10000"/>
                  <a:gd name="connsiteY26" fmla="*/ 6202 h 10000"/>
                  <a:gd name="connsiteX27" fmla="*/ 1005 w 10000"/>
                  <a:gd name="connsiteY27" fmla="*/ 5714 h 10000"/>
                  <a:gd name="connsiteX28" fmla="*/ 2505 w 10000"/>
                  <a:gd name="connsiteY28" fmla="*/ 5714 h 10000"/>
                  <a:gd name="connsiteX29" fmla="*/ 1993 w 10000"/>
                  <a:gd name="connsiteY29" fmla="*/ 5244 h 10000"/>
                  <a:gd name="connsiteX30" fmla="*/ 2505 w 10000"/>
                  <a:gd name="connsiteY30" fmla="*/ 3815 h 10000"/>
                  <a:gd name="connsiteX31" fmla="*/ 1993 w 10000"/>
                  <a:gd name="connsiteY31" fmla="*/ 3345 h 10000"/>
                  <a:gd name="connsiteX32" fmla="*/ 2505 w 10000"/>
                  <a:gd name="connsiteY32" fmla="*/ 2857 h 10000"/>
                  <a:gd name="connsiteX33" fmla="*/ 1500 w 10000"/>
                  <a:gd name="connsiteY33" fmla="*/ 2387 h 10000"/>
                  <a:gd name="connsiteX34" fmla="*/ 1500 w 10000"/>
                  <a:gd name="connsiteY34" fmla="*/ 1429 h 10000"/>
                  <a:gd name="connsiteX35" fmla="*/ 494 w 10000"/>
                  <a:gd name="connsiteY35" fmla="*/ 0 h 10000"/>
                  <a:gd name="connsiteX36" fmla="*/ 1005 w 10000"/>
                  <a:gd name="connsiteY36" fmla="*/ 0 h 10000"/>
                  <a:gd name="connsiteX37" fmla="*/ 1993 w 10000"/>
                  <a:gd name="connsiteY37" fmla="*/ 1429 h 10000"/>
                  <a:gd name="connsiteX38" fmla="*/ 2505 w 10000"/>
                  <a:gd name="connsiteY38" fmla="*/ 1429 h 10000"/>
                  <a:gd name="connsiteX39" fmla="*/ 2998 w 10000"/>
                  <a:gd name="connsiteY39" fmla="*/ 471 h 10000"/>
                  <a:gd name="connsiteX40" fmla="*/ 4498 w 10000"/>
                  <a:gd name="connsiteY40" fmla="*/ 471 h 10000"/>
                  <a:gd name="connsiteX41" fmla="*/ 4498 w 10000"/>
                  <a:gd name="connsiteY41" fmla="*/ 1429 h 10000"/>
                  <a:gd name="connsiteX42" fmla="*/ 4991 w 10000"/>
                  <a:gd name="connsiteY42" fmla="*/ 1429 h 10000"/>
                  <a:gd name="connsiteX43" fmla="*/ 4991 w 10000"/>
                  <a:gd name="connsiteY43" fmla="*/ 2387 h 10000"/>
                  <a:gd name="connsiteX44" fmla="*/ 5503 w 10000"/>
                  <a:gd name="connsiteY44" fmla="*/ 2857 h 10000"/>
                  <a:gd name="connsiteX45" fmla="*/ 5890 w 10000"/>
                  <a:gd name="connsiteY45" fmla="*/ 3190 h 10000"/>
                  <a:gd name="connsiteX46" fmla="*/ 4165 w 10000"/>
                  <a:gd name="connsiteY46" fmla="*/ 3523 h 10000"/>
                  <a:gd name="connsiteX47" fmla="*/ 3637 w 10000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501 w 10000"/>
                  <a:gd name="connsiteY3" fmla="*/ 4286 h 10000"/>
                  <a:gd name="connsiteX4" fmla="*/ 7989 w 10000"/>
                  <a:gd name="connsiteY4" fmla="*/ 4773 h 10000"/>
                  <a:gd name="connsiteX5" fmla="*/ 7989 w 10000"/>
                  <a:gd name="connsiteY5" fmla="*/ 5244 h 10000"/>
                  <a:gd name="connsiteX6" fmla="*/ 8501 w 10000"/>
                  <a:gd name="connsiteY6" fmla="*/ 6202 h 10000"/>
                  <a:gd name="connsiteX7" fmla="*/ 7989 w 10000"/>
                  <a:gd name="connsiteY7" fmla="*/ 7143 h 10000"/>
                  <a:gd name="connsiteX8" fmla="*/ 7002 w 10000"/>
                  <a:gd name="connsiteY8" fmla="*/ 6672 h 10000"/>
                  <a:gd name="connsiteX9" fmla="*/ 6491 w 10000"/>
                  <a:gd name="connsiteY9" fmla="*/ 5714 h 10000"/>
                  <a:gd name="connsiteX10" fmla="*/ 5996 w 10000"/>
                  <a:gd name="connsiteY10" fmla="*/ 5714 h 10000"/>
                  <a:gd name="connsiteX11" fmla="*/ 5503 w 10000"/>
                  <a:gd name="connsiteY11" fmla="*/ 6672 h 10000"/>
                  <a:gd name="connsiteX12" fmla="*/ 4498 w 10000"/>
                  <a:gd name="connsiteY12" fmla="*/ 5714 h 10000"/>
                  <a:gd name="connsiteX13" fmla="*/ 4004 w 10000"/>
                  <a:gd name="connsiteY13" fmla="*/ 6672 h 10000"/>
                  <a:gd name="connsiteX14" fmla="*/ 4004 w 10000"/>
                  <a:gd name="connsiteY14" fmla="*/ 7630 h 10000"/>
                  <a:gd name="connsiteX15" fmla="*/ 3492 w 10000"/>
                  <a:gd name="connsiteY15" fmla="*/ 7630 h 10000"/>
                  <a:gd name="connsiteX16" fmla="*/ 3492 w 10000"/>
                  <a:gd name="connsiteY16" fmla="*/ 8101 h 10000"/>
                  <a:gd name="connsiteX17" fmla="*/ 4498 w 10000"/>
                  <a:gd name="connsiteY17" fmla="*/ 8571 h 10000"/>
                  <a:gd name="connsiteX18" fmla="*/ 2505 w 10000"/>
                  <a:gd name="connsiteY18" fmla="*/ 10000 h 10000"/>
                  <a:gd name="connsiteX19" fmla="*/ 1500 w 10000"/>
                  <a:gd name="connsiteY19" fmla="*/ 10000 h 10000"/>
                  <a:gd name="connsiteX20" fmla="*/ 1005 w 10000"/>
                  <a:gd name="connsiteY20" fmla="*/ 9529 h 10000"/>
                  <a:gd name="connsiteX21" fmla="*/ 494 w 10000"/>
                  <a:gd name="connsiteY21" fmla="*/ 9529 h 10000"/>
                  <a:gd name="connsiteX22" fmla="*/ 494 w 10000"/>
                  <a:gd name="connsiteY22" fmla="*/ 8571 h 10000"/>
                  <a:gd name="connsiteX23" fmla="*/ 0 w 10000"/>
                  <a:gd name="connsiteY23" fmla="*/ 7630 h 10000"/>
                  <a:gd name="connsiteX24" fmla="*/ 0 w 10000"/>
                  <a:gd name="connsiteY24" fmla="*/ 6672 h 10000"/>
                  <a:gd name="connsiteX25" fmla="*/ 1005 w 10000"/>
                  <a:gd name="connsiteY25" fmla="*/ 6202 h 10000"/>
                  <a:gd name="connsiteX26" fmla="*/ 1005 w 10000"/>
                  <a:gd name="connsiteY26" fmla="*/ 5714 h 10000"/>
                  <a:gd name="connsiteX27" fmla="*/ 2505 w 10000"/>
                  <a:gd name="connsiteY27" fmla="*/ 5714 h 10000"/>
                  <a:gd name="connsiteX28" fmla="*/ 1993 w 10000"/>
                  <a:gd name="connsiteY28" fmla="*/ 5244 h 10000"/>
                  <a:gd name="connsiteX29" fmla="*/ 2505 w 10000"/>
                  <a:gd name="connsiteY29" fmla="*/ 3815 h 10000"/>
                  <a:gd name="connsiteX30" fmla="*/ 1993 w 10000"/>
                  <a:gd name="connsiteY30" fmla="*/ 3345 h 10000"/>
                  <a:gd name="connsiteX31" fmla="*/ 2505 w 10000"/>
                  <a:gd name="connsiteY31" fmla="*/ 2857 h 10000"/>
                  <a:gd name="connsiteX32" fmla="*/ 1500 w 10000"/>
                  <a:gd name="connsiteY32" fmla="*/ 2387 h 10000"/>
                  <a:gd name="connsiteX33" fmla="*/ 1500 w 10000"/>
                  <a:gd name="connsiteY33" fmla="*/ 1429 h 10000"/>
                  <a:gd name="connsiteX34" fmla="*/ 494 w 10000"/>
                  <a:gd name="connsiteY34" fmla="*/ 0 h 10000"/>
                  <a:gd name="connsiteX35" fmla="*/ 1005 w 10000"/>
                  <a:gd name="connsiteY35" fmla="*/ 0 h 10000"/>
                  <a:gd name="connsiteX36" fmla="*/ 1993 w 10000"/>
                  <a:gd name="connsiteY36" fmla="*/ 1429 h 10000"/>
                  <a:gd name="connsiteX37" fmla="*/ 2505 w 10000"/>
                  <a:gd name="connsiteY37" fmla="*/ 1429 h 10000"/>
                  <a:gd name="connsiteX38" fmla="*/ 2998 w 10000"/>
                  <a:gd name="connsiteY38" fmla="*/ 471 h 10000"/>
                  <a:gd name="connsiteX39" fmla="*/ 4498 w 10000"/>
                  <a:gd name="connsiteY39" fmla="*/ 471 h 10000"/>
                  <a:gd name="connsiteX40" fmla="*/ 4498 w 10000"/>
                  <a:gd name="connsiteY40" fmla="*/ 1429 h 10000"/>
                  <a:gd name="connsiteX41" fmla="*/ 4991 w 10000"/>
                  <a:gd name="connsiteY41" fmla="*/ 1429 h 10000"/>
                  <a:gd name="connsiteX42" fmla="*/ 4991 w 10000"/>
                  <a:gd name="connsiteY42" fmla="*/ 2387 h 10000"/>
                  <a:gd name="connsiteX43" fmla="*/ 5503 w 10000"/>
                  <a:gd name="connsiteY43" fmla="*/ 2857 h 10000"/>
                  <a:gd name="connsiteX44" fmla="*/ 5890 w 10000"/>
                  <a:gd name="connsiteY44" fmla="*/ 3190 h 10000"/>
                  <a:gd name="connsiteX45" fmla="*/ 4165 w 10000"/>
                  <a:gd name="connsiteY45" fmla="*/ 3523 h 10000"/>
                  <a:gd name="connsiteX46" fmla="*/ 3637 w 10000"/>
                  <a:gd name="connsiteY4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4773 h 10000"/>
                  <a:gd name="connsiteX4" fmla="*/ 7989 w 10000"/>
                  <a:gd name="connsiteY4" fmla="*/ 5244 h 10000"/>
                  <a:gd name="connsiteX5" fmla="*/ 8501 w 10000"/>
                  <a:gd name="connsiteY5" fmla="*/ 6202 h 10000"/>
                  <a:gd name="connsiteX6" fmla="*/ 7989 w 10000"/>
                  <a:gd name="connsiteY6" fmla="*/ 7143 h 10000"/>
                  <a:gd name="connsiteX7" fmla="*/ 7002 w 10000"/>
                  <a:gd name="connsiteY7" fmla="*/ 6672 h 10000"/>
                  <a:gd name="connsiteX8" fmla="*/ 6491 w 10000"/>
                  <a:gd name="connsiteY8" fmla="*/ 5714 h 10000"/>
                  <a:gd name="connsiteX9" fmla="*/ 5996 w 10000"/>
                  <a:gd name="connsiteY9" fmla="*/ 5714 h 10000"/>
                  <a:gd name="connsiteX10" fmla="*/ 5503 w 10000"/>
                  <a:gd name="connsiteY10" fmla="*/ 6672 h 10000"/>
                  <a:gd name="connsiteX11" fmla="*/ 4498 w 10000"/>
                  <a:gd name="connsiteY11" fmla="*/ 5714 h 10000"/>
                  <a:gd name="connsiteX12" fmla="*/ 4004 w 10000"/>
                  <a:gd name="connsiteY12" fmla="*/ 6672 h 10000"/>
                  <a:gd name="connsiteX13" fmla="*/ 4004 w 10000"/>
                  <a:gd name="connsiteY13" fmla="*/ 7630 h 10000"/>
                  <a:gd name="connsiteX14" fmla="*/ 3492 w 10000"/>
                  <a:gd name="connsiteY14" fmla="*/ 7630 h 10000"/>
                  <a:gd name="connsiteX15" fmla="*/ 3492 w 10000"/>
                  <a:gd name="connsiteY15" fmla="*/ 8101 h 10000"/>
                  <a:gd name="connsiteX16" fmla="*/ 4498 w 10000"/>
                  <a:gd name="connsiteY16" fmla="*/ 8571 h 10000"/>
                  <a:gd name="connsiteX17" fmla="*/ 2505 w 10000"/>
                  <a:gd name="connsiteY17" fmla="*/ 10000 h 10000"/>
                  <a:gd name="connsiteX18" fmla="*/ 1500 w 10000"/>
                  <a:gd name="connsiteY18" fmla="*/ 10000 h 10000"/>
                  <a:gd name="connsiteX19" fmla="*/ 1005 w 10000"/>
                  <a:gd name="connsiteY19" fmla="*/ 9529 h 10000"/>
                  <a:gd name="connsiteX20" fmla="*/ 494 w 10000"/>
                  <a:gd name="connsiteY20" fmla="*/ 9529 h 10000"/>
                  <a:gd name="connsiteX21" fmla="*/ 494 w 10000"/>
                  <a:gd name="connsiteY21" fmla="*/ 8571 h 10000"/>
                  <a:gd name="connsiteX22" fmla="*/ 0 w 10000"/>
                  <a:gd name="connsiteY22" fmla="*/ 7630 h 10000"/>
                  <a:gd name="connsiteX23" fmla="*/ 0 w 10000"/>
                  <a:gd name="connsiteY23" fmla="*/ 6672 h 10000"/>
                  <a:gd name="connsiteX24" fmla="*/ 1005 w 10000"/>
                  <a:gd name="connsiteY24" fmla="*/ 6202 h 10000"/>
                  <a:gd name="connsiteX25" fmla="*/ 1005 w 10000"/>
                  <a:gd name="connsiteY25" fmla="*/ 5714 h 10000"/>
                  <a:gd name="connsiteX26" fmla="*/ 2505 w 10000"/>
                  <a:gd name="connsiteY26" fmla="*/ 5714 h 10000"/>
                  <a:gd name="connsiteX27" fmla="*/ 1993 w 10000"/>
                  <a:gd name="connsiteY27" fmla="*/ 5244 h 10000"/>
                  <a:gd name="connsiteX28" fmla="*/ 2505 w 10000"/>
                  <a:gd name="connsiteY28" fmla="*/ 3815 h 10000"/>
                  <a:gd name="connsiteX29" fmla="*/ 1993 w 10000"/>
                  <a:gd name="connsiteY29" fmla="*/ 3345 h 10000"/>
                  <a:gd name="connsiteX30" fmla="*/ 2505 w 10000"/>
                  <a:gd name="connsiteY30" fmla="*/ 2857 h 10000"/>
                  <a:gd name="connsiteX31" fmla="*/ 1500 w 10000"/>
                  <a:gd name="connsiteY31" fmla="*/ 2387 h 10000"/>
                  <a:gd name="connsiteX32" fmla="*/ 1500 w 10000"/>
                  <a:gd name="connsiteY32" fmla="*/ 1429 h 10000"/>
                  <a:gd name="connsiteX33" fmla="*/ 494 w 10000"/>
                  <a:gd name="connsiteY33" fmla="*/ 0 h 10000"/>
                  <a:gd name="connsiteX34" fmla="*/ 1005 w 10000"/>
                  <a:gd name="connsiteY34" fmla="*/ 0 h 10000"/>
                  <a:gd name="connsiteX35" fmla="*/ 1993 w 10000"/>
                  <a:gd name="connsiteY35" fmla="*/ 1429 h 10000"/>
                  <a:gd name="connsiteX36" fmla="*/ 2505 w 10000"/>
                  <a:gd name="connsiteY36" fmla="*/ 1429 h 10000"/>
                  <a:gd name="connsiteX37" fmla="*/ 2998 w 10000"/>
                  <a:gd name="connsiteY37" fmla="*/ 471 h 10000"/>
                  <a:gd name="connsiteX38" fmla="*/ 4498 w 10000"/>
                  <a:gd name="connsiteY38" fmla="*/ 471 h 10000"/>
                  <a:gd name="connsiteX39" fmla="*/ 4498 w 10000"/>
                  <a:gd name="connsiteY39" fmla="*/ 1429 h 10000"/>
                  <a:gd name="connsiteX40" fmla="*/ 4991 w 10000"/>
                  <a:gd name="connsiteY40" fmla="*/ 1429 h 10000"/>
                  <a:gd name="connsiteX41" fmla="*/ 4991 w 10000"/>
                  <a:gd name="connsiteY41" fmla="*/ 2387 h 10000"/>
                  <a:gd name="connsiteX42" fmla="*/ 5503 w 10000"/>
                  <a:gd name="connsiteY42" fmla="*/ 2857 h 10000"/>
                  <a:gd name="connsiteX43" fmla="*/ 5890 w 10000"/>
                  <a:gd name="connsiteY43" fmla="*/ 3190 h 10000"/>
                  <a:gd name="connsiteX44" fmla="*/ 4165 w 10000"/>
                  <a:gd name="connsiteY44" fmla="*/ 3523 h 10000"/>
                  <a:gd name="connsiteX45" fmla="*/ 3637 w 10000"/>
                  <a:gd name="connsiteY45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8501 w 10000"/>
                  <a:gd name="connsiteY4" fmla="*/ 6202 h 10000"/>
                  <a:gd name="connsiteX5" fmla="*/ 7989 w 10000"/>
                  <a:gd name="connsiteY5" fmla="*/ 7143 h 10000"/>
                  <a:gd name="connsiteX6" fmla="*/ 7002 w 10000"/>
                  <a:gd name="connsiteY6" fmla="*/ 6672 h 10000"/>
                  <a:gd name="connsiteX7" fmla="*/ 6491 w 10000"/>
                  <a:gd name="connsiteY7" fmla="*/ 5714 h 10000"/>
                  <a:gd name="connsiteX8" fmla="*/ 5996 w 10000"/>
                  <a:gd name="connsiteY8" fmla="*/ 5714 h 10000"/>
                  <a:gd name="connsiteX9" fmla="*/ 5503 w 10000"/>
                  <a:gd name="connsiteY9" fmla="*/ 6672 h 10000"/>
                  <a:gd name="connsiteX10" fmla="*/ 4498 w 10000"/>
                  <a:gd name="connsiteY10" fmla="*/ 5714 h 10000"/>
                  <a:gd name="connsiteX11" fmla="*/ 4004 w 10000"/>
                  <a:gd name="connsiteY11" fmla="*/ 6672 h 10000"/>
                  <a:gd name="connsiteX12" fmla="*/ 4004 w 10000"/>
                  <a:gd name="connsiteY12" fmla="*/ 7630 h 10000"/>
                  <a:gd name="connsiteX13" fmla="*/ 3492 w 10000"/>
                  <a:gd name="connsiteY13" fmla="*/ 7630 h 10000"/>
                  <a:gd name="connsiteX14" fmla="*/ 3492 w 10000"/>
                  <a:gd name="connsiteY14" fmla="*/ 8101 h 10000"/>
                  <a:gd name="connsiteX15" fmla="*/ 4498 w 10000"/>
                  <a:gd name="connsiteY15" fmla="*/ 8571 h 10000"/>
                  <a:gd name="connsiteX16" fmla="*/ 2505 w 10000"/>
                  <a:gd name="connsiteY16" fmla="*/ 10000 h 10000"/>
                  <a:gd name="connsiteX17" fmla="*/ 1500 w 10000"/>
                  <a:gd name="connsiteY17" fmla="*/ 10000 h 10000"/>
                  <a:gd name="connsiteX18" fmla="*/ 1005 w 10000"/>
                  <a:gd name="connsiteY18" fmla="*/ 9529 h 10000"/>
                  <a:gd name="connsiteX19" fmla="*/ 494 w 10000"/>
                  <a:gd name="connsiteY19" fmla="*/ 9529 h 10000"/>
                  <a:gd name="connsiteX20" fmla="*/ 494 w 10000"/>
                  <a:gd name="connsiteY20" fmla="*/ 8571 h 10000"/>
                  <a:gd name="connsiteX21" fmla="*/ 0 w 10000"/>
                  <a:gd name="connsiteY21" fmla="*/ 7630 h 10000"/>
                  <a:gd name="connsiteX22" fmla="*/ 0 w 10000"/>
                  <a:gd name="connsiteY22" fmla="*/ 6672 h 10000"/>
                  <a:gd name="connsiteX23" fmla="*/ 1005 w 10000"/>
                  <a:gd name="connsiteY23" fmla="*/ 6202 h 10000"/>
                  <a:gd name="connsiteX24" fmla="*/ 1005 w 10000"/>
                  <a:gd name="connsiteY24" fmla="*/ 5714 h 10000"/>
                  <a:gd name="connsiteX25" fmla="*/ 2505 w 10000"/>
                  <a:gd name="connsiteY25" fmla="*/ 5714 h 10000"/>
                  <a:gd name="connsiteX26" fmla="*/ 1993 w 10000"/>
                  <a:gd name="connsiteY26" fmla="*/ 5244 h 10000"/>
                  <a:gd name="connsiteX27" fmla="*/ 2505 w 10000"/>
                  <a:gd name="connsiteY27" fmla="*/ 3815 h 10000"/>
                  <a:gd name="connsiteX28" fmla="*/ 1993 w 10000"/>
                  <a:gd name="connsiteY28" fmla="*/ 3345 h 10000"/>
                  <a:gd name="connsiteX29" fmla="*/ 2505 w 10000"/>
                  <a:gd name="connsiteY29" fmla="*/ 2857 h 10000"/>
                  <a:gd name="connsiteX30" fmla="*/ 1500 w 10000"/>
                  <a:gd name="connsiteY30" fmla="*/ 2387 h 10000"/>
                  <a:gd name="connsiteX31" fmla="*/ 1500 w 10000"/>
                  <a:gd name="connsiteY31" fmla="*/ 1429 h 10000"/>
                  <a:gd name="connsiteX32" fmla="*/ 494 w 10000"/>
                  <a:gd name="connsiteY32" fmla="*/ 0 h 10000"/>
                  <a:gd name="connsiteX33" fmla="*/ 1005 w 10000"/>
                  <a:gd name="connsiteY33" fmla="*/ 0 h 10000"/>
                  <a:gd name="connsiteX34" fmla="*/ 1993 w 10000"/>
                  <a:gd name="connsiteY34" fmla="*/ 1429 h 10000"/>
                  <a:gd name="connsiteX35" fmla="*/ 2505 w 10000"/>
                  <a:gd name="connsiteY35" fmla="*/ 1429 h 10000"/>
                  <a:gd name="connsiteX36" fmla="*/ 2998 w 10000"/>
                  <a:gd name="connsiteY36" fmla="*/ 471 h 10000"/>
                  <a:gd name="connsiteX37" fmla="*/ 4498 w 10000"/>
                  <a:gd name="connsiteY37" fmla="*/ 471 h 10000"/>
                  <a:gd name="connsiteX38" fmla="*/ 4498 w 10000"/>
                  <a:gd name="connsiteY38" fmla="*/ 1429 h 10000"/>
                  <a:gd name="connsiteX39" fmla="*/ 4991 w 10000"/>
                  <a:gd name="connsiteY39" fmla="*/ 1429 h 10000"/>
                  <a:gd name="connsiteX40" fmla="*/ 4991 w 10000"/>
                  <a:gd name="connsiteY40" fmla="*/ 2387 h 10000"/>
                  <a:gd name="connsiteX41" fmla="*/ 5503 w 10000"/>
                  <a:gd name="connsiteY41" fmla="*/ 2857 h 10000"/>
                  <a:gd name="connsiteX42" fmla="*/ 5890 w 10000"/>
                  <a:gd name="connsiteY42" fmla="*/ 3190 h 10000"/>
                  <a:gd name="connsiteX43" fmla="*/ 4165 w 10000"/>
                  <a:gd name="connsiteY43" fmla="*/ 3523 h 10000"/>
                  <a:gd name="connsiteX44" fmla="*/ 3637 w 10000"/>
                  <a:gd name="connsiteY44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989 w 10000"/>
                  <a:gd name="connsiteY4" fmla="*/ 7143 h 10000"/>
                  <a:gd name="connsiteX5" fmla="*/ 7002 w 10000"/>
                  <a:gd name="connsiteY5" fmla="*/ 6672 h 10000"/>
                  <a:gd name="connsiteX6" fmla="*/ 6491 w 10000"/>
                  <a:gd name="connsiteY6" fmla="*/ 5714 h 10000"/>
                  <a:gd name="connsiteX7" fmla="*/ 5996 w 10000"/>
                  <a:gd name="connsiteY7" fmla="*/ 5714 h 10000"/>
                  <a:gd name="connsiteX8" fmla="*/ 5503 w 10000"/>
                  <a:gd name="connsiteY8" fmla="*/ 6672 h 10000"/>
                  <a:gd name="connsiteX9" fmla="*/ 4498 w 10000"/>
                  <a:gd name="connsiteY9" fmla="*/ 5714 h 10000"/>
                  <a:gd name="connsiteX10" fmla="*/ 4004 w 10000"/>
                  <a:gd name="connsiteY10" fmla="*/ 6672 h 10000"/>
                  <a:gd name="connsiteX11" fmla="*/ 4004 w 10000"/>
                  <a:gd name="connsiteY11" fmla="*/ 7630 h 10000"/>
                  <a:gd name="connsiteX12" fmla="*/ 3492 w 10000"/>
                  <a:gd name="connsiteY12" fmla="*/ 7630 h 10000"/>
                  <a:gd name="connsiteX13" fmla="*/ 3492 w 10000"/>
                  <a:gd name="connsiteY13" fmla="*/ 8101 h 10000"/>
                  <a:gd name="connsiteX14" fmla="*/ 4498 w 10000"/>
                  <a:gd name="connsiteY14" fmla="*/ 8571 h 10000"/>
                  <a:gd name="connsiteX15" fmla="*/ 2505 w 10000"/>
                  <a:gd name="connsiteY15" fmla="*/ 10000 h 10000"/>
                  <a:gd name="connsiteX16" fmla="*/ 1500 w 10000"/>
                  <a:gd name="connsiteY16" fmla="*/ 10000 h 10000"/>
                  <a:gd name="connsiteX17" fmla="*/ 1005 w 10000"/>
                  <a:gd name="connsiteY17" fmla="*/ 9529 h 10000"/>
                  <a:gd name="connsiteX18" fmla="*/ 494 w 10000"/>
                  <a:gd name="connsiteY18" fmla="*/ 9529 h 10000"/>
                  <a:gd name="connsiteX19" fmla="*/ 494 w 10000"/>
                  <a:gd name="connsiteY19" fmla="*/ 8571 h 10000"/>
                  <a:gd name="connsiteX20" fmla="*/ 0 w 10000"/>
                  <a:gd name="connsiteY20" fmla="*/ 7630 h 10000"/>
                  <a:gd name="connsiteX21" fmla="*/ 0 w 10000"/>
                  <a:gd name="connsiteY21" fmla="*/ 6672 h 10000"/>
                  <a:gd name="connsiteX22" fmla="*/ 1005 w 10000"/>
                  <a:gd name="connsiteY22" fmla="*/ 6202 h 10000"/>
                  <a:gd name="connsiteX23" fmla="*/ 1005 w 10000"/>
                  <a:gd name="connsiteY23" fmla="*/ 5714 h 10000"/>
                  <a:gd name="connsiteX24" fmla="*/ 2505 w 10000"/>
                  <a:gd name="connsiteY24" fmla="*/ 5714 h 10000"/>
                  <a:gd name="connsiteX25" fmla="*/ 1993 w 10000"/>
                  <a:gd name="connsiteY25" fmla="*/ 5244 h 10000"/>
                  <a:gd name="connsiteX26" fmla="*/ 2505 w 10000"/>
                  <a:gd name="connsiteY26" fmla="*/ 3815 h 10000"/>
                  <a:gd name="connsiteX27" fmla="*/ 1993 w 10000"/>
                  <a:gd name="connsiteY27" fmla="*/ 3345 h 10000"/>
                  <a:gd name="connsiteX28" fmla="*/ 2505 w 10000"/>
                  <a:gd name="connsiteY28" fmla="*/ 2857 h 10000"/>
                  <a:gd name="connsiteX29" fmla="*/ 1500 w 10000"/>
                  <a:gd name="connsiteY29" fmla="*/ 2387 h 10000"/>
                  <a:gd name="connsiteX30" fmla="*/ 1500 w 10000"/>
                  <a:gd name="connsiteY30" fmla="*/ 1429 h 10000"/>
                  <a:gd name="connsiteX31" fmla="*/ 494 w 10000"/>
                  <a:gd name="connsiteY31" fmla="*/ 0 h 10000"/>
                  <a:gd name="connsiteX32" fmla="*/ 1005 w 10000"/>
                  <a:gd name="connsiteY32" fmla="*/ 0 h 10000"/>
                  <a:gd name="connsiteX33" fmla="*/ 1993 w 10000"/>
                  <a:gd name="connsiteY33" fmla="*/ 1429 h 10000"/>
                  <a:gd name="connsiteX34" fmla="*/ 2505 w 10000"/>
                  <a:gd name="connsiteY34" fmla="*/ 1429 h 10000"/>
                  <a:gd name="connsiteX35" fmla="*/ 2998 w 10000"/>
                  <a:gd name="connsiteY35" fmla="*/ 471 h 10000"/>
                  <a:gd name="connsiteX36" fmla="*/ 4498 w 10000"/>
                  <a:gd name="connsiteY36" fmla="*/ 471 h 10000"/>
                  <a:gd name="connsiteX37" fmla="*/ 4498 w 10000"/>
                  <a:gd name="connsiteY37" fmla="*/ 1429 h 10000"/>
                  <a:gd name="connsiteX38" fmla="*/ 4991 w 10000"/>
                  <a:gd name="connsiteY38" fmla="*/ 1429 h 10000"/>
                  <a:gd name="connsiteX39" fmla="*/ 4991 w 10000"/>
                  <a:gd name="connsiteY39" fmla="*/ 2387 h 10000"/>
                  <a:gd name="connsiteX40" fmla="*/ 5503 w 10000"/>
                  <a:gd name="connsiteY40" fmla="*/ 2857 h 10000"/>
                  <a:gd name="connsiteX41" fmla="*/ 5890 w 10000"/>
                  <a:gd name="connsiteY41" fmla="*/ 3190 h 10000"/>
                  <a:gd name="connsiteX42" fmla="*/ 4165 w 10000"/>
                  <a:gd name="connsiteY42" fmla="*/ 3523 h 10000"/>
                  <a:gd name="connsiteX43" fmla="*/ 3637 w 10000"/>
                  <a:gd name="connsiteY43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4498 w 10000"/>
                  <a:gd name="connsiteY13" fmla="*/ 8571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3200 w 10000"/>
                  <a:gd name="connsiteY10" fmla="*/ 5291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3200 w 10000"/>
                  <a:gd name="connsiteY9" fmla="*/ 5291 h 10000"/>
                  <a:gd name="connsiteX10" fmla="*/ 3598 w 10000"/>
                  <a:gd name="connsiteY10" fmla="*/ 6400 h 10000"/>
                  <a:gd name="connsiteX11" fmla="*/ 2984 w 10000"/>
                  <a:gd name="connsiteY11" fmla="*/ 7052 h 10000"/>
                  <a:gd name="connsiteX12" fmla="*/ 3440 w 10000"/>
                  <a:gd name="connsiteY12" fmla="*/ 9337 h 10000"/>
                  <a:gd name="connsiteX13" fmla="*/ 2505 w 10000"/>
                  <a:gd name="connsiteY13" fmla="*/ 10000 h 10000"/>
                  <a:gd name="connsiteX14" fmla="*/ 1500 w 10000"/>
                  <a:gd name="connsiteY14" fmla="*/ 10000 h 10000"/>
                  <a:gd name="connsiteX15" fmla="*/ 1005 w 10000"/>
                  <a:gd name="connsiteY15" fmla="*/ 9529 h 10000"/>
                  <a:gd name="connsiteX16" fmla="*/ 494 w 10000"/>
                  <a:gd name="connsiteY16" fmla="*/ 9529 h 10000"/>
                  <a:gd name="connsiteX17" fmla="*/ 494 w 10000"/>
                  <a:gd name="connsiteY17" fmla="*/ 8571 h 10000"/>
                  <a:gd name="connsiteX18" fmla="*/ 0 w 10000"/>
                  <a:gd name="connsiteY18" fmla="*/ 7630 h 10000"/>
                  <a:gd name="connsiteX19" fmla="*/ 0 w 10000"/>
                  <a:gd name="connsiteY19" fmla="*/ 6672 h 10000"/>
                  <a:gd name="connsiteX20" fmla="*/ 1005 w 10000"/>
                  <a:gd name="connsiteY20" fmla="*/ 6202 h 10000"/>
                  <a:gd name="connsiteX21" fmla="*/ 1005 w 10000"/>
                  <a:gd name="connsiteY21" fmla="*/ 5714 h 10000"/>
                  <a:gd name="connsiteX22" fmla="*/ 2505 w 10000"/>
                  <a:gd name="connsiteY22" fmla="*/ 5714 h 10000"/>
                  <a:gd name="connsiteX23" fmla="*/ 1993 w 10000"/>
                  <a:gd name="connsiteY23" fmla="*/ 5244 h 10000"/>
                  <a:gd name="connsiteX24" fmla="*/ 2505 w 10000"/>
                  <a:gd name="connsiteY24" fmla="*/ 3815 h 10000"/>
                  <a:gd name="connsiteX25" fmla="*/ 1993 w 10000"/>
                  <a:gd name="connsiteY25" fmla="*/ 3345 h 10000"/>
                  <a:gd name="connsiteX26" fmla="*/ 2505 w 10000"/>
                  <a:gd name="connsiteY26" fmla="*/ 2857 h 10000"/>
                  <a:gd name="connsiteX27" fmla="*/ 1500 w 10000"/>
                  <a:gd name="connsiteY27" fmla="*/ 2387 h 10000"/>
                  <a:gd name="connsiteX28" fmla="*/ 1500 w 10000"/>
                  <a:gd name="connsiteY28" fmla="*/ 1429 h 10000"/>
                  <a:gd name="connsiteX29" fmla="*/ 494 w 10000"/>
                  <a:gd name="connsiteY29" fmla="*/ 0 h 10000"/>
                  <a:gd name="connsiteX30" fmla="*/ 1005 w 10000"/>
                  <a:gd name="connsiteY30" fmla="*/ 0 h 10000"/>
                  <a:gd name="connsiteX31" fmla="*/ 1993 w 10000"/>
                  <a:gd name="connsiteY31" fmla="*/ 1429 h 10000"/>
                  <a:gd name="connsiteX32" fmla="*/ 2505 w 10000"/>
                  <a:gd name="connsiteY32" fmla="*/ 1429 h 10000"/>
                  <a:gd name="connsiteX33" fmla="*/ 2998 w 10000"/>
                  <a:gd name="connsiteY33" fmla="*/ 471 h 10000"/>
                  <a:gd name="connsiteX34" fmla="*/ 4498 w 10000"/>
                  <a:gd name="connsiteY34" fmla="*/ 471 h 10000"/>
                  <a:gd name="connsiteX35" fmla="*/ 4498 w 10000"/>
                  <a:gd name="connsiteY35" fmla="*/ 1429 h 10000"/>
                  <a:gd name="connsiteX36" fmla="*/ 4991 w 10000"/>
                  <a:gd name="connsiteY36" fmla="*/ 1429 h 10000"/>
                  <a:gd name="connsiteX37" fmla="*/ 4991 w 10000"/>
                  <a:gd name="connsiteY37" fmla="*/ 2387 h 10000"/>
                  <a:gd name="connsiteX38" fmla="*/ 5503 w 10000"/>
                  <a:gd name="connsiteY38" fmla="*/ 2857 h 10000"/>
                  <a:gd name="connsiteX39" fmla="*/ 5890 w 10000"/>
                  <a:gd name="connsiteY39" fmla="*/ 3190 h 10000"/>
                  <a:gd name="connsiteX40" fmla="*/ 4165 w 10000"/>
                  <a:gd name="connsiteY40" fmla="*/ 3523 h 10000"/>
                  <a:gd name="connsiteX41" fmla="*/ 3637 w 10000"/>
                  <a:gd name="connsiteY41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3200 w 10000"/>
                  <a:gd name="connsiteY8" fmla="*/ 5291 h 10000"/>
                  <a:gd name="connsiteX9" fmla="*/ 3598 w 10000"/>
                  <a:gd name="connsiteY9" fmla="*/ 6400 h 10000"/>
                  <a:gd name="connsiteX10" fmla="*/ 2984 w 10000"/>
                  <a:gd name="connsiteY10" fmla="*/ 7052 h 10000"/>
                  <a:gd name="connsiteX11" fmla="*/ 3440 w 10000"/>
                  <a:gd name="connsiteY11" fmla="*/ 9337 h 10000"/>
                  <a:gd name="connsiteX12" fmla="*/ 2505 w 10000"/>
                  <a:gd name="connsiteY12" fmla="*/ 10000 h 10000"/>
                  <a:gd name="connsiteX13" fmla="*/ 1500 w 10000"/>
                  <a:gd name="connsiteY13" fmla="*/ 10000 h 10000"/>
                  <a:gd name="connsiteX14" fmla="*/ 1005 w 10000"/>
                  <a:gd name="connsiteY14" fmla="*/ 9529 h 10000"/>
                  <a:gd name="connsiteX15" fmla="*/ 494 w 10000"/>
                  <a:gd name="connsiteY15" fmla="*/ 9529 h 10000"/>
                  <a:gd name="connsiteX16" fmla="*/ 494 w 10000"/>
                  <a:gd name="connsiteY16" fmla="*/ 8571 h 10000"/>
                  <a:gd name="connsiteX17" fmla="*/ 0 w 10000"/>
                  <a:gd name="connsiteY17" fmla="*/ 7630 h 10000"/>
                  <a:gd name="connsiteX18" fmla="*/ 0 w 10000"/>
                  <a:gd name="connsiteY18" fmla="*/ 6672 h 10000"/>
                  <a:gd name="connsiteX19" fmla="*/ 1005 w 10000"/>
                  <a:gd name="connsiteY19" fmla="*/ 6202 h 10000"/>
                  <a:gd name="connsiteX20" fmla="*/ 1005 w 10000"/>
                  <a:gd name="connsiteY20" fmla="*/ 5714 h 10000"/>
                  <a:gd name="connsiteX21" fmla="*/ 2505 w 10000"/>
                  <a:gd name="connsiteY21" fmla="*/ 5714 h 10000"/>
                  <a:gd name="connsiteX22" fmla="*/ 1993 w 10000"/>
                  <a:gd name="connsiteY22" fmla="*/ 5244 h 10000"/>
                  <a:gd name="connsiteX23" fmla="*/ 2505 w 10000"/>
                  <a:gd name="connsiteY23" fmla="*/ 3815 h 10000"/>
                  <a:gd name="connsiteX24" fmla="*/ 1993 w 10000"/>
                  <a:gd name="connsiteY24" fmla="*/ 3345 h 10000"/>
                  <a:gd name="connsiteX25" fmla="*/ 2505 w 10000"/>
                  <a:gd name="connsiteY25" fmla="*/ 2857 h 10000"/>
                  <a:gd name="connsiteX26" fmla="*/ 1500 w 10000"/>
                  <a:gd name="connsiteY26" fmla="*/ 2387 h 10000"/>
                  <a:gd name="connsiteX27" fmla="*/ 1500 w 10000"/>
                  <a:gd name="connsiteY27" fmla="*/ 1429 h 10000"/>
                  <a:gd name="connsiteX28" fmla="*/ 494 w 10000"/>
                  <a:gd name="connsiteY28" fmla="*/ 0 h 10000"/>
                  <a:gd name="connsiteX29" fmla="*/ 1005 w 10000"/>
                  <a:gd name="connsiteY29" fmla="*/ 0 h 10000"/>
                  <a:gd name="connsiteX30" fmla="*/ 1993 w 10000"/>
                  <a:gd name="connsiteY30" fmla="*/ 1429 h 10000"/>
                  <a:gd name="connsiteX31" fmla="*/ 2505 w 10000"/>
                  <a:gd name="connsiteY31" fmla="*/ 1429 h 10000"/>
                  <a:gd name="connsiteX32" fmla="*/ 2998 w 10000"/>
                  <a:gd name="connsiteY32" fmla="*/ 471 h 10000"/>
                  <a:gd name="connsiteX33" fmla="*/ 4498 w 10000"/>
                  <a:gd name="connsiteY33" fmla="*/ 471 h 10000"/>
                  <a:gd name="connsiteX34" fmla="*/ 4498 w 10000"/>
                  <a:gd name="connsiteY34" fmla="*/ 1429 h 10000"/>
                  <a:gd name="connsiteX35" fmla="*/ 4991 w 10000"/>
                  <a:gd name="connsiteY35" fmla="*/ 1429 h 10000"/>
                  <a:gd name="connsiteX36" fmla="*/ 4991 w 10000"/>
                  <a:gd name="connsiteY36" fmla="*/ 2387 h 10000"/>
                  <a:gd name="connsiteX37" fmla="*/ 5503 w 10000"/>
                  <a:gd name="connsiteY37" fmla="*/ 2857 h 10000"/>
                  <a:gd name="connsiteX38" fmla="*/ 5890 w 10000"/>
                  <a:gd name="connsiteY38" fmla="*/ 3190 h 10000"/>
                  <a:gd name="connsiteX39" fmla="*/ 4165 w 10000"/>
                  <a:gd name="connsiteY39" fmla="*/ 3523 h 10000"/>
                  <a:gd name="connsiteX40" fmla="*/ 3637 w 10000"/>
                  <a:gd name="connsiteY40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3200 w 10000"/>
                  <a:gd name="connsiteY7" fmla="*/ 5291 h 10000"/>
                  <a:gd name="connsiteX8" fmla="*/ 3598 w 10000"/>
                  <a:gd name="connsiteY8" fmla="*/ 6400 h 10000"/>
                  <a:gd name="connsiteX9" fmla="*/ 2984 w 10000"/>
                  <a:gd name="connsiteY9" fmla="*/ 7052 h 10000"/>
                  <a:gd name="connsiteX10" fmla="*/ 3440 w 10000"/>
                  <a:gd name="connsiteY10" fmla="*/ 9337 h 10000"/>
                  <a:gd name="connsiteX11" fmla="*/ 2505 w 10000"/>
                  <a:gd name="connsiteY11" fmla="*/ 10000 h 10000"/>
                  <a:gd name="connsiteX12" fmla="*/ 1500 w 10000"/>
                  <a:gd name="connsiteY12" fmla="*/ 10000 h 10000"/>
                  <a:gd name="connsiteX13" fmla="*/ 1005 w 10000"/>
                  <a:gd name="connsiteY13" fmla="*/ 9529 h 10000"/>
                  <a:gd name="connsiteX14" fmla="*/ 494 w 10000"/>
                  <a:gd name="connsiteY14" fmla="*/ 9529 h 10000"/>
                  <a:gd name="connsiteX15" fmla="*/ 494 w 10000"/>
                  <a:gd name="connsiteY15" fmla="*/ 8571 h 10000"/>
                  <a:gd name="connsiteX16" fmla="*/ 0 w 10000"/>
                  <a:gd name="connsiteY16" fmla="*/ 7630 h 10000"/>
                  <a:gd name="connsiteX17" fmla="*/ 0 w 10000"/>
                  <a:gd name="connsiteY17" fmla="*/ 6672 h 10000"/>
                  <a:gd name="connsiteX18" fmla="*/ 1005 w 10000"/>
                  <a:gd name="connsiteY18" fmla="*/ 6202 h 10000"/>
                  <a:gd name="connsiteX19" fmla="*/ 1005 w 10000"/>
                  <a:gd name="connsiteY19" fmla="*/ 5714 h 10000"/>
                  <a:gd name="connsiteX20" fmla="*/ 2505 w 10000"/>
                  <a:gd name="connsiteY20" fmla="*/ 5714 h 10000"/>
                  <a:gd name="connsiteX21" fmla="*/ 1993 w 10000"/>
                  <a:gd name="connsiteY21" fmla="*/ 5244 h 10000"/>
                  <a:gd name="connsiteX22" fmla="*/ 2505 w 10000"/>
                  <a:gd name="connsiteY22" fmla="*/ 3815 h 10000"/>
                  <a:gd name="connsiteX23" fmla="*/ 1993 w 10000"/>
                  <a:gd name="connsiteY23" fmla="*/ 3345 h 10000"/>
                  <a:gd name="connsiteX24" fmla="*/ 2505 w 10000"/>
                  <a:gd name="connsiteY24" fmla="*/ 2857 h 10000"/>
                  <a:gd name="connsiteX25" fmla="*/ 1500 w 10000"/>
                  <a:gd name="connsiteY25" fmla="*/ 2387 h 10000"/>
                  <a:gd name="connsiteX26" fmla="*/ 1500 w 10000"/>
                  <a:gd name="connsiteY26" fmla="*/ 1429 h 10000"/>
                  <a:gd name="connsiteX27" fmla="*/ 494 w 10000"/>
                  <a:gd name="connsiteY27" fmla="*/ 0 h 10000"/>
                  <a:gd name="connsiteX28" fmla="*/ 1005 w 10000"/>
                  <a:gd name="connsiteY28" fmla="*/ 0 h 10000"/>
                  <a:gd name="connsiteX29" fmla="*/ 1993 w 10000"/>
                  <a:gd name="connsiteY29" fmla="*/ 1429 h 10000"/>
                  <a:gd name="connsiteX30" fmla="*/ 2505 w 10000"/>
                  <a:gd name="connsiteY30" fmla="*/ 1429 h 10000"/>
                  <a:gd name="connsiteX31" fmla="*/ 2998 w 10000"/>
                  <a:gd name="connsiteY31" fmla="*/ 471 h 10000"/>
                  <a:gd name="connsiteX32" fmla="*/ 4498 w 10000"/>
                  <a:gd name="connsiteY32" fmla="*/ 471 h 10000"/>
                  <a:gd name="connsiteX33" fmla="*/ 4498 w 10000"/>
                  <a:gd name="connsiteY33" fmla="*/ 1429 h 10000"/>
                  <a:gd name="connsiteX34" fmla="*/ 4991 w 10000"/>
                  <a:gd name="connsiteY34" fmla="*/ 1429 h 10000"/>
                  <a:gd name="connsiteX35" fmla="*/ 4991 w 10000"/>
                  <a:gd name="connsiteY35" fmla="*/ 2387 h 10000"/>
                  <a:gd name="connsiteX36" fmla="*/ 5503 w 10000"/>
                  <a:gd name="connsiteY36" fmla="*/ 2857 h 10000"/>
                  <a:gd name="connsiteX37" fmla="*/ 5890 w 10000"/>
                  <a:gd name="connsiteY37" fmla="*/ 3190 h 10000"/>
                  <a:gd name="connsiteX38" fmla="*/ 4165 w 10000"/>
                  <a:gd name="connsiteY38" fmla="*/ 3523 h 10000"/>
                  <a:gd name="connsiteX39" fmla="*/ 3637 w 10000"/>
                  <a:gd name="connsiteY39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5996 w 10000"/>
                  <a:gd name="connsiteY5" fmla="*/ 5714 h 10000"/>
                  <a:gd name="connsiteX6" fmla="*/ 3200 w 10000"/>
                  <a:gd name="connsiteY6" fmla="*/ 5291 h 10000"/>
                  <a:gd name="connsiteX7" fmla="*/ 3598 w 10000"/>
                  <a:gd name="connsiteY7" fmla="*/ 6400 h 10000"/>
                  <a:gd name="connsiteX8" fmla="*/ 2984 w 10000"/>
                  <a:gd name="connsiteY8" fmla="*/ 7052 h 10000"/>
                  <a:gd name="connsiteX9" fmla="*/ 3440 w 10000"/>
                  <a:gd name="connsiteY9" fmla="*/ 9337 h 10000"/>
                  <a:gd name="connsiteX10" fmla="*/ 2505 w 10000"/>
                  <a:gd name="connsiteY10" fmla="*/ 10000 h 10000"/>
                  <a:gd name="connsiteX11" fmla="*/ 1500 w 10000"/>
                  <a:gd name="connsiteY11" fmla="*/ 10000 h 10000"/>
                  <a:gd name="connsiteX12" fmla="*/ 1005 w 10000"/>
                  <a:gd name="connsiteY12" fmla="*/ 9529 h 10000"/>
                  <a:gd name="connsiteX13" fmla="*/ 494 w 10000"/>
                  <a:gd name="connsiteY13" fmla="*/ 9529 h 10000"/>
                  <a:gd name="connsiteX14" fmla="*/ 494 w 10000"/>
                  <a:gd name="connsiteY14" fmla="*/ 8571 h 10000"/>
                  <a:gd name="connsiteX15" fmla="*/ 0 w 10000"/>
                  <a:gd name="connsiteY15" fmla="*/ 7630 h 10000"/>
                  <a:gd name="connsiteX16" fmla="*/ 0 w 10000"/>
                  <a:gd name="connsiteY16" fmla="*/ 6672 h 10000"/>
                  <a:gd name="connsiteX17" fmla="*/ 1005 w 10000"/>
                  <a:gd name="connsiteY17" fmla="*/ 6202 h 10000"/>
                  <a:gd name="connsiteX18" fmla="*/ 1005 w 10000"/>
                  <a:gd name="connsiteY18" fmla="*/ 5714 h 10000"/>
                  <a:gd name="connsiteX19" fmla="*/ 2505 w 10000"/>
                  <a:gd name="connsiteY19" fmla="*/ 5714 h 10000"/>
                  <a:gd name="connsiteX20" fmla="*/ 1993 w 10000"/>
                  <a:gd name="connsiteY20" fmla="*/ 5244 h 10000"/>
                  <a:gd name="connsiteX21" fmla="*/ 2505 w 10000"/>
                  <a:gd name="connsiteY21" fmla="*/ 3815 h 10000"/>
                  <a:gd name="connsiteX22" fmla="*/ 1993 w 10000"/>
                  <a:gd name="connsiteY22" fmla="*/ 3345 h 10000"/>
                  <a:gd name="connsiteX23" fmla="*/ 2505 w 10000"/>
                  <a:gd name="connsiteY23" fmla="*/ 2857 h 10000"/>
                  <a:gd name="connsiteX24" fmla="*/ 1500 w 10000"/>
                  <a:gd name="connsiteY24" fmla="*/ 2387 h 10000"/>
                  <a:gd name="connsiteX25" fmla="*/ 1500 w 10000"/>
                  <a:gd name="connsiteY25" fmla="*/ 1429 h 10000"/>
                  <a:gd name="connsiteX26" fmla="*/ 494 w 10000"/>
                  <a:gd name="connsiteY26" fmla="*/ 0 h 10000"/>
                  <a:gd name="connsiteX27" fmla="*/ 1005 w 10000"/>
                  <a:gd name="connsiteY27" fmla="*/ 0 h 10000"/>
                  <a:gd name="connsiteX28" fmla="*/ 1993 w 10000"/>
                  <a:gd name="connsiteY28" fmla="*/ 1429 h 10000"/>
                  <a:gd name="connsiteX29" fmla="*/ 2505 w 10000"/>
                  <a:gd name="connsiteY29" fmla="*/ 1429 h 10000"/>
                  <a:gd name="connsiteX30" fmla="*/ 2998 w 10000"/>
                  <a:gd name="connsiteY30" fmla="*/ 471 h 10000"/>
                  <a:gd name="connsiteX31" fmla="*/ 4498 w 10000"/>
                  <a:gd name="connsiteY31" fmla="*/ 471 h 10000"/>
                  <a:gd name="connsiteX32" fmla="*/ 4498 w 10000"/>
                  <a:gd name="connsiteY32" fmla="*/ 1429 h 10000"/>
                  <a:gd name="connsiteX33" fmla="*/ 4991 w 10000"/>
                  <a:gd name="connsiteY33" fmla="*/ 1429 h 10000"/>
                  <a:gd name="connsiteX34" fmla="*/ 4991 w 10000"/>
                  <a:gd name="connsiteY34" fmla="*/ 2387 h 10000"/>
                  <a:gd name="connsiteX35" fmla="*/ 5503 w 10000"/>
                  <a:gd name="connsiteY35" fmla="*/ 2857 h 10000"/>
                  <a:gd name="connsiteX36" fmla="*/ 5890 w 10000"/>
                  <a:gd name="connsiteY36" fmla="*/ 3190 h 10000"/>
                  <a:gd name="connsiteX37" fmla="*/ 4165 w 10000"/>
                  <a:gd name="connsiteY37" fmla="*/ 3523 h 10000"/>
                  <a:gd name="connsiteX38" fmla="*/ 3637 w 10000"/>
                  <a:gd name="connsiteY38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3200 w 10000"/>
                  <a:gd name="connsiteY5" fmla="*/ 5291 h 10000"/>
                  <a:gd name="connsiteX6" fmla="*/ 3598 w 10000"/>
                  <a:gd name="connsiteY6" fmla="*/ 6400 h 10000"/>
                  <a:gd name="connsiteX7" fmla="*/ 2984 w 10000"/>
                  <a:gd name="connsiteY7" fmla="*/ 7052 h 10000"/>
                  <a:gd name="connsiteX8" fmla="*/ 3440 w 10000"/>
                  <a:gd name="connsiteY8" fmla="*/ 9337 h 10000"/>
                  <a:gd name="connsiteX9" fmla="*/ 2505 w 10000"/>
                  <a:gd name="connsiteY9" fmla="*/ 10000 h 10000"/>
                  <a:gd name="connsiteX10" fmla="*/ 1500 w 10000"/>
                  <a:gd name="connsiteY10" fmla="*/ 10000 h 10000"/>
                  <a:gd name="connsiteX11" fmla="*/ 1005 w 10000"/>
                  <a:gd name="connsiteY11" fmla="*/ 9529 h 10000"/>
                  <a:gd name="connsiteX12" fmla="*/ 494 w 10000"/>
                  <a:gd name="connsiteY12" fmla="*/ 9529 h 10000"/>
                  <a:gd name="connsiteX13" fmla="*/ 494 w 10000"/>
                  <a:gd name="connsiteY13" fmla="*/ 8571 h 10000"/>
                  <a:gd name="connsiteX14" fmla="*/ 0 w 10000"/>
                  <a:gd name="connsiteY14" fmla="*/ 7630 h 10000"/>
                  <a:gd name="connsiteX15" fmla="*/ 0 w 10000"/>
                  <a:gd name="connsiteY15" fmla="*/ 6672 h 10000"/>
                  <a:gd name="connsiteX16" fmla="*/ 1005 w 10000"/>
                  <a:gd name="connsiteY16" fmla="*/ 6202 h 10000"/>
                  <a:gd name="connsiteX17" fmla="*/ 1005 w 10000"/>
                  <a:gd name="connsiteY17" fmla="*/ 5714 h 10000"/>
                  <a:gd name="connsiteX18" fmla="*/ 2505 w 10000"/>
                  <a:gd name="connsiteY18" fmla="*/ 5714 h 10000"/>
                  <a:gd name="connsiteX19" fmla="*/ 1993 w 10000"/>
                  <a:gd name="connsiteY19" fmla="*/ 5244 h 10000"/>
                  <a:gd name="connsiteX20" fmla="*/ 2505 w 10000"/>
                  <a:gd name="connsiteY20" fmla="*/ 3815 h 10000"/>
                  <a:gd name="connsiteX21" fmla="*/ 1993 w 10000"/>
                  <a:gd name="connsiteY21" fmla="*/ 3345 h 10000"/>
                  <a:gd name="connsiteX22" fmla="*/ 2505 w 10000"/>
                  <a:gd name="connsiteY22" fmla="*/ 2857 h 10000"/>
                  <a:gd name="connsiteX23" fmla="*/ 1500 w 10000"/>
                  <a:gd name="connsiteY23" fmla="*/ 2387 h 10000"/>
                  <a:gd name="connsiteX24" fmla="*/ 1500 w 10000"/>
                  <a:gd name="connsiteY24" fmla="*/ 1429 h 10000"/>
                  <a:gd name="connsiteX25" fmla="*/ 494 w 10000"/>
                  <a:gd name="connsiteY25" fmla="*/ 0 h 10000"/>
                  <a:gd name="connsiteX26" fmla="*/ 1005 w 10000"/>
                  <a:gd name="connsiteY26" fmla="*/ 0 h 10000"/>
                  <a:gd name="connsiteX27" fmla="*/ 1993 w 10000"/>
                  <a:gd name="connsiteY27" fmla="*/ 1429 h 10000"/>
                  <a:gd name="connsiteX28" fmla="*/ 2505 w 10000"/>
                  <a:gd name="connsiteY28" fmla="*/ 1429 h 10000"/>
                  <a:gd name="connsiteX29" fmla="*/ 2998 w 10000"/>
                  <a:gd name="connsiteY29" fmla="*/ 471 h 10000"/>
                  <a:gd name="connsiteX30" fmla="*/ 4498 w 10000"/>
                  <a:gd name="connsiteY30" fmla="*/ 471 h 10000"/>
                  <a:gd name="connsiteX31" fmla="*/ 4498 w 10000"/>
                  <a:gd name="connsiteY31" fmla="*/ 1429 h 10000"/>
                  <a:gd name="connsiteX32" fmla="*/ 4991 w 10000"/>
                  <a:gd name="connsiteY32" fmla="*/ 1429 h 10000"/>
                  <a:gd name="connsiteX33" fmla="*/ 4991 w 10000"/>
                  <a:gd name="connsiteY33" fmla="*/ 2387 h 10000"/>
                  <a:gd name="connsiteX34" fmla="*/ 5503 w 10000"/>
                  <a:gd name="connsiteY34" fmla="*/ 2857 h 10000"/>
                  <a:gd name="connsiteX35" fmla="*/ 5890 w 10000"/>
                  <a:gd name="connsiteY35" fmla="*/ 3190 h 10000"/>
                  <a:gd name="connsiteX36" fmla="*/ 4165 w 10000"/>
                  <a:gd name="connsiteY36" fmla="*/ 3523 h 10000"/>
                  <a:gd name="connsiteX37" fmla="*/ 3637 w 10000"/>
                  <a:gd name="connsiteY3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3200 w 10000"/>
                  <a:gd name="connsiteY4" fmla="*/ 5291 h 10000"/>
                  <a:gd name="connsiteX5" fmla="*/ 3598 w 10000"/>
                  <a:gd name="connsiteY5" fmla="*/ 6400 h 10000"/>
                  <a:gd name="connsiteX6" fmla="*/ 2984 w 10000"/>
                  <a:gd name="connsiteY6" fmla="*/ 7052 h 10000"/>
                  <a:gd name="connsiteX7" fmla="*/ 3440 w 10000"/>
                  <a:gd name="connsiteY7" fmla="*/ 9337 h 10000"/>
                  <a:gd name="connsiteX8" fmla="*/ 2505 w 10000"/>
                  <a:gd name="connsiteY8" fmla="*/ 10000 h 10000"/>
                  <a:gd name="connsiteX9" fmla="*/ 1500 w 10000"/>
                  <a:gd name="connsiteY9" fmla="*/ 10000 h 10000"/>
                  <a:gd name="connsiteX10" fmla="*/ 1005 w 10000"/>
                  <a:gd name="connsiteY10" fmla="*/ 9529 h 10000"/>
                  <a:gd name="connsiteX11" fmla="*/ 494 w 10000"/>
                  <a:gd name="connsiteY11" fmla="*/ 9529 h 10000"/>
                  <a:gd name="connsiteX12" fmla="*/ 494 w 10000"/>
                  <a:gd name="connsiteY12" fmla="*/ 8571 h 10000"/>
                  <a:gd name="connsiteX13" fmla="*/ 0 w 10000"/>
                  <a:gd name="connsiteY13" fmla="*/ 7630 h 10000"/>
                  <a:gd name="connsiteX14" fmla="*/ 0 w 10000"/>
                  <a:gd name="connsiteY14" fmla="*/ 6672 h 10000"/>
                  <a:gd name="connsiteX15" fmla="*/ 1005 w 10000"/>
                  <a:gd name="connsiteY15" fmla="*/ 6202 h 10000"/>
                  <a:gd name="connsiteX16" fmla="*/ 1005 w 10000"/>
                  <a:gd name="connsiteY16" fmla="*/ 5714 h 10000"/>
                  <a:gd name="connsiteX17" fmla="*/ 2505 w 10000"/>
                  <a:gd name="connsiteY17" fmla="*/ 5714 h 10000"/>
                  <a:gd name="connsiteX18" fmla="*/ 1993 w 10000"/>
                  <a:gd name="connsiteY18" fmla="*/ 5244 h 10000"/>
                  <a:gd name="connsiteX19" fmla="*/ 2505 w 10000"/>
                  <a:gd name="connsiteY19" fmla="*/ 3815 h 10000"/>
                  <a:gd name="connsiteX20" fmla="*/ 1993 w 10000"/>
                  <a:gd name="connsiteY20" fmla="*/ 3345 h 10000"/>
                  <a:gd name="connsiteX21" fmla="*/ 2505 w 10000"/>
                  <a:gd name="connsiteY21" fmla="*/ 2857 h 10000"/>
                  <a:gd name="connsiteX22" fmla="*/ 1500 w 10000"/>
                  <a:gd name="connsiteY22" fmla="*/ 2387 h 10000"/>
                  <a:gd name="connsiteX23" fmla="*/ 1500 w 10000"/>
                  <a:gd name="connsiteY23" fmla="*/ 1429 h 10000"/>
                  <a:gd name="connsiteX24" fmla="*/ 494 w 10000"/>
                  <a:gd name="connsiteY24" fmla="*/ 0 h 10000"/>
                  <a:gd name="connsiteX25" fmla="*/ 1005 w 10000"/>
                  <a:gd name="connsiteY25" fmla="*/ 0 h 10000"/>
                  <a:gd name="connsiteX26" fmla="*/ 1993 w 10000"/>
                  <a:gd name="connsiteY26" fmla="*/ 1429 h 10000"/>
                  <a:gd name="connsiteX27" fmla="*/ 2505 w 10000"/>
                  <a:gd name="connsiteY27" fmla="*/ 1429 h 10000"/>
                  <a:gd name="connsiteX28" fmla="*/ 2998 w 10000"/>
                  <a:gd name="connsiteY28" fmla="*/ 471 h 10000"/>
                  <a:gd name="connsiteX29" fmla="*/ 4498 w 10000"/>
                  <a:gd name="connsiteY29" fmla="*/ 471 h 10000"/>
                  <a:gd name="connsiteX30" fmla="*/ 4498 w 10000"/>
                  <a:gd name="connsiteY30" fmla="*/ 1429 h 10000"/>
                  <a:gd name="connsiteX31" fmla="*/ 4991 w 10000"/>
                  <a:gd name="connsiteY31" fmla="*/ 1429 h 10000"/>
                  <a:gd name="connsiteX32" fmla="*/ 4991 w 10000"/>
                  <a:gd name="connsiteY32" fmla="*/ 2387 h 10000"/>
                  <a:gd name="connsiteX33" fmla="*/ 5503 w 10000"/>
                  <a:gd name="connsiteY33" fmla="*/ 2857 h 10000"/>
                  <a:gd name="connsiteX34" fmla="*/ 5890 w 10000"/>
                  <a:gd name="connsiteY34" fmla="*/ 3190 h 10000"/>
                  <a:gd name="connsiteX35" fmla="*/ 4165 w 10000"/>
                  <a:gd name="connsiteY35" fmla="*/ 3523 h 10000"/>
                  <a:gd name="connsiteX36" fmla="*/ 3637 w 10000"/>
                  <a:gd name="connsiteY3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3200 w 10000"/>
                  <a:gd name="connsiteY3" fmla="*/ 5291 h 10000"/>
                  <a:gd name="connsiteX4" fmla="*/ 3598 w 10000"/>
                  <a:gd name="connsiteY4" fmla="*/ 6400 h 10000"/>
                  <a:gd name="connsiteX5" fmla="*/ 2984 w 10000"/>
                  <a:gd name="connsiteY5" fmla="*/ 7052 h 10000"/>
                  <a:gd name="connsiteX6" fmla="*/ 3440 w 10000"/>
                  <a:gd name="connsiteY6" fmla="*/ 9337 h 10000"/>
                  <a:gd name="connsiteX7" fmla="*/ 2505 w 10000"/>
                  <a:gd name="connsiteY7" fmla="*/ 10000 h 10000"/>
                  <a:gd name="connsiteX8" fmla="*/ 1500 w 10000"/>
                  <a:gd name="connsiteY8" fmla="*/ 10000 h 10000"/>
                  <a:gd name="connsiteX9" fmla="*/ 1005 w 10000"/>
                  <a:gd name="connsiteY9" fmla="*/ 9529 h 10000"/>
                  <a:gd name="connsiteX10" fmla="*/ 494 w 10000"/>
                  <a:gd name="connsiteY10" fmla="*/ 9529 h 10000"/>
                  <a:gd name="connsiteX11" fmla="*/ 494 w 10000"/>
                  <a:gd name="connsiteY11" fmla="*/ 8571 h 10000"/>
                  <a:gd name="connsiteX12" fmla="*/ 0 w 10000"/>
                  <a:gd name="connsiteY12" fmla="*/ 7630 h 10000"/>
                  <a:gd name="connsiteX13" fmla="*/ 0 w 10000"/>
                  <a:gd name="connsiteY13" fmla="*/ 6672 h 10000"/>
                  <a:gd name="connsiteX14" fmla="*/ 1005 w 10000"/>
                  <a:gd name="connsiteY14" fmla="*/ 6202 h 10000"/>
                  <a:gd name="connsiteX15" fmla="*/ 1005 w 10000"/>
                  <a:gd name="connsiteY15" fmla="*/ 5714 h 10000"/>
                  <a:gd name="connsiteX16" fmla="*/ 2505 w 10000"/>
                  <a:gd name="connsiteY16" fmla="*/ 5714 h 10000"/>
                  <a:gd name="connsiteX17" fmla="*/ 1993 w 10000"/>
                  <a:gd name="connsiteY17" fmla="*/ 5244 h 10000"/>
                  <a:gd name="connsiteX18" fmla="*/ 2505 w 10000"/>
                  <a:gd name="connsiteY18" fmla="*/ 3815 h 10000"/>
                  <a:gd name="connsiteX19" fmla="*/ 1993 w 10000"/>
                  <a:gd name="connsiteY19" fmla="*/ 3345 h 10000"/>
                  <a:gd name="connsiteX20" fmla="*/ 2505 w 10000"/>
                  <a:gd name="connsiteY20" fmla="*/ 2857 h 10000"/>
                  <a:gd name="connsiteX21" fmla="*/ 1500 w 10000"/>
                  <a:gd name="connsiteY21" fmla="*/ 2387 h 10000"/>
                  <a:gd name="connsiteX22" fmla="*/ 1500 w 10000"/>
                  <a:gd name="connsiteY22" fmla="*/ 1429 h 10000"/>
                  <a:gd name="connsiteX23" fmla="*/ 494 w 10000"/>
                  <a:gd name="connsiteY23" fmla="*/ 0 h 10000"/>
                  <a:gd name="connsiteX24" fmla="*/ 1005 w 10000"/>
                  <a:gd name="connsiteY24" fmla="*/ 0 h 10000"/>
                  <a:gd name="connsiteX25" fmla="*/ 1993 w 10000"/>
                  <a:gd name="connsiteY25" fmla="*/ 1429 h 10000"/>
                  <a:gd name="connsiteX26" fmla="*/ 2505 w 10000"/>
                  <a:gd name="connsiteY26" fmla="*/ 1429 h 10000"/>
                  <a:gd name="connsiteX27" fmla="*/ 2998 w 10000"/>
                  <a:gd name="connsiteY27" fmla="*/ 471 h 10000"/>
                  <a:gd name="connsiteX28" fmla="*/ 4498 w 10000"/>
                  <a:gd name="connsiteY28" fmla="*/ 471 h 10000"/>
                  <a:gd name="connsiteX29" fmla="*/ 4498 w 10000"/>
                  <a:gd name="connsiteY29" fmla="*/ 1429 h 10000"/>
                  <a:gd name="connsiteX30" fmla="*/ 4991 w 10000"/>
                  <a:gd name="connsiteY30" fmla="*/ 1429 h 10000"/>
                  <a:gd name="connsiteX31" fmla="*/ 4991 w 10000"/>
                  <a:gd name="connsiteY31" fmla="*/ 2387 h 10000"/>
                  <a:gd name="connsiteX32" fmla="*/ 5503 w 10000"/>
                  <a:gd name="connsiteY32" fmla="*/ 2857 h 10000"/>
                  <a:gd name="connsiteX33" fmla="*/ 5890 w 10000"/>
                  <a:gd name="connsiteY33" fmla="*/ 3190 h 10000"/>
                  <a:gd name="connsiteX34" fmla="*/ 4165 w 10000"/>
                  <a:gd name="connsiteY34" fmla="*/ 3523 h 10000"/>
                  <a:gd name="connsiteX35" fmla="*/ 3637 w 10000"/>
                  <a:gd name="connsiteY35" fmla="*/ 4000 h 10000"/>
                  <a:gd name="connsiteX0" fmla="*/ 3637 w 5890"/>
                  <a:gd name="connsiteY0" fmla="*/ 4000 h 10000"/>
                  <a:gd name="connsiteX1" fmla="*/ 3905 w 5890"/>
                  <a:gd name="connsiteY1" fmla="*/ 4854 h 10000"/>
                  <a:gd name="connsiteX2" fmla="*/ 3200 w 5890"/>
                  <a:gd name="connsiteY2" fmla="*/ 5291 h 10000"/>
                  <a:gd name="connsiteX3" fmla="*/ 3598 w 5890"/>
                  <a:gd name="connsiteY3" fmla="*/ 6400 h 10000"/>
                  <a:gd name="connsiteX4" fmla="*/ 2984 w 5890"/>
                  <a:gd name="connsiteY4" fmla="*/ 7052 h 10000"/>
                  <a:gd name="connsiteX5" fmla="*/ 3440 w 5890"/>
                  <a:gd name="connsiteY5" fmla="*/ 9337 h 10000"/>
                  <a:gd name="connsiteX6" fmla="*/ 2505 w 5890"/>
                  <a:gd name="connsiteY6" fmla="*/ 10000 h 10000"/>
                  <a:gd name="connsiteX7" fmla="*/ 1500 w 5890"/>
                  <a:gd name="connsiteY7" fmla="*/ 10000 h 10000"/>
                  <a:gd name="connsiteX8" fmla="*/ 1005 w 5890"/>
                  <a:gd name="connsiteY8" fmla="*/ 9529 h 10000"/>
                  <a:gd name="connsiteX9" fmla="*/ 494 w 5890"/>
                  <a:gd name="connsiteY9" fmla="*/ 9529 h 10000"/>
                  <a:gd name="connsiteX10" fmla="*/ 494 w 5890"/>
                  <a:gd name="connsiteY10" fmla="*/ 8571 h 10000"/>
                  <a:gd name="connsiteX11" fmla="*/ 0 w 5890"/>
                  <a:gd name="connsiteY11" fmla="*/ 7630 h 10000"/>
                  <a:gd name="connsiteX12" fmla="*/ 0 w 5890"/>
                  <a:gd name="connsiteY12" fmla="*/ 6672 h 10000"/>
                  <a:gd name="connsiteX13" fmla="*/ 1005 w 5890"/>
                  <a:gd name="connsiteY13" fmla="*/ 6202 h 10000"/>
                  <a:gd name="connsiteX14" fmla="*/ 1005 w 5890"/>
                  <a:gd name="connsiteY14" fmla="*/ 5714 h 10000"/>
                  <a:gd name="connsiteX15" fmla="*/ 2505 w 5890"/>
                  <a:gd name="connsiteY15" fmla="*/ 5714 h 10000"/>
                  <a:gd name="connsiteX16" fmla="*/ 1993 w 5890"/>
                  <a:gd name="connsiteY16" fmla="*/ 5244 h 10000"/>
                  <a:gd name="connsiteX17" fmla="*/ 2505 w 5890"/>
                  <a:gd name="connsiteY17" fmla="*/ 3815 h 10000"/>
                  <a:gd name="connsiteX18" fmla="*/ 1993 w 5890"/>
                  <a:gd name="connsiteY18" fmla="*/ 3345 h 10000"/>
                  <a:gd name="connsiteX19" fmla="*/ 2505 w 5890"/>
                  <a:gd name="connsiteY19" fmla="*/ 2857 h 10000"/>
                  <a:gd name="connsiteX20" fmla="*/ 1500 w 5890"/>
                  <a:gd name="connsiteY20" fmla="*/ 2387 h 10000"/>
                  <a:gd name="connsiteX21" fmla="*/ 1500 w 5890"/>
                  <a:gd name="connsiteY21" fmla="*/ 1429 h 10000"/>
                  <a:gd name="connsiteX22" fmla="*/ 494 w 5890"/>
                  <a:gd name="connsiteY22" fmla="*/ 0 h 10000"/>
                  <a:gd name="connsiteX23" fmla="*/ 1005 w 5890"/>
                  <a:gd name="connsiteY23" fmla="*/ 0 h 10000"/>
                  <a:gd name="connsiteX24" fmla="*/ 1993 w 5890"/>
                  <a:gd name="connsiteY24" fmla="*/ 1429 h 10000"/>
                  <a:gd name="connsiteX25" fmla="*/ 2505 w 5890"/>
                  <a:gd name="connsiteY25" fmla="*/ 1429 h 10000"/>
                  <a:gd name="connsiteX26" fmla="*/ 2998 w 5890"/>
                  <a:gd name="connsiteY26" fmla="*/ 471 h 10000"/>
                  <a:gd name="connsiteX27" fmla="*/ 4498 w 5890"/>
                  <a:gd name="connsiteY27" fmla="*/ 471 h 10000"/>
                  <a:gd name="connsiteX28" fmla="*/ 4498 w 5890"/>
                  <a:gd name="connsiteY28" fmla="*/ 1429 h 10000"/>
                  <a:gd name="connsiteX29" fmla="*/ 4991 w 5890"/>
                  <a:gd name="connsiteY29" fmla="*/ 1429 h 10000"/>
                  <a:gd name="connsiteX30" fmla="*/ 4991 w 5890"/>
                  <a:gd name="connsiteY30" fmla="*/ 2387 h 10000"/>
                  <a:gd name="connsiteX31" fmla="*/ 5503 w 5890"/>
                  <a:gd name="connsiteY31" fmla="*/ 2857 h 10000"/>
                  <a:gd name="connsiteX32" fmla="*/ 5890 w 5890"/>
                  <a:gd name="connsiteY32" fmla="*/ 3190 h 10000"/>
                  <a:gd name="connsiteX33" fmla="*/ 4165 w 5890"/>
                  <a:gd name="connsiteY33" fmla="*/ 3523 h 10000"/>
                  <a:gd name="connsiteX34" fmla="*/ 3637 w 5890"/>
                  <a:gd name="connsiteY34" fmla="*/ 4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90" h="10000">
                    <a:moveTo>
                      <a:pt x="3637" y="4000"/>
                    </a:moveTo>
                    <a:cubicBezTo>
                      <a:pt x="3726" y="4285"/>
                      <a:pt x="3816" y="4569"/>
                      <a:pt x="3905" y="4854"/>
                    </a:cubicBezTo>
                    <a:lnTo>
                      <a:pt x="3200" y="5291"/>
                    </a:lnTo>
                    <a:lnTo>
                      <a:pt x="3598" y="6400"/>
                    </a:lnTo>
                    <a:lnTo>
                      <a:pt x="2984" y="7052"/>
                    </a:lnTo>
                    <a:cubicBezTo>
                      <a:pt x="2967" y="7464"/>
                      <a:pt x="3457" y="8925"/>
                      <a:pt x="3440" y="9337"/>
                    </a:cubicBezTo>
                    <a:lnTo>
                      <a:pt x="2505" y="10000"/>
                    </a:lnTo>
                    <a:lnTo>
                      <a:pt x="1500" y="10000"/>
                    </a:lnTo>
                    <a:lnTo>
                      <a:pt x="1005" y="9529"/>
                    </a:lnTo>
                    <a:lnTo>
                      <a:pt x="494" y="9529"/>
                    </a:lnTo>
                    <a:lnTo>
                      <a:pt x="494" y="8571"/>
                    </a:lnTo>
                    <a:lnTo>
                      <a:pt x="0" y="7630"/>
                    </a:lnTo>
                    <a:lnTo>
                      <a:pt x="0" y="6672"/>
                    </a:lnTo>
                    <a:lnTo>
                      <a:pt x="1005" y="6202"/>
                    </a:lnTo>
                    <a:lnTo>
                      <a:pt x="1005" y="5714"/>
                    </a:lnTo>
                    <a:lnTo>
                      <a:pt x="2505" y="5714"/>
                    </a:lnTo>
                    <a:lnTo>
                      <a:pt x="1993" y="5244"/>
                    </a:lnTo>
                    <a:lnTo>
                      <a:pt x="2505" y="3815"/>
                    </a:lnTo>
                    <a:lnTo>
                      <a:pt x="1993" y="3345"/>
                    </a:lnTo>
                    <a:lnTo>
                      <a:pt x="2505" y="2857"/>
                    </a:lnTo>
                    <a:lnTo>
                      <a:pt x="1500" y="2387"/>
                    </a:lnTo>
                    <a:lnTo>
                      <a:pt x="1500" y="1429"/>
                    </a:lnTo>
                    <a:lnTo>
                      <a:pt x="494" y="0"/>
                    </a:lnTo>
                    <a:lnTo>
                      <a:pt x="1005" y="0"/>
                    </a:lnTo>
                    <a:lnTo>
                      <a:pt x="1993" y="1429"/>
                    </a:lnTo>
                    <a:lnTo>
                      <a:pt x="2505" y="1429"/>
                    </a:lnTo>
                    <a:lnTo>
                      <a:pt x="2998" y="471"/>
                    </a:lnTo>
                    <a:lnTo>
                      <a:pt x="4498" y="471"/>
                    </a:lnTo>
                    <a:lnTo>
                      <a:pt x="4498" y="1429"/>
                    </a:lnTo>
                    <a:lnTo>
                      <a:pt x="4991" y="1429"/>
                    </a:lnTo>
                    <a:lnTo>
                      <a:pt x="4991" y="2387"/>
                    </a:lnTo>
                    <a:lnTo>
                      <a:pt x="5503" y="2857"/>
                    </a:lnTo>
                    <a:lnTo>
                      <a:pt x="5890" y="3190"/>
                    </a:lnTo>
                    <a:lnTo>
                      <a:pt x="4165" y="3523"/>
                    </a:lnTo>
                    <a:lnTo>
                      <a:pt x="3637" y="400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4" name="Freeform 34"/>
              <p:cNvSpPr>
                <a:spLocks/>
              </p:cNvSpPr>
              <p:nvPr/>
            </p:nvSpPr>
            <p:spPr bwMode="auto">
              <a:xfrm>
                <a:off x="5363219" y="4123533"/>
                <a:ext cx="677221" cy="795086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024 w 10000"/>
                  <a:gd name="connsiteY43" fmla="*/ 3544 h 10000"/>
                  <a:gd name="connsiteX44" fmla="*/ 4756 w 10000"/>
                  <a:gd name="connsiteY44" fmla="*/ 2387 h 10000"/>
                  <a:gd name="connsiteX45" fmla="*/ 5567 w 10000"/>
                  <a:gd name="connsiteY45" fmla="*/ 3240 h 10000"/>
                  <a:gd name="connsiteX46" fmla="*/ 5714 w 10000"/>
                  <a:gd name="connsiteY46" fmla="*/ 3815 h 10000"/>
                  <a:gd name="connsiteX47" fmla="*/ 6672 w 10000"/>
                  <a:gd name="connsiteY47" fmla="*/ 2857 h 10000"/>
                  <a:gd name="connsiteX48" fmla="*/ 6672 w 10000"/>
                  <a:gd name="connsiteY48" fmla="*/ 2387 h 10000"/>
                  <a:gd name="connsiteX49" fmla="*/ 7613 w 10000"/>
                  <a:gd name="connsiteY49" fmla="*/ 1899 h 10000"/>
                  <a:gd name="connsiteX50" fmla="*/ 7613 w 10000"/>
                  <a:gd name="connsiteY50" fmla="*/ 958 h 10000"/>
                  <a:gd name="connsiteX51" fmla="*/ 8571 w 10000"/>
                  <a:gd name="connsiteY51" fmla="*/ 958 h 10000"/>
                  <a:gd name="connsiteX52" fmla="*/ 10000 w 10000"/>
                  <a:gd name="connsiteY52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024 w 10000"/>
                  <a:gd name="connsiteY42" fmla="*/ 3544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1429 h 10000"/>
                  <a:gd name="connsiteX41" fmla="*/ 4024 w 10000"/>
                  <a:gd name="connsiteY41" fmla="*/ 3544 h 10000"/>
                  <a:gd name="connsiteX42" fmla="*/ 4756 w 10000"/>
                  <a:gd name="connsiteY42" fmla="*/ 2387 h 10000"/>
                  <a:gd name="connsiteX43" fmla="*/ 5567 w 10000"/>
                  <a:gd name="connsiteY43" fmla="*/ 3240 h 10000"/>
                  <a:gd name="connsiteX44" fmla="*/ 5714 w 10000"/>
                  <a:gd name="connsiteY44" fmla="*/ 3815 h 10000"/>
                  <a:gd name="connsiteX45" fmla="*/ 6672 w 10000"/>
                  <a:gd name="connsiteY45" fmla="*/ 2857 h 10000"/>
                  <a:gd name="connsiteX46" fmla="*/ 6672 w 10000"/>
                  <a:gd name="connsiteY46" fmla="*/ 238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024 w 10000"/>
                  <a:gd name="connsiteY40" fmla="*/ 3544 h 10000"/>
                  <a:gd name="connsiteX41" fmla="*/ 4756 w 10000"/>
                  <a:gd name="connsiteY41" fmla="*/ 2387 h 10000"/>
                  <a:gd name="connsiteX42" fmla="*/ 5567 w 10000"/>
                  <a:gd name="connsiteY42" fmla="*/ 3240 h 10000"/>
                  <a:gd name="connsiteX43" fmla="*/ 5714 w 10000"/>
                  <a:gd name="connsiteY43" fmla="*/ 3815 h 10000"/>
                  <a:gd name="connsiteX44" fmla="*/ 6672 w 10000"/>
                  <a:gd name="connsiteY44" fmla="*/ 2857 h 10000"/>
                  <a:gd name="connsiteX45" fmla="*/ 6672 w 10000"/>
                  <a:gd name="connsiteY45" fmla="*/ 2387 h 10000"/>
                  <a:gd name="connsiteX46" fmla="*/ 7613 w 10000"/>
                  <a:gd name="connsiteY46" fmla="*/ 1899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4024 w 10000"/>
                  <a:gd name="connsiteY39" fmla="*/ 3544 h 10000"/>
                  <a:gd name="connsiteX40" fmla="*/ 4756 w 10000"/>
                  <a:gd name="connsiteY40" fmla="*/ 2387 h 10000"/>
                  <a:gd name="connsiteX41" fmla="*/ 5567 w 10000"/>
                  <a:gd name="connsiteY41" fmla="*/ 3240 h 10000"/>
                  <a:gd name="connsiteX42" fmla="*/ 5714 w 10000"/>
                  <a:gd name="connsiteY42" fmla="*/ 3815 h 10000"/>
                  <a:gd name="connsiteX43" fmla="*/ 6672 w 10000"/>
                  <a:gd name="connsiteY43" fmla="*/ 2857 h 10000"/>
                  <a:gd name="connsiteX44" fmla="*/ 6672 w 10000"/>
                  <a:gd name="connsiteY44" fmla="*/ 2387 h 10000"/>
                  <a:gd name="connsiteX45" fmla="*/ 7613 w 10000"/>
                  <a:gd name="connsiteY45" fmla="*/ 1899 h 10000"/>
                  <a:gd name="connsiteX46" fmla="*/ 7613 w 10000"/>
                  <a:gd name="connsiteY46" fmla="*/ 958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958 w 10000"/>
                  <a:gd name="connsiteY35" fmla="*/ 0 h 10000"/>
                  <a:gd name="connsiteX36" fmla="*/ 1899 w 10000"/>
                  <a:gd name="connsiteY36" fmla="*/ 1429 h 10000"/>
                  <a:gd name="connsiteX37" fmla="*/ 2387 w 10000"/>
                  <a:gd name="connsiteY37" fmla="*/ 1429 h 10000"/>
                  <a:gd name="connsiteX38" fmla="*/ 4024 w 10000"/>
                  <a:gd name="connsiteY38" fmla="*/ 3544 h 10000"/>
                  <a:gd name="connsiteX39" fmla="*/ 4756 w 10000"/>
                  <a:gd name="connsiteY39" fmla="*/ 2387 h 10000"/>
                  <a:gd name="connsiteX40" fmla="*/ 5567 w 10000"/>
                  <a:gd name="connsiteY40" fmla="*/ 3240 h 10000"/>
                  <a:gd name="connsiteX41" fmla="*/ 5714 w 10000"/>
                  <a:gd name="connsiteY41" fmla="*/ 3815 h 10000"/>
                  <a:gd name="connsiteX42" fmla="*/ 6672 w 10000"/>
                  <a:gd name="connsiteY42" fmla="*/ 2857 h 10000"/>
                  <a:gd name="connsiteX43" fmla="*/ 6672 w 10000"/>
                  <a:gd name="connsiteY43" fmla="*/ 2387 h 10000"/>
                  <a:gd name="connsiteX44" fmla="*/ 7613 w 10000"/>
                  <a:gd name="connsiteY44" fmla="*/ 1899 h 10000"/>
                  <a:gd name="connsiteX45" fmla="*/ 7613 w 10000"/>
                  <a:gd name="connsiteY45" fmla="*/ 958 h 10000"/>
                  <a:gd name="connsiteX46" fmla="*/ 8571 w 10000"/>
                  <a:gd name="connsiteY46" fmla="*/ 958 h 10000"/>
                  <a:gd name="connsiteX47" fmla="*/ 10000 w 10000"/>
                  <a:gd name="connsiteY47" fmla="*/ 2387 h 10000"/>
                  <a:gd name="connsiteX0" fmla="*/ 10000 w 10000"/>
                  <a:gd name="connsiteY0" fmla="*/ 1429 h 9042"/>
                  <a:gd name="connsiteX1" fmla="*/ 9529 w 10000"/>
                  <a:gd name="connsiteY1" fmla="*/ 1899 h 9042"/>
                  <a:gd name="connsiteX2" fmla="*/ 9529 w 10000"/>
                  <a:gd name="connsiteY2" fmla="*/ 2857 h 9042"/>
                  <a:gd name="connsiteX3" fmla="*/ 8571 w 10000"/>
                  <a:gd name="connsiteY3" fmla="*/ 3328 h 9042"/>
                  <a:gd name="connsiteX4" fmla="*/ 8101 w 10000"/>
                  <a:gd name="connsiteY4" fmla="*/ 3328 h 9042"/>
                  <a:gd name="connsiteX5" fmla="*/ 7613 w 10000"/>
                  <a:gd name="connsiteY5" fmla="*/ 3815 h 9042"/>
                  <a:gd name="connsiteX6" fmla="*/ 7613 w 10000"/>
                  <a:gd name="connsiteY6" fmla="*/ 4286 h 9042"/>
                  <a:gd name="connsiteX7" fmla="*/ 8101 w 10000"/>
                  <a:gd name="connsiteY7" fmla="*/ 5244 h 9042"/>
                  <a:gd name="connsiteX8" fmla="*/ 7613 w 10000"/>
                  <a:gd name="connsiteY8" fmla="*/ 6185 h 9042"/>
                  <a:gd name="connsiteX9" fmla="*/ 6672 w 10000"/>
                  <a:gd name="connsiteY9" fmla="*/ 5714 h 9042"/>
                  <a:gd name="connsiteX10" fmla="*/ 6185 w 10000"/>
                  <a:gd name="connsiteY10" fmla="*/ 4756 h 9042"/>
                  <a:gd name="connsiteX11" fmla="*/ 5714 w 10000"/>
                  <a:gd name="connsiteY11" fmla="*/ 4756 h 9042"/>
                  <a:gd name="connsiteX12" fmla="*/ 5244 w 10000"/>
                  <a:gd name="connsiteY12" fmla="*/ 5714 h 9042"/>
                  <a:gd name="connsiteX13" fmla="*/ 4286 w 10000"/>
                  <a:gd name="connsiteY13" fmla="*/ 4756 h 9042"/>
                  <a:gd name="connsiteX14" fmla="*/ 3815 w 10000"/>
                  <a:gd name="connsiteY14" fmla="*/ 5714 h 9042"/>
                  <a:gd name="connsiteX15" fmla="*/ 3815 w 10000"/>
                  <a:gd name="connsiteY15" fmla="*/ 6672 h 9042"/>
                  <a:gd name="connsiteX16" fmla="*/ 3328 w 10000"/>
                  <a:gd name="connsiteY16" fmla="*/ 6672 h 9042"/>
                  <a:gd name="connsiteX17" fmla="*/ 3328 w 10000"/>
                  <a:gd name="connsiteY17" fmla="*/ 7143 h 9042"/>
                  <a:gd name="connsiteX18" fmla="*/ 4286 w 10000"/>
                  <a:gd name="connsiteY18" fmla="*/ 7613 h 9042"/>
                  <a:gd name="connsiteX19" fmla="*/ 2387 w 10000"/>
                  <a:gd name="connsiteY19" fmla="*/ 9042 h 9042"/>
                  <a:gd name="connsiteX20" fmla="*/ 1429 w 10000"/>
                  <a:gd name="connsiteY20" fmla="*/ 9042 h 9042"/>
                  <a:gd name="connsiteX21" fmla="*/ 958 w 10000"/>
                  <a:gd name="connsiteY21" fmla="*/ 8571 h 9042"/>
                  <a:gd name="connsiteX22" fmla="*/ 471 w 10000"/>
                  <a:gd name="connsiteY22" fmla="*/ 8571 h 9042"/>
                  <a:gd name="connsiteX23" fmla="*/ 471 w 10000"/>
                  <a:gd name="connsiteY23" fmla="*/ 7613 h 9042"/>
                  <a:gd name="connsiteX24" fmla="*/ 0 w 10000"/>
                  <a:gd name="connsiteY24" fmla="*/ 6672 h 9042"/>
                  <a:gd name="connsiteX25" fmla="*/ 0 w 10000"/>
                  <a:gd name="connsiteY25" fmla="*/ 5714 h 9042"/>
                  <a:gd name="connsiteX26" fmla="*/ 958 w 10000"/>
                  <a:gd name="connsiteY26" fmla="*/ 5244 h 9042"/>
                  <a:gd name="connsiteX27" fmla="*/ 958 w 10000"/>
                  <a:gd name="connsiteY27" fmla="*/ 4756 h 9042"/>
                  <a:gd name="connsiteX28" fmla="*/ 2387 w 10000"/>
                  <a:gd name="connsiteY28" fmla="*/ 4756 h 9042"/>
                  <a:gd name="connsiteX29" fmla="*/ 1899 w 10000"/>
                  <a:gd name="connsiteY29" fmla="*/ 4286 h 9042"/>
                  <a:gd name="connsiteX30" fmla="*/ 2387 w 10000"/>
                  <a:gd name="connsiteY30" fmla="*/ 2857 h 9042"/>
                  <a:gd name="connsiteX31" fmla="*/ 1899 w 10000"/>
                  <a:gd name="connsiteY31" fmla="*/ 2387 h 9042"/>
                  <a:gd name="connsiteX32" fmla="*/ 2387 w 10000"/>
                  <a:gd name="connsiteY32" fmla="*/ 1899 h 9042"/>
                  <a:gd name="connsiteX33" fmla="*/ 1429 w 10000"/>
                  <a:gd name="connsiteY33" fmla="*/ 1429 h 9042"/>
                  <a:gd name="connsiteX34" fmla="*/ 1429 w 10000"/>
                  <a:gd name="connsiteY34" fmla="*/ 471 h 9042"/>
                  <a:gd name="connsiteX35" fmla="*/ 1899 w 10000"/>
                  <a:gd name="connsiteY35" fmla="*/ 471 h 9042"/>
                  <a:gd name="connsiteX36" fmla="*/ 2387 w 10000"/>
                  <a:gd name="connsiteY36" fmla="*/ 471 h 9042"/>
                  <a:gd name="connsiteX37" fmla="*/ 4024 w 10000"/>
                  <a:gd name="connsiteY37" fmla="*/ 2586 h 9042"/>
                  <a:gd name="connsiteX38" fmla="*/ 4756 w 10000"/>
                  <a:gd name="connsiteY38" fmla="*/ 1429 h 9042"/>
                  <a:gd name="connsiteX39" fmla="*/ 5567 w 10000"/>
                  <a:gd name="connsiteY39" fmla="*/ 2282 h 9042"/>
                  <a:gd name="connsiteX40" fmla="*/ 5714 w 10000"/>
                  <a:gd name="connsiteY40" fmla="*/ 2857 h 9042"/>
                  <a:gd name="connsiteX41" fmla="*/ 6672 w 10000"/>
                  <a:gd name="connsiteY41" fmla="*/ 1899 h 9042"/>
                  <a:gd name="connsiteX42" fmla="*/ 6672 w 10000"/>
                  <a:gd name="connsiteY42" fmla="*/ 1429 h 9042"/>
                  <a:gd name="connsiteX43" fmla="*/ 7613 w 10000"/>
                  <a:gd name="connsiteY43" fmla="*/ 941 h 9042"/>
                  <a:gd name="connsiteX44" fmla="*/ 7613 w 10000"/>
                  <a:gd name="connsiteY44" fmla="*/ 0 h 9042"/>
                  <a:gd name="connsiteX45" fmla="*/ 8571 w 10000"/>
                  <a:gd name="connsiteY45" fmla="*/ 0 h 9042"/>
                  <a:gd name="connsiteX46" fmla="*/ 10000 w 10000"/>
                  <a:gd name="connsiteY46" fmla="*/ 1429 h 9042"/>
                  <a:gd name="connsiteX0" fmla="*/ 10000 w 10000"/>
                  <a:gd name="connsiteY0" fmla="*/ 1580 h 10000"/>
                  <a:gd name="connsiteX1" fmla="*/ 9529 w 10000"/>
                  <a:gd name="connsiteY1" fmla="*/ 2100 h 10000"/>
                  <a:gd name="connsiteX2" fmla="*/ 9529 w 10000"/>
                  <a:gd name="connsiteY2" fmla="*/ 3160 h 10000"/>
                  <a:gd name="connsiteX3" fmla="*/ 8571 w 10000"/>
                  <a:gd name="connsiteY3" fmla="*/ 3681 h 10000"/>
                  <a:gd name="connsiteX4" fmla="*/ 8101 w 10000"/>
                  <a:gd name="connsiteY4" fmla="*/ 3681 h 10000"/>
                  <a:gd name="connsiteX5" fmla="*/ 7613 w 10000"/>
                  <a:gd name="connsiteY5" fmla="*/ 4219 h 10000"/>
                  <a:gd name="connsiteX6" fmla="*/ 7613 w 10000"/>
                  <a:gd name="connsiteY6" fmla="*/ 4740 h 10000"/>
                  <a:gd name="connsiteX7" fmla="*/ 8101 w 10000"/>
                  <a:gd name="connsiteY7" fmla="*/ 5800 h 10000"/>
                  <a:gd name="connsiteX8" fmla="*/ 7613 w 10000"/>
                  <a:gd name="connsiteY8" fmla="*/ 6840 h 10000"/>
                  <a:gd name="connsiteX9" fmla="*/ 6672 w 10000"/>
                  <a:gd name="connsiteY9" fmla="*/ 6319 h 10000"/>
                  <a:gd name="connsiteX10" fmla="*/ 6185 w 10000"/>
                  <a:gd name="connsiteY10" fmla="*/ 5260 h 10000"/>
                  <a:gd name="connsiteX11" fmla="*/ 5714 w 10000"/>
                  <a:gd name="connsiteY11" fmla="*/ 5260 h 10000"/>
                  <a:gd name="connsiteX12" fmla="*/ 5244 w 10000"/>
                  <a:gd name="connsiteY12" fmla="*/ 6319 h 10000"/>
                  <a:gd name="connsiteX13" fmla="*/ 4286 w 10000"/>
                  <a:gd name="connsiteY13" fmla="*/ 5260 h 10000"/>
                  <a:gd name="connsiteX14" fmla="*/ 3815 w 10000"/>
                  <a:gd name="connsiteY14" fmla="*/ 6319 h 10000"/>
                  <a:gd name="connsiteX15" fmla="*/ 3815 w 10000"/>
                  <a:gd name="connsiteY15" fmla="*/ 7379 h 10000"/>
                  <a:gd name="connsiteX16" fmla="*/ 3328 w 10000"/>
                  <a:gd name="connsiteY16" fmla="*/ 7379 h 10000"/>
                  <a:gd name="connsiteX17" fmla="*/ 3328 w 10000"/>
                  <a:gd name="connsiteY17" fmla="*/ 7900 h 10000"/>
                  <a:gd name="connsiteX18" fmla="*/ 4286 w 10000"/>
                  <a:gd name="connsiteY18" fmla="*/ 8420 h 10000"/>
                  <a:gd name="connsiteX19" fmla="*/ 3295 w 10000"/>
                  <a:gd name="connsiteY19" fmla="*/ 9309 h 10000"/>
                  <a:gd name="connsiteX20" fmla="*/ 1429 w 10000"/>
                  <a:gd name="connsiteY20" fmla="*/ 10000 h 10000"/>
                  <a:gd name="connsiteX21" fmla="*/ 958 w 10000"/>
                  <a:gd name="connsiteY21" fmla="*/ 9479 h 10000"/>
                  <a:gd name="connsiteX22" fmla="*/ 471 w 10000"/>
                  <a:gd name="connsiteY22" fmla="*/ 9479 h 10000"/>
                  <a:gd name="connsiteX23" fmla="*/ 471 w 10000"/>
                  <a:gd name="connsiteY23" fmla="*/ 8420 h 10000"/>
                  <a:gd name="connsiteX24" fmla="*/ 0 w 10000"/>
                  <a:gd name="connsiteY24" fmla="*/ 7379 h 10000"/>
                  <a:gd name="connsiteX25" fmla="*/ 0 w 10000"/>
                  <a:gd name="connsiteY25" fmla="*/ 6319 h 10000"/>
                  <a:gd name="connsiteX26" fmla="*/ 958 w 10000"/>
                  <a:gd name="connsiteY26" fmla="*/ 5800 h 10000"/>
                  <a:gd name="connsiteX27" fmla="*/ 958 w 10000"/>
                  <a:gd name="connsiteY27" fmla="*/ 5260 h 10000"/>
                  <a:gd name="connsiteX28" fmla="*/ 2387 w 10000"/>
                  <a:gd name="connsiteY28" fmla="*/ 5260 h 10000"/>
                  <a:gd name="connsiteX29" fmla="*/ 1899 w 10000"/>
                  <a:gd name="connsiteY29" fmla="*/ 4740 h 10000"/>
                  <a:gd name="connsiteX30" fmla="*/ 2387 w 10000"/>
                  <a:gd name="connsiteY30" fmla="*/ 3160 h 10000"/>
                  <a:gd name="connsiteX31" fmla="*/ 1899 w 10000"/>
                  <a:gd name="connsiteY31" fmla="*/ 2640 h 10000"/>
                  <a:gd name="connsiteX32" fmla="*/ 2387 w 10000"/>
                  <a:gd name="connsiteY32" fmla="*/ 2100 h 10000"/>
                  <a:gd name="connsiteX33" fmla="*/ 1429 w 10000"/>
                  <a:gd name="connsiteY33" fmla="*/ 1580 h 10000"/>
                  <a:gd name="connsiteX34" fmla="*/ 1429 w 10000"/>
                  <a:gd name="connsiteY34" fmla="*/ 521 h 10000"/>
                  <a:gd name="connsiteX35" fmla="*/ 1899 w 10000"/>
                  <a:gd name="connsiteY35" fmla="*/ 521 h 10000"/>
                  <a:gd name="connsiteX36" fmla="*/ 2387 w 10000"/>
                  <a:gd name="connsiteY36" fmla="*/ 521 h 10000"/>
                  <a:gd name="connsiteX37" fmla="*/ 4024 w 10000"/>
                  <a:gd name="connsiteY37" fmla="*/ 2860 h 10000"/>
                  <a:gd name="connsiteX38" fmla="*/ 4756 w 10000"/>
                  <a:gd name="connsiteY38" fmla="*/ 1580 h 10000"/>
                  <a:gd name="connsiteX39" fmla="*/ 5567 w 10000"/>
                  <a:gd name="connsiteY39" fmla="*/ 2524 h 10000"/>
                  <a:gd name="connsiteX40" fmla="*/ 5714 w 10000"/>
                  <a:gd name="connsiteY40" fmla="*/ 3160 h 10000"/>
                  <a:gd name="connsiteX41" fmla="*/ 6672 w 10000"/>
                  <a:gd name="connsiteY41" fmla="*/ 2100 h 10000"/>
                  <a:gd name="connsiteX42" fmla="*/ 6672 w 10000"/>
                  <a:gd name="connsiteY42" fmla="*/ 1580 h 10000"/>
                  <a:gd name="connsiteX43" fmla="*/ 7613 w 10000"/>
                  <a:gd name="connsiteY43" fmla="*/ 1041 h 10000"/>
                  <a:gd name="connsiteX44" fmla="*/ 7613 w 10000"/>
                  <a:gd name="connsiteY44" fmla="*/ 0 h 10000"/>
                  <a:gd name="connsiteX45" fmla="*/ 8571 w 10000"/>
                  <a:gd name="connsiteY45" fmla="*/ 0 h 10000"/>
                  <a:gd name="connsiteX46" fmla="*/ 10000 w 10000"/>
                  <a:gd name="connsiteY46" fmla="*/ 1580 h 10000"/>
                  <a:gd name="connsiteX0" fmla="*/ 10000 w 10000"/>
                  <a:gd name="connsiteY0" fmla="*/ 1580 h 9479"/>
                  <a:gd name="connsiteX1" fmla="*/ 9529 w 10000"/>
                  <a:gd name="connsiteY1" fmla="*/ 2100 h 9479"/>
                  <a:gd name="connsiteX2" fmla="*/ 9529 w 10000"/>
                  <a:gd name="connsiteY2" fmla="*/ 3160 h 9479"/>
                  <a:gd name="connsiteX3" fmla="*/ 8571 w 10000"/>
                  <a:gd name="connsiteY3" fmla="*/ 3681 h 9479"/>
                  <a:gd name="connsiteX4" fmla="*/ 8101 w 10000"/>
                  <a:gd name="connsiteY4" fmla="*/ 3681 h 9479"/>
                  <a:gd name="connsiteX5" fmla="*/ 7613 w 10000"/>
                  <a:gd name="connsiteY5" fmla="*/ 4219 h 9479"/>
                  <a:gd name="connsiteX6" fmla="*/ 7613 w 10000"/>
                  <a:gd name="connsiteY6" fmla="*/ 4740 h 9479"/>
                  <a:gd name="connsiteX7" fmla="*/ 8101 w 10000"/>
                  <a:gd name="connsiteY7" fmla="*/ 5800 h 9479"/>
                  <a:gd name="connsiteX8" fmla="*/ 7613 w 10000"/>
                  <a:gd name="connsiteY8" fmla="*/ 6840 h 9479"/>
                  <a:gd name="connsiteX9" fmla="*/ 6672 w 10000"/>
                  <a:gd name="connsiteY9" fmla="*/ 6319 h 9479"/>
                  <a:gd name="connsiteX10" fmla="*/ 6185 w 10000"/>
                  <a:gd name="connsiteY10" fmla="*/ 5260 h 9479"/>
                  <a:gd name="connsiteX11" fmla="*/ 5714 w 10000"/>
                  <a:gd name="connsiteY11" fmla="*/ 5260 h 9479"/>
                  <a:gd name="connsiteX12" fmla="*/ 5244 w 10000"/>
                  <a:gd name="connsiteY12" fmla="*/ 6319 h 9479"/>
                  <a:gd name="connsiteX13" fmla="*/ 4286 w 10000"/>
                  <a:gd name="connsiteY13" fmla="*/ 5260 h 9479"/>
                  <a:gd name="connsiteX14" fmla="*/ 3815 w 10000"/>
                  <a:gd name="connsiteY14" fmla="*/ 6319 h 9479"/>
                  <a:gd name="connsiteX15" fmla="*/ 3815 w 10000"/>
                  <a:gd name="connsiteY15" fmla="*/ 7379 h 9479"/>
                  <a:gd name="connsiteX16" fmla="*/ 3328 w 10000"/>
                  <a:gd name="connsiteY16" fmla="*/ 7379 h 9479"/>
                  <a:gd name="connsiteX17" fmla="*/ 3328 w 10000"/>
                  <a:gd name="connsiteY17" fmla="*/ 7900 h 9479"/>
                  <a:gd name="connsiteX18" fmla="*/ 4286 w 10000"/>
                  <a:gd name="connsiteY18" fmla="*/ 8420 h 9479"/>
                  <a:gd name="connsiteX19" fmla="*/ 3295 w 10000"/>
                  <a:gd name="connsiteY19" fmla="*/ 9309 h 9479"/>
                  <a:gd name="connsiteX20" fmla="*/ 958 w 10000"/>
                  <a:gd name="connsiteY20" fmla="*/ 9479 h 9479"/>
                  <a:gd name="connsiteX21" fmla="*/ 471 w 10000"/>
                  <a:gd name="connsiteY21" fmla="*/ 9479 h 9479"/>
                  <a:gd name="connsiteX22" fmla="*/ 471 w 10000"/>
                  <a:gd name="connsiteY22" fmla="*/ 8420 h 9479"/>
                  <a:gd name="connsiteX23" fmla="*/ 0 w 10000"/>
                  <a:gd name="connsiteY23" fmla="*/ 7379 h 9479"/>
                  <a:gd name="connsiteX24" fmla="*/ 0 w 10000"/>
                  <a:gd name="connsiteY24" fmla="*/ 6319 h 9479"/>
                  <a:gd name="connsiteX25" fmla="*/ 958 w 10000"/>
                  <a:gd name="connsiteY25" fmla="*/ 5800 h 9479"/>
                  <a:gd name="connsiteX26" fmla="*/ 958 w 10000"/>
                  <a:gd name="connsiteY26" fmla="*/ 5260 h 9479"/>
                  <a:gd name="connsiteX27" fmla="*/ 2387 w 10000"/>
                  <a:gd name="connsiteY27" fmla="*/ 5260 h 9479"/>
                  <a:gd name="connsiteX28" fmla="*/ 1899 w 10000"/>
                  <a:gd name="connsiteY28" fmla="*/ 4740 h 9479"/>
                  <a:gd name="connsiteX29" fmla="*/ 2387 w 10000"/>
                  <a:gd name="connsiteY29" fmla="*/ 3160 h 9479"/>
                  <a:gd name="connsiteX30" fmla="*/ 1899 w 10000"/>
                  <a:gd name="connsiteY30" fmla="*/ 2640 h 9479"/>
                  <a:gd name="connsiteX31" fmla="*/ 2387 w 10000"/>
                  <a:gd name="connsiteY31" fmla="*/ 2100 h 9479"/>
                  <a:gd name="connsiteX32" fmla="*/ 1429 w 10000"/>
                  <a:gd name="connsiteY32" fmla="*/ 1580 h 9479"/>
                  <a:gd name="connsiteX33" fmla="*/ 1429 w 10000"/>
                  <a:gd name="connsiteY33" fmla="*/ 521 h 9479"/>
                  <a:gd name="connsiteX34" fmla="*/ 1899 w 10000"/>
                  <a:gd name="connsiteY34" fmla="*/ 521 h 9479"/>
                  <a:gd name="connsiteX35" fmla="*/ 2387 w 10000"/>
                  <a:gd name="connsiteY35" fmla="*/ 521 h 9479"/>
                  <a:gd name="connsiteX36" fmla="*/ 4024 w 10000"/>
                  <a:gd name="connsiteY36" fmla="*/ 2860 h 9479"/>
                  <a:gd name="connsiteX37" fmla="*/ 4756 w 10000"/>
                  <a:gd name="connsiteY37" fmla="*/ 1580 h 9479"/>
                  <a:gd name="connsiteX38" fmla="*/ 5567 w 10000"/>
                  <a:gd name="connsiteY38" fmla="*/ 2524 h 9479"/>
                  <a:gd name="connsiteX39" fmla="*/ 5714 w 10000"/>
                  <a:gd name="connsiteY39" fmla="*/ 3160 h 9479"/>
                  <a:gd name="connsiteX40" fmla="*/ 6672 w 10000"/>
                  <a:gd name="connsiteY40" fmla="*/ 2100 h 9479"/>
                  <a:gd name="connsiteX41" fmla="*/ 6672 w 10000"/>
                  <a:gd name="connsiteY41" fmla="*/ 1580 h 9479"/>
                  <a:gd name="connsiteX42" fmla="*/ 7613 w 10000"/>
                  <a:gd name="connsiteY42" fmla="*/ 1041 h 9479"/>
                  <a:gd name="connsiteX43" fmla="*/ 7613 w 10000"/>
                  <a:gd name="connsiteY43" fmla="*/ 0 h 9479"/>
                  <a:gd name="connsiteX44" fmla="*/ 8571 w 10000"/>
                  <a:gd name="connsiteY44" fmla="*/ 0 h 9479"/>
                  <a:gd name="connsiteX45" fmla="*/ 10000 w 10000"/>
                  <a:gd name="connsiteY45" fmla="*/ 1580 h 9479"/>
                  <a:gd name="connsiteX0" fmla="*/ 10000 w 10000"/>
                  <a:gd name="connsiteY0" fmla="*/ 1667 h 10000"/>
                  <a:gd name="connsiteX1" fmla="*/ 9529 w 10000"/>
                  <a:gd name="connsiteY1" fmla="*/ 2215 h 10000"/>
                  <a:gd name="connsiteX2" fmla="*/ 9529 w 10000"/>
                  <a:gd name="connsiteY2" fmla="*/ 3334 h 10000"/>
                  <a:gd name="connsiteX3" fmla="*/ 8571 w 10000"/>
                  <a:gd name="connsiteY3" fmla="*/ 3883 h 10000"/>
                  <a:gd name="connsiteX4" fmla="*/ 8101 w 10000"/>
                  <a:gd name="connsiteY4" fmla="*/ 3883 h 10000"/>
                  <a:gd name="connsiteX5" fmla="*/ 7613 w 10000"/>
                  <a:gd name="connsiteY5" fmla="*/ 4451 h 10000"/>
                  <a:gd name="connsiteX6" fmla="*/ 7613 w 10000"/>
                  <a:gd name="connsiteY6" fmla="*/ 5001 h 10000"/>
                  <a:gd name="connsiteX7" fmla="*/ 8101 w 10000"/>
                  <a:gd name="connsiteY7" fmla="*/ 6119 h 10000"/>
                  <a:gd name="connsiteX8" fmla="*/ 7613 w 10000"/>
                  <a:gd name="connsiteY8" fmla="*/ 7216 h 10000"/>
                  <a:gd name="connsiteX9" fmla="*/ 6672 w 10000"/>
                  <a:gd name="connsiteY9" fmla="*/ 6666 h 10000"/>
                  <a:gd name="connsiteX10" fmla="*/ 6185 w 10000"/>
                  <a:gd name="connsiteY10" fmla="*/ 5549 h 10000"/>
                  <a:gd name="connsiteX11" fmla="*/ 5714 w 10000"/>
                  <a:gd name="connsiteY11" fmla="*/ 5549 h 10000"/>
                  <a:gd name="connsiteX12" fmla="*/ 5244 w 10000"/>
                  <a:gd name="connsiteY12" fmla="*/ 6666 h 10000"/>
                  <a:gd name="connsiteX13" fmla="*/ 4286 w 10000"/>
                  <a:gd name="connsiteY13" fmla="*/ 5549 h 10000"/>
                  <a:gd name="connsiteX14" fmla="*/ 3815 w 10000"/>
                  <a:gd name="connsiteY14" fmla="*/ 6666 h 10000"/>
                  <a:gd name="connsiteX15" fmla="*/ 3815 w 10000"/>
                  <a:gd name="connsiteY15" fmla="*/ 7785 h 10000"/>
                  <a:gd name="connsiteX16" fmla="*/ 3328 w 10000"/>
                  <a:gd name="connsiteY16" fmla="*/ 7785 h 10000"/>
                  <a:gd name="connsiteX17" fmla="*/ 3328 w 10000"/>
                  <a:gd name="connsiteY17" fmla="*/ 8334 h 10000"/>
                  <a:gd name="connsiteX18" fmla="*/ 4286 w 10000"/>
                  <a:gd name="connsiteY18" fmla="*/ 8883 h 10000"/>
                  <a:gd name="connsiteX19" fmla="*/ 3295 w 10000"/>
                  <a:gd name="connsiteY19" fmla="*/ 9821 h 10000"/>
                  <a:gd name="connsiteX20" fmla="*/ 471 w 10000"/>
                  <a:gd name="connsiteY20" fmla="*/ 10000 h 10000"/>
                  <a:gd name="connsiteX21" fmla="*/ 471 w 10000"/>
                  <a:gd name="connsiteY21" fmla="*/ 8883 h 10000"/>
                  <a:gd name="connsiteX22" fmla="*/ 0 w 10000"/>
                  <a:gd name="connsiteY22" fmla="*/ 7785 h 10000"/>
                  <a:gd name="connsiteX23" fmla="*/ 0 w 10000"/>
                  <a:gd name="connsiteY23" fmla="*/ 6666 h 10000"/>
                  <a:gd name="connsiteX24" fmla="*/ 958 w 10000"/>
                  <a:gd name="connsiteY24" fmla="*/ 6119 h 10000"/>
                  <a:gd name="connsiteX25" fmla="*/ 958 w 10000"/>
                  <a:gd name="connsiteY25" fmla="*/ 5549 h 10000"/>
                  <a:gd name="connsiteX26" fmla="*/ 2387 w 10000"/>
                  <a:gd name="connsiteY26" fmla="*/ 5549 h 10000"/>
                  <a:gd name="connsiteX27" fmla="*/ 1899 w 10000"/>
                  <a:gd name="connsiteY27" fmla="*/ 5001 h 10000"/>
                  <a:gd name="connsiteX28" fmla="*/ 2387 w 10000"/>
                  <a:gd name="connsiteY28" fmla="*/ 3334 h 10000"/>
                  <a:gd name="connsiteX29" fmla="*/ 1899 w 10000"/>
                  <a:gd name="connsiteY29" fmla="*/ 2785 h 10000"/>
                  <a:gd name="connsiteX30" fmla="*/ 2387 w 10000"/>
                  <a:gd name="connsiteY30" fmla="*/ 2215 h 10000"/>
                  <a:gd name="connsiteX31" fmla="*/ 1429 w 10000"/>
                  <a:gd name="connsiteY31" fmla="*/ 1667 h 10000"/>
                  <a:gd name="connsiteX32" fmla="*/ 1429 w 10000"/>
                  <a:gd name="connsiteY32" fmla="*/ 550 h 10000"/>
                  <a:gd name="connsiteX33" fmla="*/ 1899 w 10000"/>
                  <a:gd name="connsiteY33" fmla="*/ 550 h 10000"/>
                  <a:gd name="connsiteX34" fmla="*/ 2387 w 10000"/>
                  <a:gd name="connsiteY34" fmla="*/ 550 h 10000"/>
                  <a:gd name="connsiteX35" fmla="*/ 4024 w 10000"/>
                  <a:gd name="connsiteY35" fmla="*/ 3017 h 10000"/>
                  <a:gd name="connsiteX36" fmla="*/ 4756 w 10000"/>
                  <a:gd name="connsiteY36" fmla="*/ 1667 h 10000"/>
                  <a:gd name="connsiteX37" fmla="*/ 5567 w 10000"/>
                  <a:gd name="connsiteY37" fmla="*/ 2663 h 10000"/>
                  <a:gd name="connsiteX38" fmla="*/ 5714 w 10000"/>
                  <a:gd name="connsiteY38" fmla="*/ 3334 h 10000"/>
                  <a:gd name="connsiteX39" fmla="*/ 6672 w 10000"/>
                  <a:gd name="connsiteY39" fmla="*/ 2215 h 10000"/>
                  <a:gd name="connsiteX40" fmla="*/ 6672 w 10000"/>
                  <a:gd name="connsiteY40" fmla="*/ 1667 h 10000"/>
                  <a:gd name="connsiteX41" fmla="*/ 7613 w 10000"/>
                  <a:gd name="connsiteY41" fmla="*/ 1098 h 10000"/>
                  <a:gd name="connsiteX42" fmla="*/ 7613 w 10000"/>
                  <a:gd name="connsiteY42" fmla="*/ 0 h 10000"/>
                  <a:gd name="connsiteX43" fmla="*/ 8571 w 10000"/>
                  <a:gd name="connsiteY43" fmla="*/ 0 h 10000"/>
                  <a:gd name="connsiteX44" fmla="*/ 10000 w 10000"/>
                  <a:gd name="connsiteY44" fmla="*/ 1667 h 10000"/>
                  <a:gd name="connsiteX0" fmla="*/ 10000 w 10000"/>
                  <a:gd name="connsiteY0" fmla="*/ 1667 h 9821"/>
                  <a:gd name="connsiteX1" fmla="*/ 9529 w 10000"/>
                  <a:gd name="connsiteY1" fmla="*/ 2215 h 9821"/>
                  <a:gd name="connsiteX2" fmla="*/ 9529 w 10000"/>
                  <a:gd name="connsiteY2" fmla="*/ 3334 h 9821"/>
                  <a:gd name="connsiteX3" fmla="*/ 8571 w 10000"/>
                  <a:gd name="connsiteY3" fmla="*/ 3883 h 9821"/>
                  <a:gd name="connsiteX4" fmla="*/ 8101 w 10000"/>
                  <a:gd name="connsiteY4" fmla="*/ 3883 h 9821"/>
                  <a:gd name="connsiteX5" fmla="*/ 7613 w 10000"/>
                  <a:gd name="connsiteY5" fmla="*/ 4451 h 9821"/>
                  <a:gd name="connsiteX6" fmla="*/ 7613 w 10000"/>
                  <a:gd name="connsiteY6" fmla="*/ 5001 h 9821"/>
                  <a:gd name="connsiteX7" fmla="*/ 8101 w 10000"/>
                  <a:gd name="connsiteY7" fmla="*/ 6119 h 9821"/>
                  <a:gd name="connsiteX8" fmla="*/ 7613 w 10000"/>
                  <a:gd name="connsiteY8" fmla="*/ 7216 h 9821"/>
                  <a:gd name="connsiteX9" fmla="*/ 6672 w 10000"/>
                  <a:gd name="connsiteY9" fmla="*/ 6666 h 9821"/>
                  <a:gd name="connsiteX10" fmla="*/ 6185 w 10000"/>
                  <a:gd name="connsiteY10" fmla="*/ 5549 h 9821"/>
                  <a:gd name="connsiteX11" fmla="*/ 5714 w 10000"/>
                  <a:gd name="connsiteY11" fmla="*/ 5549 h 9821"/>
                  <a:gd name="connsiteX12" fmla="*/ 5244 w 10000"/>
                  <a:gd name="connsiteY12" fmla="*/ 6666 h 9821"/>
                  <a:gd name="connsiteX13" fmla="*/ 4286 w 10000"/>
                  <a:gd name="connsiteY13" fmla="*/ 5549 h 9821"/>
                  <a:gd name="connsiteX14" fmla="*/ 3815 w 10000"/>
                  <a:gd name="connsiteY14" fmla="*/ 6666 h 9821"/>
                  <a:gd name="connsiteX15" fmla="*/ 3815 w 10000"/>
                  <a:gd name="connsiteY15" fmla="*/ 7785 h 9821"/>
                  <a:gd name="connsiteX16" fmla="*/ 3328 w 10000"/>
                  <a:gd name="connsiteY16" fmla="*/ 7785 h 9821"/>
                  <a:gd name="connsiteX17" fmla="*/ 3328 w 10000"/>
                  <a:gd name="connsiteY17" fmla="*/ 8334 h 9821"/>
                  <a:gd name="connsiteX18" fmla="*/ 4286 w 10000"/>
                  <a:gd name="connsiteY18" fmla="*/ 8883 h 9821"/>
                  <a:gd name="connsiteX19" fmla="*/ 3295 w 10000"/>
                  <a:gd name="connsiteY19" fmla="*/ 9821 h 9821"/>
                  <a:gd name="connsiteX20" fmla="*/ 471 w 10000"/>
                  <a:gd name="connsiteY20" fmla="*/ 8883 h 9821"/>
                  <a:gd name="connsiteX21" fmla="*/ 0 w 10000"/>
                  <a:gd name="connsiteY21" fmla="*/ 7785 h 9821"/>
                  <a:gd name="connsiteX22" fmla="*/ 0 w 10000"/>
                  <a:gd name="connsiteY22" fmla="*/ 6666 h 9821"/>
                  <a:gd name="connsiteX23" fmla="*/ 958 w 10000"/>
                  <a:gd name="connsiteY23" fmla="*/ 6119 h 9821"/>
                  <a:gd name="connsiteX24" fmla="*/ 958 w 10000"/>
                  <a:gd name="connsiteY24" fmla="*/ 5549 h 9821"/>
                  <a:gd name="connsiteX25" fmla="*/ 2387 w 10000"/>
                  <a:gd name="connsiteY25" fmla="*/ 5549 h 9821"/>
                  <a:gd name="connsiteX26" fmla="*/ 1899 w 10000"/>
                  <a:gd name="connsiteY26" fmla="*/ 5001 h 9821"/>
                  <a:gd name="connsiteX27" fmla="*/ 2387 w 10000"/>
                  <a:gd name="connsiteY27" fmla="*/ 3334 h 9821"/>
                  <a:gd name="connsiteX28" fmla="*/ 1899 w 10000"/>
                  <a:gd name="connsiteY28" fmla="*/ 2785 h 9821"/>
                  <a:gd name="connsiteX29" fmla="*/ 2387 w 10000"/>
                  <a:gd name="connsiteY29" fmla="*/ 2215 h 9821"/>
                  <a:gd name="connsiteX30" fmla="*/ 1429 w 10000"/>
                  <a:gd name="connsiteY30" fmla="*/ 1667 h 9821"/>
                  <a:gd name="connsiteX31" fmla="*/ 1429 w 10000"/>
                  <a:gd name="connsiteY31" fmla="*/ 550 h 9821"/>
                  <a:gd name="connsiteX32" fmla="*/ 1899 w 10000"/>
                  <a:gd name="connsiteY32" fmla="*/ 550 h 9821"/>
                  <a:gd name="connsiteX33" fmla="*/ 2387 w 10000"/>
                  <a:gd name="connsiteY33" fmla="*/ 550 h 9821"/>
                  <a:gd name="connsiteX34" fmla="*/ 4024 w 10000"/>
                  <a:gd name="connsiteY34" fmla="*/ 3017 h 9821"/>
                  <a:gd name="connsiteX35" fmla="*/ 4756 w 10000"/>
                  <a:gd name="connsiteY35" fmla="*/ 1667 h 9821"/>
                  <a:gd name="connsiteX36" fmla="*/ 5567 w 10000"/>
                  <a:gd name="connsiteY36" fmla="*/ 2663 h 9821"/>
                  <a:gd name="connsiteX37" fmla="*/ 5714 w 10000"/>
                  <a:gd name="connsiteY37" fmla="*/ 3334 h 9821"/>
                  <a:gd name="connsiteX38" fmla="*/ 6672 w 10000"/>
                  <a:gd name="connsiteY38" fmla="*/ 2215 h 9821"/>
                  <a:gd name="connsiteX39" fmla="*/ 6672 w 10000"/>
                  <a:gd name="connsiteY39" fmla="*/ 1667 h 9821"/>
                  <a:gd name="connsiteX40" fmla="*/ 7613 w 10000"/>
                  <a:gd name="connsiteY40" fmla="*/ 1098 h 9821"/>
                  <a:gd name="connsiteX41" fmla="*/ 7613 w 10000"/>
                  <a:gd name="connsiteY41" fmla="*/ 0 h 9821"/>
                  <a:gd name="connsiteX42" fmla="*/ 8571 w 10000"/>
                  <a:gd name="connsiteY42" fmla="*/ 0 h 9821"/>
                  <a:gd name="connsiteX43" fmla="*/ 10000 w 10000"/>
                  <a:gd name="connsiteY43" fmla="*/ 1667 h 9821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0 w 10000"/>
                  <a:gd name="connsiteY21" fmla="*/ 7927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3429 w 10000"/>
                  <a:gd name="connsiteY21" fmla="*/ 6465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9042 w 9042"/>
                  <a:gd name="connsiteY0" fmla="*/ 1697 h 10000"/>
                  <a:gd name="connsiteX1" fmla="*/ 8571 w 9042"/>
                  <a:gd name="connsiteY1" fmla="*/ 2255 h 10000"/>
                  <a:gd name="connsiteX2" fmla="*/ 8571 w 9042"/>
                  <a:gd name="connsiteY2" fmla="*/ 3395 h 10000"/>
                  <a:gd name="connsiteX3" fmla="*/ 7613 w 9042"/>
                  <a:gd name="connsiteY3" fmla="*/ 3954 h 10000"/>
                  <a:gd name="connsiteX4" fmla="*/ 7143 w 9042"/>
                  <a:gd name="connsiteY4" fmla="*/ 3954 h 10000"/>
                  <a:gd name="connsiteX5" fmla="*/ 6655 w 9042"/>
                  <a:gd name="connsiteY5" fmla="*/ 4532 h 10000"/>
                  <a:gd name="connsiteX6" fmla="*/ 6655 w 9042"/>
                  <a:gd name="connsiteY6" fmla="*/ 5092 h 10000"/>
                  <a:gd name="connsiteX7" fmla="*/ 7143 w 9042"/>
                  <a:gd name="connsiteY7" fmla="*/ 6231 h 10000"/>
                  <a:gd name="connsiteX8" fmla="*/ 6655 w 9042"/>
                  <a:gd name="connsiteY8" fmla="*/ 7348 h 10000"/>
                  <a:gd name="connsiteX9" fmla="*/ 5714 w 9042"/>
                  <a:gd name="connsiteY9" fmla="*/ 6787 h 10000"/>
                  <a:gd name="connsiteX10" fmla="*/ 5227 w 9042"/>
                  <a:gd name="connsiteY10" fmla="*/ 5650 h 10000"/>
                  <a:gd name="connsiteX11" fmla="*/ 4756 w 9042"/>
                  <a:gd name="connsiteY11" fmla="*/ 5650 h 10000"/>
                  <a:gd name="connsiteX12" fmla="*/ 4286 w 9042"/>
                  <a:gd name="connsiteY12" fmla="*/ 6787 h 10000"/>
                  <a:gd name="connsiteX13" fmla="*/ 3328 w 9042"/>
                  <a:gd name="connsiteY13" fmla="*/ 5650 h 10000"/>
                  <a:gd name="connsiteX14" fmla="*/ 2857 w 9042"/>
                  <a:gd name="connsiteY14" fmla="*/ 6787 h 10000"/>
                  <a:gd name="connsiteX15" fmla="*/ 2857 w 9042"/>
                  <a:gd name="connsiteY15" fmla="*/ 7927 h 10000"/>
                  <a:gd name="connsiteX16" fmla="*/ 2370 w 9042"/>
                  <a:gd name="connsiteY16" fmla="*/ 7927 h 10000"/>
                  <a:gd name="connsiteX17" fmla="*/ 2370 w 9042"/>
                  <a:gd name="connsiteY17" fmla="*/ 8486 h 10000"/>
                  <a:gd name="connsiteX18" fmla="*/ 3328 w 9042"/>
                  <a:gd name="connsiteY18" fmla="*/ 9045 h 10000"/>
                  <a:gd name="connsiteX19" fmla="*/ 2337 w 9042"/>
                  <a:gd name="connsiteY19" fmla="*/ 10000 h 10000"/>
                  <a:gd name="connsiteX20" fmla="*/ 1873 w 9042"/>
                  <a:gd name="connsiteY20" fmla="*/ 7368 h 10000"/>
                  <a:gd name="connsiteX21" fmla="*/ 2471 w 9042"/>
                  <a:gd name="connsiteY21" fmla="*/ 6465 h 10000"/>
                  <a:gd name="connsiteX22" fmla="*/ 0 w 9042"/>
                  <a:gd name="connsiteY22" fmla="*/ 6231 h 10000"/>
                  <a:gd name="connsiteX23" fmla="*/ 0 w 9042"/>
                  <a:gd name="connsiteY23" fmla="*/ 5650 h 10000"/>
                  <a:gd name="connsiteX24" fmla="*/ 1429 w 9042"/>
                  <a:gd name="connsiteY24" fmla="*/ 5650 h 10000"/>
                  <a:gd name="connsiteX25" fmla="*/ 941 w 9042"/>
                  <a:gd name="connsiteY25" fmla="*/ 5092 h 10000"/>
                  <a:gd name="connsiteX26" fmla="*/ 1429 w 9042"/>
                  <a:gd name="connsiteY26" fmla="*/ 3395 h 10000"/>
                  <a:gd name="connsiteX27" fmla="*/ 941 w 9042"/>
                  <a:gd name="connsiteY27" fmla="*/ 2836 h 10000"/>
                  <a:gd name="connsiteX28" fmla="*/ 1429 w 9042"/>
                  <a:gd name="connsiteY28" fmla="*/ 2255 h 10000"/>
                  <a:gd name="connsiteX29" fmla="*/ 471 w 9042"/>
                  <a:gd name="connsiteY29" fmla="*/ 1697 h 10000"/>
                  <a:gd name="connsiteX30" fmla="*/ 471 w 9042"/>
                  <a:gd name="connsiteY30" fmla="*/ 560 h 10000"/>
                  <a:gd name="connsiteX31" fmla="*/ 941 w 9042"/>
                  <a:gd name="connsiteY31" fmla="*/ 560 h 10000"/>
                  <a:gd name="connsiteX32" fmla="*/ 1429 w 9042"/>
                  <a:gd name="connsiteY32" fmla="*/ 560 h 10000"/>
                  <a:gd name="connsiteX33" fmla="*/ 3066 w 9042"/>
                  <a:gd name="connsiteY33" fmla="*/ 3072 h 10000"/>
                  <a:gd name="connsiteX34" fmla="*/ 3798 w 9042"/>
                  <a:gd name="connsiteY34" fmla="*/ 1697 h 10000"/>
                  <a:gd name="connsiteX35" fmla="*/ 4609 w 9042"/>
                  <a:gd name="connsiteY35" fmla="*/ 2712 h 10000"/>
                  <a:gd name="connsiteX36" fmla="*/ 4756 w 9042"/>
                  <a:gd name="connsiteY36" fmla="*/ 3395 h 10000"/>
                  <a:gd name="connsiteX37" fmla="*/ 5714 w 9042"/>
                  <a:gd name="connsiteY37" fmla="*/ 2255 h 10000"/>
                  <a:gd name="connsiteX38" fmla="*/ 5714 w 9042"/>
                  <a:gd name="connsiteY38" fmla="*/ 1697 h 10000"/>
                  <a:gd name="connsiteX39" fmla="*/ 6655 w 9042"/>
                  <a:gd name="connsiteY39" fmla="*/ 1118 h 10000"/>
                  <a:gd name="connsiteX40" fmla="*/ 6655 w 9042"/>
                  <a:gd name="connsiteY40" fmla="*/ 0 h 10000"/>
                  <a:gd name="connsiteX41" fmla="*/ 7613 w 9042"/>
                  <a:gd name="connsiteY41" fmla="*/ 0 h 10000"/>
                  <a:gd name="connsiteX42" fmla="*/ 9042 w 9042"/>
                  <a:gd name="connsiteY42" fmla="*/ 1697 h 10000"/>
                  <a:gd name="connsiteX0" fmla="*/ 10000 w 10000"/>
                  <a:gd name="connsiteY0" fmla="*/ 1697 h 10000"/>
                  <a:gd name="connsiteX1" fmla="*/ 9479 w 10000"/>
                  <a:gd name="connsiteY1" fmla="*/ 2255 h 10000"/>
                  <a:gd name="connsiteX2" fmla="*/ 9479 w 10000"/>
                  <a:gd name="connsiteY2" fmla="*/ 3395 h 10000"/>
                  <a:gd name="connsiteX3" fmla="*/ 8420 w 10000"/>
                  <a:gd name="connsiteY3" fmla="*/ 3954 h 10000"/>
                  <a:gd name="connsiteX4" fmla="*/ 7900 w 10000"/>
                  <a:gd name="connsiteY4" fmla="*/ 3954 h 10000"/>
                  <a:gd name="connsiteX5" fmla="*/ 7360 w 10000"/>
                  <a:gd name="connsiteY5" fmla="*/ 4532 h 10000"/>
                  <a:gd name="connsiteX6" fmla="*/ 7360 w 10000"/>
                  <a:gd name="connsiteY6" fmla="*/ 5092 h 10000"/>
                  <a:gd name="connsiteX7" fmla="*/ 7900 w 10000"/>
                  <a:gd name="connsiteY7" fmla="*/ 6231 h 10000"/>
                  <a:gd name="connsiteX8" fmla="*/ 7360 w 10000"/>
                  <a:gd name="connsiteY8" fmla="*/ 7348 h 10000"/>
                  <a:gd name="connsiteX9" fmla="*/ 6319 w 10000"/>
                  <a:gd name="connsiteY9" fmla="*/ 6787 h 10000"/>
                  <a:gd name="connsiteX10" fmla="*/ 5781 w 10000"/>
                  <a:gd name="connsiteY10" fmla="*/ 5650 h 10000"/>
                  <a:gd name="connsiteX11" fmla="*/ 5260 w 10000"/>
                  <a:gd name="connsiteY11" fmla="*/ 5650 h 10000"/>
                  <a:gd name="connsiteX12" fmla="*/ 4740 w 10000"/>
                  <a:gd name="connsiteY12" fmla="*/ 6787 h 10000"/>
                  <a:gd name="connsiteX13" fmla="*/ 3681 w 10000"/>
                  <a:gd name="connsiteY13" fmla="*/ 5650 h 10000"/>
                  <a:gd name="connsiteX14" fmla="*/ 3160 w 10000"/>
                  <a:gd name="connsiteY14" fmla="*/ 6787 h 10000"/>
                  <a:gd name="connsiteX15" fmla="*/ 3160 w 10000"/>
                  <a:gd name="connsiteY15" fmla="*/ 7927 h 10000"/>
                  <a:gd name="connsiteX16" fmla="*/ 2621 w 10000"/>
                  <a:gd name="connsiteY16" fmla="*/ 7927 h 10000"/>
                  <a:gd name="connsiteX17" fmla="*/ 2621 w 10000"/>
                  <a:gd name="connsiteY17" fmla="*/ 8486 h 10000"/>
                  <a:gd name="connsiteX18" fmla="*/ 3681 w 10000"/>
                  <a:gd name="connsiteY18" fmla="*/ 9045 h 10000"/>
                  <a:gd name="connsiteX19" fmla="*/ 2585 w 10000"/>
                  <a:gd name="connsiteY19" fmla="*/ 10000 h 10000"/>
                  <a:gd name="connsiteX20" fmla="*/ 2071 w 10000"/>
                  <a:gd name="connsiteY20" fmla="*/ 7368 h 10000"/>
                  <a:gd name="connsiteX21" fmla="*/ 2733 w 10000"/>
                  <a:gd name="connsiteY21" fmla="*/ 6465 h 10000"/>
                  <a:gd name="connsiteX22" fmla="*/ 0 w 10000"/>
                  <a:gd name="connsiteY22" fmla="*/ 5650 h 10000"/>
                  <a:gd name="connsiteX23" fmla="*/ 1580 w 10000"/>
                  <a:gd name="connsiteY23" fmla="*/ 5650 h 10000"/>
                  <a:gd name="connsiteX24" fmla="*/ 1041 w 10000"/>
                  <a:gd name="connsiteY24" fmla="*/ 5092 h 10000"/>
                  <a:gd name="connsiteX25" fmla="*/ 1580 w 10000"/>
                  <a:gd name="connsiteY25" fmla="*/ 3395 h 10000"/>
                  <a:gd name="connsiteX26" fmla="*/ 1041 w 10000"/>
                  <a:gd name="connsiteY26" fmla="*/ 2836 h 10000"/>
                  <a:gd name="connsiteX27" fmla="*/ 1580 w 10000"/>
                  <a:gd name="connsiteY27" fmla="*/ 2255 h 10000"/>
                  <a:gd name="connsiteX28" fmla="*/ 521 w 10000"/>
                  <a:gd name="connsiteY28" fmla="*/ 1697 h 10000"/>
                  <a:gd name="connsiteX29" fmla="*/ 521 w 10000"/>
                  <a:gd name="connsiteY29" fmla="*/ 560 h 10000"/>
                  <a:gd name="connsiteX30" fmla="*/ 1041 w 10000"/>
                  <a:gd name="connsiteY30" fmla="*/ 560 h 10000"/>
                  <a:gd name="connsiteX31" fmla="*/ 1580 w 10000"/>
                  <a:gd name="connsiteY31" fmla="*/ 560 h 10000"/>
                  <a:gd name="connsiteX32" fmla="*/ 3391 w 10000"/>
                  <a:gd name="connsiteY32" fmla="*/ 3072 h 10000"/>
                  <a:gd name="connsiteX33" fmla="*/ 4200 w 10000"/>
                  <a:gd name="connsiteY33" fmla="*/ 1697 h 10000"/>
                  <a:gd name="connsiteX34" fmla="*/ 5097 w 10000"/>
                  <a:gd name="connsiteY34" fmla="*/ 2712 h 10000"/>
                  <a:gd name="connsiteX35" fmla="*/ 5260 w 10000"/>
                  <a:gd name="connsiteY35" fmla="*/ 3395 h 10000"/>
                  <a:gd name="connsiteX36" fmla="*/ 6319 w 10000"/>
                  <a:gd name="connsiteY36" fmla="*/ 2255 h 10000"/>
                  <a:gd name="connsiteX37" fmla="*/ 6319 w 10000"/>
                  <a:gd name="connsiteY37" fmla="*/ 1697 h 10000"/>
                  <a:gd name="connsiteX38" fmla="*/ 7360 w 10000"/>
                  <a:gd name="connsiteY38" fmla="*/ 1118 h 10000"/>
                  <a:gd name="connsiteX39" fmla="*/ 7360 w 10000"/>
                  <a:gd name="connsiteY39" fmla="*/ 0 h 10000"/>
                  <a:gd name="connsiteX40" fmla="*/ 8420 w 10000"/>
                  <a:gd name="connsiteY40" fmla="*/ 0 h 10000"/>
                  <a:gd name="connsiteX41" fmla="*/ 10000 w 10000"/>
                  <a:gd name="connsiteY41" fmla="*/ 1697 h 10000"/>
                  <a:gd name="connsiteX0" fmla="*/ 9479 w 9479"/>
                  <a:gd name="connsiteY0" fmla="*/ 1697 h 10000"/>
                  <a:gd name="connsiteX1" fmla="*/ 8958 w 9479"/>
                  <a:gd name="connsiteY1" fmla="*/ 2255 h 10000"/>
                  <a:gd name="connsiteX2" fmla="*/ 8958 w 9479"/>
                  <a:gd name="connsiteY2" fmla="*/ 3395 h 10000"/>
                  <a:gd name="connsiteX3" fmla="*/ 7899 w 9479"/>
                  <a:gd name="connsiteY3" fmla="*/ 3954 h 10000"/>
                  <a:gd name="connsiteX4" fmla="*/ 7379 w 9479"/>
                  <a:gd name="connsiteY4" fmla="*/ 3954 h 10000"/>
                  <a:gd name="connsiteX5" fmla="*/ 6839 w 9479"/>
                  <a:gd name="connsiteY5" fmla="*/ 4532 h 10000"/>
                  <a:gd name="connsiteX6" fmla="*/ 6839 w 9479"/>
                  <a:gd name="connsiteY6" fmla="*/ 5092 h 10000"/>
                  <a:gd name="connsiteX7" fmla="*/ 7379 w 9479"/>
                  <a:gd name="connsiteY7" fmla="*/ 6231 h 10000"/>
                  <a:gd name="connsiteX8" fmla="*/ 6839 w 9479"/>
                  <a:gd name="connsiteY8" fmla="*/ 7348 h 10000"/>
                  <a:gd name="connsiteX9" fmla="*/ 5798 w 9479"/>
                  <a:gd name="connsiteY9" fmla="*/ 6787 h 10000"/>
                  <a:gd name="connsiteX10" fmla="*/ 5260 w 9479"/>
                  <a:gd name="connsiteY10" fmla="*/ 5650 h 10000"/>
                  <a:gd name="connsiteX11" fmla="*/ 4739 w 9479"/>
                  <a:gd name="connsiteY11" fmla="*/ 5650 h 10000"/>
                  <a:gd name="connsiteX12" fmla="*/ 4219 w 9479"/>
                  <a:gd name="connsiteY12" fmla="*/ 6787 h 10000"/>
                  <a:gd name="connsiteX13" fmla="*/ 3160 w 9479"/>
                  <a:gd name="connsiteY13" fmla="*/ 5650 h 10000"/>
                  <a:gd name="connsiteX14" fmla="*/ 2639 w 9479"/>
                  <a:gd name="connsiteY14" fmla="*/ 6787 h 10000"/>
                  <a:gd name="connsiteX15" fmla="*/ 2639 w 9479"/>
                  <a:gd name="connsiteY15" fmla="*/ 7927 h 10000"/>
                  <a:gd name="connsiteX16" fmla="*/ 2100 w 9479"/>
                  <a:gd name="connsiteY16" fmla="*/ 7927 h 10000"/>
                  <a:gd name="connsiteX17" fmla="*/ 2100 w 9479"/>
                  <a:gd name="connsiteY17" fmla="*/ 8486 h 10000"/>
                  <a:gd name="connsiteX18" fmla="*/ 3160 w 9479"/>
                  <a:gd name="connsiteY18" fmla="*/ 9045 h 10000"/>
                  <a:gd name="connsiteX19" fmla="*/ 2064 w 9479"/>
                  <a:gd name="connsiteY19" fmla="*/ 10000 h 10000"/>
                  <a:gd name="connsiteX20" fmla="*/ 1550 w 9479"/>
                  <a:gd name="connsiteY20" fmla="*/ 7368 h 10000"/>
                  <a:gd name="connsiteX21" fmla="*/ 2212 w 9479"/>
                  <a:gd name="connsiteY21" fmla="*/ 6465 h 10000"/>
                  <a:gd name="connsiteX22" fmla="*/ 1059 w 9479"/>
                  <a:gd name="connsiteY22" fmla="*/ 5650 h 10000"/>
                  <a:gd name="connsiteX23" fmla="*/ 520 w 9479"/>
                  <a:gd name="connsiteY23" fmla="*/ 5092 h 10000"/>
                  <a:gd name="connsiteX24" fmla="*/ 1059 w 9479"/>
                  <a:gd name="connsiteY24" fmla="*/ 3395 h 10000"/>
                  <a:gd name="connsiteX25" fmla="*/ 520 w 9479"/>
                  <a:gd name="connsiteY25" fmla="*/ 2836 h 10000"/>
                  <a:gd name="connsiteX26" fmla="*/ 1059 w 9479"/>
                  <a:gd name="connsiteY26" fmla="*/ 2255 h 10000"/>
                  <a:gd name="connsiteX27" fmla="*/ 0 w 9479"/>
                  <a:gd name="connsiteY27" fmla="*/ 1697 h 10000"/>
                  <a:gd name="connsiteX28" fmla="*/ 0 w 9479"/>
                  <a:gd name="connsiteY28" fmla="*/ 560 h 10000"/>
                  <a:gd name="connsiteX29" fmla="*/ 520 w 9479"/>
                  <a:gd name="connsiteY29" fmla="*/ 560 h 10000"/>
                  <a:gd name="connsiteX30" fmla="*/ 1059 w 9479"/>
                  <a:gd name="connsiteY30" fmla="*/ 560 h 10000"/>
                  <a:gd name="connsiteX31" fmla="*/ 2870 w 9479"/>
                  <a:gd name="connsiteY31" fmla="*/ 3072 h 10000"/>
                  <a:gd name="connsiteX32" fmla="*/ 3679 w 9479"/>
                  <a:gd name="connsiteY32" fmla="*/ 1697 h 10000"/>
                  <a:gd name="connsiteX33" fmla="*/ 4576 w 9479"/>
                  <a:gd name="connsiteY33" fmla="*/ 2712 h 10000"/>
                  <a:gd name="connsiteX34" fmla="*/ 4739 w 9479"/>
                  <a:gd name="connsiteY34" fmla="*/ 3395 h 10000"/>
                  <a:gd name="connsiteX35" fmla="*/ 5798 w 9479"/>
                  <a:gd name="connsiteY35" fmla="*/ 2255 h 10000"/>
                  <a:gd name="connsiteX36" fmla="*/ 5798 w 9479"/>
                  <a:gd name="connsiteY36" fmla="*/ 1697 h 10000"/>
                  <a:gd name="connsiteX37" fmla="*/ 6839 w 9479"/>
                  <a:gd name="connsiteY37" fmla="*/ 1118 h 10000"/>
                  <a:gd name="connsiteX38" fmla="*/ 6839 w 9479"/>
                  <a:gd name="connsiteY38" fmla="*/ 0 h 10000"/>
                  <a:gd name="connsiteX39" fmla="*/ 7899 w 9479"/>
                  <a:gd name="connsiteY39" fmla="*/ 0 h 10000"/>
                  <a:gd name="connsiteX40" fmla="*/ 9479 w 9479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549 w 10000"/>
                  <a:gd name="connsiteY29" fmla="*/ 560 h 10000"/>
                  <a:gd name="connsiteX30" fmla="*/ 1117 w 10000"/>
                  <a:gd name="connsiteY30" fmla="*/ 560 h 10000"/>
                  <a:gd name="connsiteX31" fmla="*/ 3028 w 10000"/>
                  <a:gd name="connsiteY31" fmla="*/ 3072 h 10000"/>
                  <a:gd name="connsiteX32" fmla="*/ 3881 w 10000"/>
                  <a:gd name="connsiteY32" fmla="*/ 1697 h 10000"/>
                  <a:gd name="connsiteX33" fmla="*/ 4828 w 10000"/>
                  <a:gd name="connsiteY33" fmla="*/ 2712 h 10000"/>
                  <a:gd name="connsiteX34" fmla="*/ 4999 w 10000"/>
                  <a:gd name="connsiteY34" fmla="*/ 3395 h 10000"/>
                  <a:gd name="connsiteX35" fmla="*/ 6117 w 10000"/>
                  <a:gd name="connsiteY35" fmla="*/ 2255 h 10000"/>
                  <a:gd name="connsiteX36" fmla="*/ 6117 w 10000"/>
                  <a:gd name="connsiteY36" fmla="*/ 1697 h 10000"/>
                  <a:gd name="connsiteX37" fmla="*/ 7215 w 10000"/>
                  <a:gd name="connsiteY37" fmla="*/ 1118 h 10000"/>
                  <a:gd name="connsiteX38" fmla="*/ 7215 w 10000"/>
                  <a:gd name="connsiteY38" fmla="*/ 0 h 10000"/>
                  <a:gd name="connsiteX39" fmla="*/ 8333 w 10000"/>
                  <a:gd name="connsiteY39" fmla="*/ 0 h 10000"/>
                  <a:gd name="connsiteX40" fmla="*/ 10000 w 10000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1117 w 10000"/>
                  <a:gd name="connsiteY29" fmla="*/ 560 h 10000"/>
                  <a:gd name="connsiteX30" fmla="*/ 3028 w 10000"/>
                  <a:gd name="connsiteY30" fmla="*/ 3072 h 10000"/>
                  <a:gd name="connsiteX31" fmla="*/ 3881 w 10000"/>
                  <a:gd name="connsiteY31" fmla="*/ 1697 h 10000"/>
                  <a:gd name="connsiteX32" fmla="*/ 4828 w 10000"/>
                  <a:gd name="connsiteY32" fmla="*/ 2712 h 10000"/>
                  <a:gd name="connsiteX33" fmla="*/ 4999 w 10000"/>
                  <a:gd name="connsiteY33" fmla="*/ 3395 h 10000"/>
                  <a:gd name="connsiteX34" fmla="*/ 6117 w 10000"/>
                  <a:gd name="connsiteY34" fmla="*/ 2255 h 10000"/>
                  <a:gd name="connsiteX35" fmla="*/ 6117 w 10000"/>
                  <a:gd name="connsiteY35" fmla="*/ 1697 h 10000"/>
                  <a:gd name="connsiteX36" fmla="*/ 7215 w 10000"/>
                  <a:gd name="connsiteY36" fmla="*/ 1118 h 10000"/>
                  <a:gd name="connsiteX37" fmla="*/ 7215 w 10000"/>
                  <a:gd name="connsiteY37" fmla="*/ 0 h 10000"/>
                  <a:gd name="connsiteX38" fmla="*/ 8333 w 10000"/>
                  <a:gd name="connsiteY38" fmla="*/ 0 h 10000"/>
                  <a:gd name="connsiteX39" fmla="*/ 10000 w 10000"/>
                  <a:gd name="connsiteY39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3028 w 10000"/>
                  <a:gd name="connsiteY29" fmla="*/ 3072 h 10000"/>
                  <a:gd name="connsiteX30" fmla="*/ 3881 w 10000"/>
                  <a:gd name="connsiteY30" fmla="*/ 1697 h 10000"/>
                  <a:gd name="connsiteX31" fmla="*/ 4828 w 10000"/>
                  <a:gd name="connsiteY31" fmla="*/ 2712 h 10000"/>
                  <a:gd name="connsiteX32" fmla="*/ 4999 w 10000"/>
                  <a:gd name="connsiteY32" fmla="*/ 3395 h 10000"/>
                  <a:gd name="connsiteX33" fmla="*/ 6117 w 10000"/>
                  <a:gd name="connsiteY33" fmla="*/ 2255 h 10000"/>
                  <a:gd name="connsiteX34" fmla="*/ 6117 w 10000"/>
                  <a:gd name="connsiteY34" fmla="*/ 1697 h 10000"/>
                  <a:gd name="connsiteX35" fmla="*/ 7215 w 10000"/>
                  <a:gd name="connsiteY35" fmla="*/ 1118 h 10000"/>
                  <a:gd name="connsiteX36" fmla="*/ 7215 w 10000"/>
                  <a:gd name="connsiteY36" fmla="*/ 0 h 10000"/>
                  <a:gd name="connsiteX37" fmla="*/ 8333 w 10000"/>
                  <a:gd name="connsiteY37" fmla="*/ 0 h 10000"/>
                  <a:gd name="connsiteX38" fmla="*/ 10000 w 10000"/>
                  <a:gd name="connsiteY38" fmla="*/ 1697 h 10000"/>
                  <a:gd name="connsiteX0" fmla="*/ 9451 w 9451"/>
                  <a:gd name="connsiteY0" fmla="*/ 1697 h 10000"/>
                  <a:gd name="connsiteX1" fmla="*/ 8901 w 9451"/>
                  <a:gd name="connsiteY1" fmla="*/ 2255 h 10000"/>
                  <a:gd name="connsiteX2" fmla="*/ 8901 w 9451"/>
                  <a:gd name="connsiteY2" fmla="*/ 3395 h 10000"/>
                  <a:gd name="connsiteX3" fmla="*/ 7784 w 9451"/>
                  <a:gd name="connsiteY3" fmla="*/ 3954 h 10000"/>
                  <a:gd name="connsiteX4" fmla="*/ 7236 w 9451"/>
                  <a:gd name="connsiteY4" fmla="*/ 3954 h 10000"/>
                  <a:gd name="connsiteX5" fmla="*/ 6666 w 9451"/>
                  <a:gd name="connsiteY5" fmla="*/ 4532 h 10000"/>
                  <a:gd name="connsiteX6" fmla="*/ 6666 w 9451"/>
                  <a:gd name="connsiteY6" fmla="*/ 5092 h 10000"/>
                  <a:gd name="connsiteX7" fmla="*/ 7236 w 9451"/>
                  <a:gd name="connsiteY7" fmla="*/ 6231 h 10000"/>
                  <a:gd name="connsiteX8" fmla="*/ 6666 w 9451"/>
                  <a:gd name="connsiteY8" fmla="*/ 7348 h 10000"/>
                  <a:gd name="connsiteX9" fmla="*/ 5568 w 9451"/>
                  <a:gd name="connsiteY9" fmla="*/ 6787 h 10000"/>
                  <a:gd name="connsiteX10" fmla="*/ 5000 w 9451"/>
                  <a:gd name="connsiteY10" fmla="*/ 5650 h 10000"/>
                  <a:gd name="connsiteX11" fmla="*/ 4450 w 9451"/>
                  <a:gd name="connsiteY11" fmla="*/ 5650 h 10000"/>
                  <a:gd name="connsiteX12" fmla="*/ 3902 w 9451"/>
                  <a:gd name="connsiteY12" fmla="*/ 6787 h 10000"/>
                  <a:gd name="connsiteX13" fmla="*/ 2785 w 9451"/>
                  <a:gd name="connsiteY13" fmla="*/ 5650 h 10000"/>
                  <a:gd name="connsiteX14" fmla="*/ 2235 w 9451"/>
                  <a:gd name="connsiteY14" fmla="*/ 6787 h 10000"/>
                  <a:gd name="connsiteX15" fmla="*/ 2235 w 9451"/>
                  <a:gd name="connsiteY15" fmla="*/ 7927 h 10000"/>
                  <a:gd name="connsiteX16" fmla="*/ 1666 w 9451"/>
                  <a:gd name="connsiteY16" fmla="*/ 7927 h 10000"/>
                  <a:gd name="connsiteX17" fmla="*/ 1666 w 9451"/>
                  <a:gd name="connsiteY17" fmla="*/ 8486 h 10000"/>
                  <a:gd name="connsiteX18" fmla="*/ 2785 w 9451"/>
                  <a:gd name="connsiteY18" fmla="*/ 9045 h 10000"/>
                  <a:gd name="connsiteX19" fmla="*/ 1628 w 9451"/>
                  <a:gd name="connsiteY19" fmla="*/ 10000 h 10000"/>
                  <a:gd name="connsiteX20" fmla="*/ 1086 w 9451"/>
                  <a:gd name="connsiteY20" fmla="*/ 7368 h 10000"/>
                  <a:gd name="connsiteX21" fmla="*/ 1785 w 9451"/>
                  <a:gd name="connsiteY21" fmla="*/ 6465 h 10000"/>
                  <a:gd name="connsiteX22" fmla="*/ 1302 w 9451"/>
                  <a:gd name="connsiteY22" fmla="*/ 5229 h 10000"/>
                  <a:gd name="connsiteX23" fmla="*/ 2168 w 9451"/>
                  <a:gd name="connsiteY23" fmla="*/ 4620 h 10000"/>
                  <a:gd name="connsiteX24" fmla="*/ 1906 w 9451"/>
                  <a:gd name="connsiteY24" fmla="*/ 3607 h 10000"/>
                  <a:gd name="connsiteX25" fmla="*/ 568 w 9451"/>
                  <a:gd name="connsiteY25" fmla="*/ 3395 h 10000"/>
                  <a:gd name="connsiteX26" fmla="*/ 0 w 9451"/>
                  <a:gd name="connsiteY26" fmla="*/ 2836 h 10000"/>
                  <a:gd name="connsiteX27" fmla="*/ 568 w 9451"/>
                  <a:gd name="connsiteY27" fmla="*/ 2255 h 10000"/>
                  <a:gd name="connsiteX28" fmla="*/ 2479 w 9451"/>
                  <a:gd name="connsiteY28" fmla="*/ 3072 h 10000"/>
                  <a:gd name="connsiteX29" fmla="*/ 3332 w 9451"/>
                  <a:gd name="connsiteY29" fmla="*/ 1697 h 10000"/>
                  <a:gd name="connsiteX30" fmla="*/ 4279 w 9451"/>
                  <a:gd name="connsiteY30" fmla="*/ 2712 h 10000"/>
                  <a:gd name="connsiteX31" fmla="*/ 4450 w 9451"/>
                  <a:gd name="connsiteY31" fmla="*/ 3395 h 10000"/>
                  <a:gd name="connsiteX32" fmla="*/ 5568 w 9451"/>
                  <a:gd name="connsiteY32" fmla="*/ 2255 h 10000"/>
                  <a:gd name="connsiteX33" fmla="*/ 5568 w 9451"/>
                  <a:gd name="connsiteY33" fmla="*/ 1697 h 10000"/>
                  <a:gd name="connsiteX34" fmla="*/ 6666 w 9451"/>
                  <a:gd name="connsiteY34" fmla="*/ 1118 h 10000"/>
                  <a:gd name="connsiteX35" fmla="*/ 6666 w 9451"/>
                  <a:gd name="connsiteY35" fmla="*/ 0 h 10000"/>
                  <a:gd name="connsiteX36" fmla="*/ 7784 w 9451"/>
                  <a:gd name="connsiteY36" fmla="*/ 0 h 10000"/>
                  <a:gd name="connsiteX37" fmla="*/ 9451 w 9451"/>
                  <a:gd name="connsiteY37" fmla="*/ 1697 h 10000"/>
                  <a:gd name="connsiteX0" fmla="*/ 10000 w 10000"/>
                  <a:gd name="connsiteY0" fmla="*/ 1697 h 10000"/>
                  <a:gd name="connsiteX1" fmla="*/ 9418 w 10000"/>
                  <a:gd name="connsiteY1" fmla="*/ 2255 h 10000"/>
                  <a:gd name="connsiteX2" fmla="*/ 9418 w 10000"/>
                  <a:gd name="connsiteY2" fmla="*/ 3395 h 10000"/>
                  <a:gd name="connsiteX3" fmla="*/ 8236 w 10000"/>
                  <a:gd name="connsiteY3" fmla="*/ 3954 h 10000"/>
                  <a:gd name="connsiteX4" fmla="*/ 7656 w 10000"/>
                  <a:gd name="connsiteY4" fmla="*/ 3954 h 10000"/>
                  <a:gd name="connsiteX5" fmla="*/ 7053 w 10000"/>
                  <a:gd name="connsiteY5" fmla="*/ 4532 h 10000"/>
                  <a:gd name="connsiteX6" fmla="*/ 7053 w 10000"/>
                  <a:gd name="connsiteY6" fmla="*/ 5092 h 10000"/>
                  <a:gd name="connsiteX7" fmla="*/ 7656 w 10000"/>
                  <a:gd name="connsiteY7" fmla="*/ 6231 h 10000"/>
                  <a:gd name="connsiteX8" fmla="*/ 7053 w 10000"/>
                  <a:gd name="connsiteY8" fmla="*/ 7348 h 10000"/>
                  <a:gd name="connsiteX9" fmla="*/ 5891 w 10000"/>
                  <a:gd name="connsiteY9" fmla="*/ 6787 h 10000"/>
                  <a:gd name="connsiteX10" fmla="*/ 5290 w 10000"/>
                  <a:gd name="connsiteY10" fmla="*/ 5650 h 10000"/>
                  <a:gd name="connsiteX11" fmla="*/ 4708 w 10000"/>
                  <a:gd name="connsiteY11" fmla="*/ 5650 h 10000"/>
                  <a:gd name="connsiteX12" fmla="*/ 4129 w 10000"/>
                  <a:gd name="connsiteY12" fmla="*/ 6787 h 10000"/>
                  <a:gd name="connsiteX13" fmla="*/ 2947 w 10000"/>
                  <a:gd name="connsiteY13" fmla="*/ 5650 h 10000"/>
                  <a:gd name="connsiteX14" fmla="*/ 2365 w 10000"/>
                  <a:gd name="connsiteY14" fmla="*/ 6787 h 10000"/>
                  <a:gd name="connsiteX15" fmla="*/ 2365 w 10000"/>
                  <a:gd name="connsiteY15" fmla="*/ 7927 h 10000"/>
                  <a:gd name="connsiteX16" fmla="*/ 1763 w 10000"/>
                  <a:gd name="connsiteY16" fmla="*/ 7927 h 10000"/>
                  <a:gd name="connsiteX17" fmla="*/ 1763 w 10000"/>
                  <a:gd name="connsiteY17" fmla="*/ 8486 h 10000"/>
                  <a:gd name="connsiteX18" fmla="*/ 2947 w 10000"/>
                  <a:gd name="connsiteY18" fmla="*/ 9045 h 10000"/>
                  <a:gd name="connsiteX19" fmla="*/ 1723 w 10000"/>
                  <a:gd name="connsiteY19" fmla="*/ 10000 h 10000"/>
                  <a:gd name="connsiteX20" fmla="*/ 1149 w 10000"/>
                  <a:gd name="connsiteY20" fmla="*/ 7368 h 10000"/>
                  <a:gd name="connsiteX21" fmla="*/ 1889 w 10000"/>
                  <a:gd name="connsiteY21" fmla="*/ 6465 h 10000"/>
                  <a:gd name="connsiteX22" fmla="*/ 1378 w 10000"/>
                  <a:gd name="connsiteY22" fmla="*/ 5229 h 10000"/>
                  <a:gd name="connsiteX23" fmla="*/ 2294 w 10000"/>
                  <a:gd name="connsiteY23" fmla="*/ 4620 h 10000"/>
                  <a:gd name="connsiteX24" fmla="*/ 2017 w 10000"/>
                  <a:gd name="connsiteY24" fmla="*/ 3607 h 10000"/>
                  <a:gd name="connsiteX25" fmla="*/ 601 w 10000"/>
                  <a:gd name="connsiteY25" fmla="*/ 3395 h 10000"/>
                  <a:gd name="connsiteX26" fmla="*/ 0 w 10000"/>
                  <a:gd name="connsiteY26" fmla="*/ 2836 h 10000"/>
                  <a:gd name="connsiteX27" fmla="*/ 2623 w 10000"/>
                  <a:gd name="connsiteY27" fmla="*/ 3072 h 10000"/>
                  <a:gd name="connsiteX28" fmla="*/ 3526 w 10000"/>
                  <a:gd name="connsiteY28" fmla="*/ 1697 h 10000"/>
                  <a:gd name="connsiteX29" fmla="*/ 4528 w 10000"/>
                  <a:gd name="connsiteY29" fmla="*/ 2712 h 10000"/>
                  <a:gd name="connsiteX30" fmla="*/ 4708 w 10000"/>
                  <a:gd name="connsiteY30" fmla="*/ 3395 h 10000"/>
                  <a:gd name="connsiteX31" fmla="*/ 5891 w 10000"/>
                  <a:gd name="connsiteY31" fmla="*/ 2255 h 10000"/>
                  <a:gd name="connsiteX32" fmla="*/ 5891 w 10000"/>
                  <a:gd name="connsiteY32" fmla="*/ 1697 h 10000"/>
                  <a:gd name="connsiteX33" fmla="*/ 7053 w 10000"/>
                  <a:gd name="connsiteY33" fmla="*/ 1118 h 10000"/>
                  <a:gd name="connsiteX34" fmla="*/ 7053 w 10000"/>
                  <a:gd name="connsiteY34" fmla="*/ 0 h 10000"/>
                  <a:gd name="connsiteX35" fmla="*/ 8236 w 10000"/>
                  <a:gd name="connsiteY35" fmla="*/ 0 h 10000"/>
                  <a:gd name="connsiteX36" fmla="*/ 10000 w 10000"/>
                  <a:gd name="connsiteY36" fmla="*/ 1697 h 10000"/>
                  <a:gd name="connsiteX0" fmla="*/ 9399 w 9399"/>
                  <a:gd name="connsiteY0" fmla="*/ 1697 h 10000"/>
                  <a:gd name="connsiteX1" fmla="*/ 8817 w 9399"/>
                  <a:gd name="connsiteY1" fmla="*/ 2255 h 10000"/>
                  <a:gd name="connsiteX2" fmla="*/ 8817 w 9399"/>
                  <a:gd name="connsiteY2" fmla="*/ 3395 h 10000"/>
                  <a:gd name="connsiteX3" fmla="*/ 7635 w 9399"/>
                  <a:gd name="connsiteY3" fmla="*/ 3954 h 10000"/>
                  <a:gd name="connsiteX4" fmla="*/ 7055 w 9399"/>
                  <a:gd name="connsiteY4" fmla="*/ 3954 h 10000"/>
                  <a:gd name="connsiteX5" fmla="*/ 6452 w 9399"/>
                  <a:gd name="connsiteY5" fmla="*/ 4532 h 10000"/>
                  <a:gd name="connsiteX6" fmla="*/ 6452 w 9399"/>
                  <a:gd name="connsiteY6" fmla="*/ 5092 h 10000"/>
                  <a:gd name="connsiteX7" fmla="*/ 7055 w 9399"/>
                  <a:gd name="connsiteY7" fmla="*/ 6231 h 10000"/>
                  <a:gd name="connsiteX8" fmla="*/ 6452 w 9399"/>
                  <a:gd name="connsiteY8" fmla="*/ 7348 h 10000"/>
                  <a:gd name="connsiteX9" fmla="*/ 5290 w 9399"/>
                  <a:gd name="connsiteY9" fmla="*/ 6787 h 10000"/>
                  <a:gd name="connsiteX10" fmla="*/ 4689 w 9399"/>
                  <a:gd name="connsiteY10" fmla="*/ 5650 h 10000"/>
                  <a:gd name="connsiteX11" fmla="*/ 4107 w 9399"/>
                  <a:gd name="connsiteY11" fmla="*/ 5650 h 10000"/>
                  <a:gd name="connsiteX12" fmla="*/ 3528 w 9399"/>
                  <a:gd name="connsiteY12" fmla="*/ 6787 h 10000"/>
                  <a:gd name="connsiteX13" fmla="*/ 2346 w 9399"/>
                  <a:gd name="connsiteY13" fmla="*/ 5650 h 10000"/>
                  <a:gd name="connsiteX14" fmla="*/ 1764 w 9399"/>
                  <a:gd name="connsiteY14" fmla="*/ 6787 h 10000"/>
                  <a:gd name="connsiteX15" fmla="*/ 1764 w 9399"/>
                  <a:gd name="connsiteY15" fmla="*/ 7927 h 10000"/>
                  <a:gd name="connsiteX16" fmla="*/ 1162 w 9399"/>
                  <a:gd name="connsiteY16" fmla="*/ 7927 h 10000"/>
                  <a:gd name="connsiteX17" fmla="*/ 1162 w 9399"/>
                  <a:gd name="connsiteY17" fmla="*/ 8486 h 10000"/>
                  <a:gd name="connsiteX18" fmla="*/ 2346 w 9399"/>
                  <a:gd name="connsiteY18" fmla="*/ 9045 h 10000"/>
                  <a:gd name="connsiteX19" fmla="*/ 1122 w 9399"/>
                  <a:gd name="connsiteY19" fmla="*/ 10000 h 10000"/>
                  <a:gd name="connsiteX20" fmla="*/ 548 w 9399"/>
                  <a:gd name="connsiteY20" fmla="*/ 7368 h 10000"/>
                  <a:gd name="connsiteX21" fmla="*/ 1288 w 9399"/>
                  <a:gd name="connsiteY21" fmla="*/ 6465 h 10000"/>
                  <a:gd name="connsiteX22" fmla="*/ 777 w 9399"/>
                  <a:gd name="connsiteY22" fmla="*/ 5229 h 10000"/>
                  <a:gd name="connsiteX23" fmla="*/ 1693 w 9399"/>
                  <a:gd name="connsiteY23" fmla="*/ 4620 h 10000"/>
                  <a:gd name="connsiteX24" fmla="*/ 1416 w 9399"/>
                  <a:gd name="connsiteY24" fmla="*/ 3607 h 10000"/>
                  <a:gd name="connsiteX25" fmla="*/ 0 w 9399"/>
                  <a:gd name="connsiteY25" fmla="*/ 3395 h 10000"/>
                  <a:gd name="connsiteX26" fmla="*/ 2022 w 9399"/>
                  <a:gd name="connsiteY26" fmla="*/ 3072 h 10000"/>
                  <a:gd name="connsiteX27" fmla="*/ 2925 w 9399"/>
                  <a:gd name="connsiteY27" fmla="*/ 1697 h 10000"/>
                  <a:gd name="connsiteX28" fmla="*/ 3927 w 9399"/>
                  <a:gd name="connsiteY28" fmla="*/ 2712 h 10000"/>
                  <a:gd name="connsiteX29" fmla="*/ 4107 w 9399"/>
                  <a:gd name="connsiteY29" fmla="*/ 3395 h 10000"/>
                  <a:gd name="connsiteX30" fmla="*/ 5290 w 9399"/>
                  <a:gd name="connsiteY30" fmla="*/ 2255 h 10000"/>
                  <a:gd name="connsiteX31" fmla="*/ 5290 w 9399"/>
                  <a:gd name="connsiteY31" fmla="*/ 1697 h 10000"/>
                  <a:gd name="connsiteX32" fmla="*/ 6452 w 9399"/>
                  <a:gd name="connsiteY32" fmla="*/ 1118 h 10000"/>
                  <a:gd name="connsiteX33" fmla="*/ 6452 w 9399"/>
                  <a:gd name="connsiteY33" fmla="*/ 0 h 10000"/>
                  <a:gd name="connsiteX34" fmla="*/ 7635 w 9399"/>
                  <a:gd name="connsiteY34" fmla="*/ 0 h 10000"/>
                  <a:gd name="connsiteX35" fmla="*/ 9399 w 9399"/>
                  <a:gd name="connsiteY35" fmla="*/ 1697 h 10000"/>
                  <a:gd name="connsiteX0" fmla="*/ 9417 w 9417"/>
                  <a:gd name="connsiteY0" fmla="*/ 1697 h 10000"/>
                  <a:gd name="connsiteX1" fmla="*/ 8798 w 9417"/>
                  <a:gd name="connsiteY1" fmla="*/ 2255 h 10000"/>
                  <a:gd name="connsiteX2" fmla="*/ 8798 w 9417"/>
                  <a:gd name="connsiteY2" fmla="*/ 3395 h 10000"/>
                  <a:gd name="connsiteX3" fmla="*/ 7540 w 9417"/>
                  <a:gd name="connsiteY3" fmla="*/ 3954 h 10000"/>
                  <a:gd name="connsiteX4" fmla="*/ 6923 w 9417"/>
                  <a:gd name="connsiteY4" fmla="*/ 3954 h 10000"/>
                  <a:gd name="connsiteX5" fmla="*/ 6282 w 9417"/>
                  <a:gd name="connsiteY5" fmla="*/ 4532 h 10000"/>
                  <a:gd name="connsiteX6" fmla="*/ 6282 w 9417"/>
                  <a:gd name="connsiteY6" fmla="*/ 5092 h 10000"/>
                  <a:gd name="connsiteX7" fmla="*/ 6923 w 9417"/>
                  <a:gd name="connsiteY7" fmla="*/ 6231 h 10000"/>
                  <a:gd name="connsiteX8" fmla="*/ 6282 w 9417"/>
                  <a:gd name="connsiteY8" fmla="*/ 7348 h 10000"/>
                  <a:gd name="connsiteX9" fmla="*/ 5045 w 9417"/>
                  <a:gd name="connsiteY9" fmla="*/ 6787 h 10000"/>
                  <a:gd name="connsiteX10" fmla="*/ 4406 w 9417"/>
                  <a:gd name="connsiteY10" fmla="*/ 5650 h 10000"/>
                  <a:gd name="connsiteX11" fmla="*/ 3787 w 9417"/>
                  <a:gd name="connsiteY11" fmla="*/ 5650 h 10000"/>
                  <a:gd name="connsiteX12" fmla="*/ 3171 w 9417"/>
                  <a:gd name="connsiteY12" fmla="*/ 6787 h 10000"/>
                  <a:gd name="connsiteX13" fmla="*/ 1913 w 9417"/>
                  <a:gd name="connsiteY13" fmla="*/ 5650 h 10000"/>
                  <a:gd name="connsiteX14" fmla="*/ 1294 w 9417"/>
                  <a:gd name="connsiteY14" fmla="*/ 6787 h 10000"/>
                  <a:gd name="connsiteX15" fmla="*/ 1294 w 9417"/>
                  <a:gd name="connsiteY15" fmla="*/ 7927 h 10000"/>
                  <a:gd name="connsiteX16" fmla="*/ 653 w 9417"/>
                  <a:gd name="connsiteY16" fmla="*/ 7927 h 10000"/>
                  <a:gd name="connsiteX17" fmla="*/ 653 w 9417"/>
                  <a:gd name="connsiteY17" fmla="*/ 8486 h 10000"/>
                  <a:gd name="connsiteX18" fmla="*/ 1913 w 9417"/>
                  <a:gd name="connsiteY18" fmla="*/ 9045 h 10000"/>
                  <a:gd name="connsiteX19" fmla="*/ 611 w 9417"/>
                  <a:gd name="connsiteY19" fmla="*/ 10000 h 10000"/>
                  <a:gd name="connsiteX20" fmla="*/ 0 w 9417"/>
                  <a:gd name="connsiteY20" fmla="*/ 7368 h 10000"/>
                  <a:gd name="connsiteX21" fmla="*/ 787 w 9417"/>
                  <a:gd name="connsiteY21" fmla="*/ 6465 h 10000"/>
                  <a:gd name="connsiteX22" fmla="*/ 244 w 9417"/>
                  <a:gd name="connsiteY22" fmla="*/ 5229 h 10000"/>
                  <a:gd name="connsiteX23" fmla="*/ 1218 w 9417"/>
                  <a:gd name="connsiteY23" fmla="*/ 4620 h 10000"/>
                  <a:gd name="connsiteX24" fmla="*/ 924 w 9417"/>
                  <a:gd name="connsiteY24" fmla="*/ 3607 h 10000"/>
                  <a:gd name="connsiteX25" fmla="*/ 1568 w 9417"/>
                  <a:gd name="connsiteY25" fmla="*/ 3072 h 10000"/>
                  <a:gd name="connsiteX26" fmla="*/ 2529 w 9417"/>
                  <a:gd name="connsiteY26" fmla="*/ 1697 h 10000"/>
                  <a:gd name="connsiteX27" fmla="*/ 3595 w 9417"/>
                  <a:gd name="connsiteY27" fmla="*/ 2712 h 10000"/>
                  <a:gd name="connsiteX28" fmla="*/ 3787 w 9417"/>
                  <a:gd name="connsiteY28" fmla="*/ 3395 h 10000"/>
                  <a:gd name="connsiteX29" fmla="*/ 5045 w 9417"/>
                  <a:gd name="connsiteY29" fmla="*/ 2255 h 10000"/>
                  <a:gd name="connsiteX30" fmla="*/ 5045 w 9417"/>
                  <a:gd name="connsiteY30" fmla="*/ 1697 h 10000"/>
                  <a:gd name="connsiteX31" fmla="*/ 6282 w 9417"/>
                  <a:gd name="connsiteY31" fmla="*/ 1118 h 10000"/>
                  <a:gd name="connsiteX32" fmla="*/ 6282 w 9417"/>
                  <a:gd name="connsiteY32" fmla="*/ 0 h 10000"/>
                  <a:gd name="connsiteX33" fmla="*/ 7540 w 9417"/>
                  <a:gd name="connsiteY33" fmla="*/ 0 h 10000"/>
                  <a:gd name="connsiteX34" fmla="*/ 9417 w 9417"/>
                  <a:gd name="connsiteY34" fmla="*/ 1697 h 10000"/>
                  <a:gd name="connsiteX0" fmla="*/ 10000 w 10000"/>
                  <a:gd name="connsiteY0" fmla="*/ 1697 h 10000"/>
                  <a:gd name="connsiteX1" fmla="*/ 9343 w 10000"/>
                  <a:gd name="connsiteY1" fmla="*/ 2255 h 10000"/>
                  <a:gd name="connsiteX2" fmla="*/ 9343 w 10000"/>
                  <a:gd name="connsiteY2" fmla="*/ 3395 h 10000"/>
                  <a:gd name="connsiteX3" fmla="*/ 8007 w 10000"/>
                  <a:gd name="connsiteY3" fmla="*/ 3954 h 10000"/>
                  <a:gd name="connsiteX4" fmla="*/ 7352 w 10000"/>
                  <a:gd name="connsiteY4" fmla="*/ 3954 h 10000"/>
                  <a:gd name="connsiteX5" fmla="*/ 6671 w 10000"/>
                  <a:gd name="connsiteY5" fmla="*/ 4532 h 10000"/>
                  <a:gd name="connsiteX6" fmla="*/ 6671 w 10000"/>
                  <a:gd name="connsiteY6" fmla="*/ 5092 h 10000"/>
                  <a:gd name="connsiteX7" fmla="*/ 7352 w 10000"/>
                  <a:gd name="connsiteY7" fmla="*/ 6231 h 10000"/>
                  <a:gd name="connsiteX8" fmla="*/ 6671 w 10000"/>
                  <a:gd name="connsiteY8" fmla="*/ 7348 h 10000"/>
                  <a:gd name="connsiteX9" fmla="*/ 5357 w 10000"/>
                  <a:gd name="connsiteY9" fmla="*/ 6787 h 10000"/>
                  <a:gd name="connsiteX10" fmla="*/ 4679 w 10000"/>
                  <a:gd name="connsiteY10" fmla="*/ 5650 h 10000"/>
                  <a:gd name="connsiteX11" fmla="*/ 4021 w 10000"/>
                  <a:gd name="connsiteY11" fmla="*/ 5650 h 10000"/>
                  <a:gd name="connsiteX12" fmla="*/ 3367 w 10000"/>
                  <a:gd name="connsiteY12" fmla="*/ 6787 h 10000"/>
                  <a:gd name="connsiteX13" fmla="*/ 2031 w 10000"/>
                  <a:gd name="connsiteY13" fmla="*/ 5650 h 10000"/>
                  <a:gd name="connsiteX14" fmla="*/ 1374 w 10000"/>
                  <a:gd name="connsiteY14" fmla="*/ 6787 h 10000"/>
                  <a:gd name="connsiteX15" fmla="*/ 1374 w 10000"/>
                  <a:gd name="connsiteY15" fmla="*/ 7927 h 10000"/>
                  <a:gd name="connsiteX16" fmla="*/ 693 w 10000"/>
                  <a:gd name="connsiteY16" fmla="*/ 7927 h 10000"/>
                  <a:gd name="connsiteX17" fmla="*/ 693 w 10000"/>
                  <a:gd name="connsiteY17" fmla="*/ 8486 h 10000"/>
                  <a:gd name="connsiteX18" fmla="*/ 2031 w 10000"/>
                  <a:gd name="connsiteY18" fmla="*/ 9045 h 10000"/>
                  <a:gd name="connsiteX19" fmla="*/ 649 w 10000"/>
                  <a:gd name="connsiteY19" fmla="*/ 10000 h 10000"/>
                  <a:gd name="connsiteX20" fmla="*/ 0 w 10000"/>
                  <a:gd name="connsiteY20" fmla="*/ 7368 h 10000"/>
                  <a:gd name="connsiteX21" fmla="*/ 836 w 10000"/>
                  <a:gd name="connsiteY21" fmla="*/ 6465 h 10000"/>
                  <a:gd name="connsiteX22" fmla="*/ 259 w 10000"/>
                  <a:gd name="connsiteY22" fmla="*/ 5229 h 10000"/>
                  <a:gd name="connsiteX23" fmla="*/ 1293 w 10000"/>
                  <a:gd name="connsiteY23" fmla="*/ 4620 h 10000"/>
                  <a:gd name="connsiteX24" fmla="*/ 981 w 10000"/>
                  <a:gd name="connsiteY24" fmla="*/ 3607 h 10000"/>
                  <a:gd name="connsiteX25" fmla="*/ 1665 w 10000"/>
                  <a:gd name="connsiteY25" fmla="*/ 3072 h 10000"/>
                  <a:gd name="connsiteX26" fmla="*/ 3818 w 10000"/>
                  <a:gd name="connsiteY26" fmla="*/ 2712 h 10000"/>
                  <a:gd name="connsiteX27" fmla="*/ 4021 w 10000"/>
                  <a:gd name="connsiteY27" fmla="*/ 3395 h 10000"/>
                  <a:gd name="connsiteX28" fmla="*/ 5357 w 10000"/>
                  <a:gd name="connsiteY28" fmla="*/ 2255 h 10000"/>
                  <a:gd name="connsiteX29" fmla="*/ 5357 w 10000"/>
                  <a:gd name="connsiteY29" fmla="*/ 1697 h 10000"/>
                  <a:gd name="connsiteX30" fmla="*/ 6671 w 10000"/>
                  <a:gd name="connsiteY30" fmla="*/ 1118 h 10000"/>
                  <a:gd name="connsiteX31" fmla="*/ 6671 w 10000"/>
                  <a:gd name="connsiteY31" fmla="*/ 0 h 10000"/>
                  <a:gd name="connsiteX32" fmla="*/ 8007 w 10000"/>
                  <a:gd name="connsiteY32" fmla="*/ 0 h 10000"/>
                  <a:gd name="connsiteX33" fmla="*/ 10000 w 10000"/>
                  <a:gd name="connsiteY33" fmla="*/ 1697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000" h="10000">
                    <a:moveTo>
                      <a:pt x="10000" y="1697"/>
                    </a:moveTo>
                    <a:lnTo>
                      <a:pt x="9343" y="2255"/>
                    </a:lnTo>
                    <a:lnTo>
                      <a:pt x="9343" y="3395"/>
                    </a:lnTo>
                    <a:lnTo>
                      <a:pt x="8007" y="3954"/>
                    </a:lnTo>
                    <a:lnTo>
                      <a:pt x="7352" y="3954"/>
                    </a:lnTo>
                    <a:lnTo>
                      <a:pt x="6671" y="4532"/>
                    </a:lnTo>
                    <a:lnTo>
                      <a:pt x="6671" y="5092"/>
                    </a:lnTo>
                    <a:lnTo>
                      <a:pt x="7352" y="6231"/>
                    </a:lnTo>
                    <a:lnTo>
                      <a:pt x="6671" y="7348"/>
                    </a:lnTo>
                    <a:lnTo>
                      <a:pt x="5357" y="6787"/>
                    </a:lnTo>
                    <a:lnTo>
                      <a:pt x="4679" y="5650"/>
                    </a:lnTo>
                    <a:lnTo>
                      <a:pt x="4021" y="5650"/>
                    </a:lnTo>
                    <a:lnTo>
                      <a:pt x="3367" y="6787"/>
                    </a:lnTo>
                    <a:lnTo>
                      <a:pt x="2031" y="5650"/>
                    </a:lnTo>
                    <a:lnTo>
                      <a:pt x="1374" y="6787"/>
                    </a:lnTo>
                    <a:lnTo>
                      <a:pt x="1374" y="7927"/>
                    </a:lnTo>
                    <a:lnTo>
                      <a:pt x="693" y="7927"/>
                    </a:lnTo>
                    <a:lnTo>
                      <a:pt x="693" y="8486"/>
                    </a:lnTo>
                    <a:lnTo>
                      <a:pt x="2031" y="9045"/>
                    </a:lnTo>
                    <a:lnTo>
                      <a:pt x="649" y="10000"/>
                    </a:lnTo>
                    <a:cubicBezTo>
                      <a:pt x="431" y="9123"/>
                      <a:pt x="218" y="8245"/>
                      <a:pt x="0" y="7368"/>
                    </a:cubicBezTo>
                    <a:lnTo>
                      <a:pt x="836" y="6465"/>
                    </a:lnTo>
                    <a:lnTo>
                      <a:pt x="259" y="5229"/>
                    </a:lnTo>
                    <a:lnTo>
                      <a:pt x="1293" y="4620"/>
                    </a:lnTo>
                    <a:cubicBezTo>
                      <a:pt x="1189" y="4282"/>
                      <a:pt x="1084" y="3945"/>
                      <a:pt x="981" y="3607"/>
                    </a:cubicBezTo>
                    <a:lnTo>
                      <a:pt x="1665" y="3072"/>
                    </a:lnTo>
                    <a:lnTo>
                      <a:pt x="3818" y="2712"/>
                    </a:lnTo>
                    <a:cubicBezTo>
                      <a:pt x="3884" y="2940"/>
                      <a:pt x="3955" y="3167"/>
                      <a:pt x="4021" y="3395"/>
                    </a:cubicBezTo>
                    <a:lnTo>
                      <a:pt x="5357" y="2255"/>
                    </a:lnTo>
                    <a:lnTo>
                      <a:pt x="5357" y="1697"/>
                    </a:lnTo>
                    <a:lnTo>
                      <a:pt x="6671" y="1118"/>
                    </a:lnTo>
                    <a:lnTo>
                      <a:pt x="6671" y="0"/>
                    </a:lnTo>
                    <a:lnTo>
                      <a:pt x="8007" y="0"/>
                    </a:lnTo>
                    <a:lnTo>
                      <a:pt x="10000" y="16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40" name="グループ化 339"/>
          <p:cNvGrpSpPr/>
          <p:nvPr/>
        </p:nvGrpSpPr>
        <p:grpSpPr>
          <a:xfrm>
            <a:off x="3481884" y="480219"/>
            <a:ext cx="6009888" cy="4455319"/>
            <a:chOff x="3481884" y="480219"/>
            <a:chExt cx="6009888" cy="4455319"/>
          </a:xfrm>
        </p:grpSpPr>
        <p:grpSp>
          <p:nvGrpSpPr>
            <p:cNvPr id="341" name="グループ化 340"/>
            <p:cNvGrpSpPr/>
            <p:nvPr/>
          </p:nvGrpSpPr>
          <p:grpSpPr>
            <a:xfrm>
              <a:off x="3481884" y="3057138"/>
              <a:ext cx="1883867" cy="1878400"/>
              <a:chOff x="3481884" y="3057138"/>
              <a:chExt cx="1883867" cy="1878400"/>
            </a:xfrm>
          </p:grpSpPr>
          <p:sp>
            <p:nvSpPr>
              <p:cNvPr id="350" name="正方形/長方形 349"/>
              <p:cNvSpPr/>
              <p:nvPr/>
            </p:nvSpPr>
            <p:spPr>
              <a:xfrm>
                <a:off x="3892550" y="46585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早良区</a:t>
                </a:r>
              </a:p>
            </p:txBody>
          </p:sp>
          <p:sp>
            <p:nvSpPr>
              <p:cNvPr id="351" name="正方形/長方形 350"/>
              <p:cNvSpPr/>
              <p:nvPr/>
            </p:nvSpPr>
            <p:spPr>
              <a:xfrm>
                <a:off x="4076917" y="415288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城南区</a:t>
                </a:r>
              </a:p>
            </p:txBody>
          </p:sp>
          <p:sp>
            <p:nvSpPr>
              <p:cNvPr id="352" name="正方形/長方形 351"/>
              <p:cNvSpPr/>
              <p:nvPr/>
            </p:nvSpPr>
            <p:spPr>
              <a:xfrm>
                <a:off x="3481884" y="392350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353" name="正方形/長方形 352"/>
              <p:cNvSpPr/>
              <p:nvPr/>
            </p:nvSpPr>
            <p:spPr>
              <a:xfrm>
                <a:off x="4597458" y="407765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354" name="正方形/長方形 353"/>
              <p:cNvSpPr/>
              <p:nvPr/>
            </p:nvSpPr>
            <p:spPr>
              <a:xfrm>
                <a:off x="4289424" y="3574276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355" name="正方形/長方形 354"/>
              <p:cNvSpPr/>
              <p:nvPr/>
            </p:nvSpPr>
            <p:spPr>
              <a:xfrm>
                <a:off x="4719420" y="374253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博多区</a:t>
                </a:r>
              </a:p>
            </p:txBody>
          </p:sp>
          <p:sp>
            <p:nvSpPr>
              <p:cNvPr id="356" name="正方形/長方形 355"/>
              <p:cNvSpPr/>
              <p:nvPr/>
            </p:nvSpPr>
            <p:spPr>
              <a:xfrm>
                <a:off x="4826000" y="30571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  <p:grpSp>
          <p:nvGrpSpPr>
            <p:cNvPr id="342" name="グループ化 341"/>
            <p:cNvGrpSpPr/>
            <p:nvPr/>
          </p:nvGrpSpPr>
          <p:grpSpPr>
            <a:xfrm>
              <a:off x="6819640" y="480219"/>
              <a:ext cx="2672132" cy="1526768"/>
              <a:chOff x="6819640" y="480219"/>
              <a:chExt cx="2672132" cy="1526768"/>
            </a:xfrm>
          </p:grpSpPr>
          <p:sp>
            <p:nvSpPr>
              <p:cNvPr id="343" name="正方形/長方形 342"/>
              <p:cNvSpPr/>
              <p:nvPr/>
            </p:nvSpPr>
            <p:spPr>
              <a:xfrm>
                <a:off x="8845441" y="6604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門司区</a:t>
                </a:r>
              </a:p>
            </p:txBody>
          </p:sp>
          <p:sp>
            <p:nvSpPr>
              <p:cNvPr id="344" name="正方形/長方形 343"/>
              <p:cNvSpPr/>
              <p:nvPr/>
            </p:nvSpPr>
            <p:spPr>
              <a:xfrm>
                <a:off x="6819640" y="1136263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八幡西区</a:t>
                </a:r>
              </a:p>
            </p:txBody>
          </p:sp>
          <p:sp>
            <p:nvSpPr>
              <p:cNvPr id="345" name="正方形/長方形 344"/>
              <p:cNvSpPr/>
              <p:nvPr/>
            </p:nvSpPr>
            <p:spPr>
              <a:xfrm>
                <a:off x="7537331" y="121158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八幡東区</a:t>
                </a:r>
              </a:p>
            </p:txBody>
          </p:sp>
          <p:sp>
            <p:nvSpPr>
              <p:cNvPr id="346" name="正方形/長方形 345"/>
              <p:cNvSpPr/>
              <p:nvPr/>
            </p:nvSpPr>
            <p:spPr>
              <a:xfrm>
                <a:off x="7980303" y="1729988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小倉南区</a:t>
                </a:r>
              </a:p>
            </p:txBody>
          </p:sp>
          <p:sp>
            <p:nvSpPr>
              <p:cNvPr id="347" name="正方形/長方形 346"/>
              <p:cNvSpPr/>
              <p:nvPr/>
            </p:nvSpPr>
            <p:spPr>
              <a:xfrm>
                <a:off x="8116827" y="922516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小倉北区</a:t>
                </a:r>
              </a:p>
            </p:txBody>
          </p:sp>
          <p:sp>
            <p:nvSpPr>
              <p:cNvPr id="348" name="正方形/長方形 347"/>
              <p:cNvSpPr/>
              <p:nvPr/>
            </p:nvSpPr>
            <p:spPr>
              <a:xfrm>
                <a:off x="8042275" y="556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戸畑区</a:t>
                </a:r>
              </a:p>
            </p:txBody>
          </p:sp>
          <p:sp>
            <p:nvSpPr>
              <p:cNvPr id="349" name="正方形/長方形 348"/>
              <p:cNvSpPr/>
              <p:nvPr/>
            </p:nvSpPr>
            <p:spPr>
              <a:xfrm>
                <a:off x="7046008" y="48021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若松区</a:t>
                </a:r>
              </a:p>
            </p:txBody>
          </p:sp>
        </p:grpSp>
      </p:grpSp>
      <p:grpSp>
        <p:nvGrpSpPr>
          <p:cNvPr id="357" name="グループ化 356"/>
          <p:cNvGrpSpPr/>
          <p:nvPr/>
        </p:nvGrpSpPr>
        <p:grpSpPr>
          <a:xfrm>
            <a:off x="2739373" y="731103"/>
            <a:ext cx="8533245" cy="8442960"/>
            <a:chOff x="2739373" y="731103"/>
            <a:chExt cx="8533245" cy="8442960"/>
          </a:xfrm>
        </p:grpSpPr>
        <p:sp>
          <p:nvSpPr>
            <p:cNvPr id="358" name="正方形/長方形 357"/>
            <p:cNvSpPr/>
            <p:nvPr/>
          </p:nvSpPr>
          <p:spPr>
            <a:xfrm>
              <a:off x="7227015" y="7988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359" name="正方形/長方形 358"/>
            <p:cNvSpPr/>
            <p:nvPr/>
          </p:nvSpPr>
          <p:spPr>
            <a:xfrm>
              <a:off x="3993002" y="383389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360" name="正方形/長方形 359"/>
            <p:cNvSpPr/>
            <p:nvPr/>
          </p:nvSpPr>
          <p:spPr>
            <a:xfrm>
              <a:off x="5981725" y="24195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361" name="正方形/長方形 360"/>
            <p:cNvSpPr/>
            <p:nvPr/>
          </p:nvSpPr>
          <p:spPr>
            <a:xfrm>
              <a:off x="4951412" y="79995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6283543" y="1301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363" name="正方形/長方形 362"/>
            <p:cNvSpPr/>
            <p:nvPr/>
          </p:nvSpPr>
          <p:spPr>
            <a:xfrm>
              <a:off x="4758174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364" name="正方形/長方形 363"/>
            <p:cNvSpPr/>
            <p:nvPr/>
          </p:nvSpPr>
          <p:spPr>
            <a:xfrm>
              <a:off x="5231251" y="29438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365" name="正方形/長方形 364"/>
            <p:cNvSpPr/>
            <p:nvPr/>
          </p:nvSpPr>
          <p:spPr>
            <a:xfrm>
              <a:off x="4393739" y="24109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2739373" y="4170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7029889" y="5219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368" name="正方形/長方形 367"/>
            <p:cNvSpPr/>
            <p:nvPr/>
          </p:nvSpPr>
          <p:spPr>
            <a:xfrm>
              <a:off x="6940550" y="41671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嘉麻市</a:t>
              </a:r>
            </a:p>
          </p:txBody>
        </p:sp>
        <p:sp>
          <p:nvSpPr>
            <p:cNvPr id="369" name="正方形/長方形 368"/>
            <p:cNvSpPr/>
            <p:nvPr/>
          </p:nvSpPr>
          <p:spPr>
            <a:xfrm>
              <a:off x="7437437" y="63119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5170487" y="23480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5365751" y="425418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4910365" y="452774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373" name="正方形/長方形 372"/>
            <p:cNvSpPr/>
            <p:nvPr/>
          </p:nvSpPr>
          <p:spPr>
            <a:xfrm>
              <a:off x="5383431" y="35886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6740525" y="25118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375" name="正方形/長方形 374"/>
            <p:cNvSpPr/>
            <p:nvPr/>
          </p:nvSpPr>
          <p:spPr>
            <a:xfrm>
              <a:off x="6074789" y="48709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376" name="正方形/長方形 375"/>
            <p:cNvSpPr/>
            <p:nvPr/>
          </p:nvSpPr>
          <p:spPr>
            <a:xfrm>
              <a:off x="7197944" y="303819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377" name="正方形/長方形 376"/>
            <p:cNvSpPr/>
            <p:nvPr/>
          </p:nvSpPr>
          <p:spPr>
            <a:xfrm>
              <a:off x="7272852" y="26369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福智町</a:t>
              </a:r>
            </a:p>
          </p:txBody>
        </p:sp>
        <p:sp>
          <p:nvSpPr>
            <p:cNvPr id="378" name="正方形/長方形 377"/>
            <p:cNvSpPr/>
            <p:nvPr/>
          </p:nvSpPr>
          <p:spPr>
            <a:xfrm>
              <a:off x="8344606" y="352508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5658290" y="68517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4591269" y="43418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5568157" y="1557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382" name="正方形/長方形 381"/>
            <p:cNvSpPr/>
            <p:nvPr/>
          </p:nvSpPr>
          <p:spPr>
            <a:xfrm>
              <a:off x="5207673" y="48263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5703543" y="53896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384" name="正方形/長方形 383"/>
            <p:cNvSpPr/>
            <p:nvPr/>
          </p:nvSpPr>
          <p:spPr>
            <a:xfrm>
              <a:off x="8999757" y="24482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385" name="正方形/長方形 384"/>
            <p:cNvSpPr/>
            <p:nvPr/>
          </p:nvSpPr>
          <p:spPr>
            <a:xfrm>
              <a:off x="3980906" y="7127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386" name="正方形/長方形 385"/>
            <p:cNvSpPr/>
            <p:nvPr/>
          </p:nvSpPr>
          <p:spPr>
            <a:xfrm>
              <a:off x="6223000" y="33085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6648890" y="7183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5062756" y="18782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5974201" y="7311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6602853" y="37728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5994400" y="566592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7609047" y="3826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4726927" y="88662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8098057" y="43481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7944067" y="32390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9225182" y="34624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10158852" y="4086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10530107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8522509" y="306654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8842594" y="19525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7944068" y="2686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4657151" y="73485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8020050" y="52023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6466327" y="1762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5786513" y="11035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6511758" y="9373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5460199" y="3319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5525832" y="3916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4955995" y="38370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4300766" y="485445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6813366" y="14966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9538248" y="38671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5230813" y="72501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4308914" y="7831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7437437" y="33671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7029450" y="20526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5577795" y="629644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1476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グループ化 179"/>
          <p:cNvGrpSpPr/>
          <p:nvPr/>
        </p:nvGrpSpPr>
        <p:grpSpPr>
          <a:xfrm>
            <a:off x="3114676" y="2640013"/>
            <a:ext cx="2341563" cy="2746375"/>
            <a:chOff x="3114676" y="2640013"/>
            <a:chExt cx="2341563" cy="2746375"/>
          </a:xfrm>
        </p:grpSpPr>
        <p:sp>
          <p:nvSpPr>
            <p:cNvPr id="181" name="Freeform 3"/>
            <p:cNvSpPr>
              <a:spLocks/>
            </p:cNvSpPr>
            <p:nvPr/>
          </p:nvSpPr>
          <p:spPr bwMode="auto">
            <a:xfrm>
              <a:off x="4286251" y="3900488"/>
              <a:ext cx="404813" cy="630238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2" name="Freeform 4"/>
            <p:cNvSpPr>
              <a:spLocks/>
            </p:cNvSpPr>
            <p:nvPr/>
          </p:nvSpPr>
          <p:spPr bwMode="auto">
            <a:xfrm>
              <a:off x="3656013" y="3765550"/>
              <a:ext cx="1079500" cy="1620838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3" name="Freeform 5"/>
            <p:cNvSpPr>
              <a:spLocks/>
            </p:cNvSpPr>
            <p:nvPr/>
          </p:nvSpPr>
          <p:spPr bwMode="auto">
            <a:xfrm>
              <a:off x="4421188" y="3990975"/>
              <a:ext cx="674688" cy="630238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3295651" y="2820988"/>
              <a:ext cx="134938" cy="134938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3790951" y="2865438"/>
              <a:ext cx="223838" cy="269875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3835401" y="3360738"/>
              <a:ext cx="179388" cy="269875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4375151" y="3586163"/>
              <a:ext cx="585788" cy="674688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8" name="Freeform 10"/>
            <p:cNvSpPr>
              <a:spLocks/>
            </p:cNvSpPr>
            <p:nvPr/>
          </p:nvSpPr>
          <p:spPr bwMode="auto">
            <a:xfrm>
              <a:off x="3114676" y="3090863"/>
              <a:ext cx="1125538" cy="1530350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9" name="Freeform 36"/>
            <p:cNvSpPr>
              <a:spLocks/>
            </p:cNvSpPr>
            <p:nvPr/>
          </p:nvSpPr>
          <p:spPr bwMode="auto">
            <a:xfrm>
              <a:off x="4691063" y="3540125"/>
              <a:ext cx="674688" cy="765175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0" name="Freeform 40"/>
            <p:cNvSpPr>
              <a:spLocks/>
            </p:cNvSpPr>
            <p:nvPr/>
          </p:nvSpPr>
          <p:spPr bwMode="auto">
            <a:xfrm>
              <a:off x="4105276" y="2640013"/>
              <a:ext cx="1350963" cy="946150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850063" y="165100"/>
            <a:ext cx="2790826" cy="2386013"/>
            <a:chOff x="6850063" y="165100"/>
            <a:chExt cx="2790826" cy="2386013"/>
          </a:xfrm>
        </p:grpSpPr>
        <p:sp>
          <p:nvSpPr>
            <p:cNvPr id="192" name="Freeform 45"/>
            <p:cNvSpPr>
              <a:spLocks/>
            </p:cNvSpPr>
            <p:nvPr/>
          </p:nvSpPr>
          <p:spPr bwMode="auto">
            <a:xfrm>
              <a:off x="6940551" y="839788"/>
              <a:ext cx="674688" cy="1260475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auto">
            <a:xfrm>
              <a:off x="7526338" y="885825"/>
              <a:ext cx="630238" cy="628650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5" name="Freeform 67"/>
            <p:cNvSpPr>
              <a:spLocks/>
            </p:cNvSpPr>
            <p:nvPr/>
          </p:nvSpPr>
          <p:spPr bwMode="auto">
            <a:xfrm>
              <a:off x="6850063" y="434975"/>
              <a:ext cx="1125538" cy="630238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6" name="Freeform 68"/>
            <p:cNvSpPr>
              <a:spLocks/>
            </p:cNvSpPr>
            <p:nvPr/>
          </p:nvSpPr>
          <p:spPr bwMode="auto">
            <a:xfrm>
              <a:off x="7661276" y="390525"/>
              <a:ext cx="539750" cy="179388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7" name="Freeform 69"/>
            <p:cNvSpPr>
              <a:spLocks/>
            </p:cNvSpPr>
            <p:nvPr/>
          </p:nvSpPr>
          <p:spPr bwMode="auto">
            <a:xfrm>
              <a:off x="7975601" y="569913"/>
              <a:ext cx="404813" cy="450850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8" name="Freeform 71"/>
            <p:cNvSpPr>
              <a:spLocks/>
            </p:cNvSpPr>
            <p:nvPr/>
          </p:nvSpPr>
          <p:spPr bwMode="auto">
            <a:xfrm>
              <a:off x="8156576" y="704850"/>
              <a:ext cx="630238" cy="585788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8740776" y="165100"/>
              <a:ext cx="900113" cy="1304925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7526338" y="1155700"/>
              <a:ext cx="1754188" cy="1395413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855788" y="660400"/>
            <a:ext cx="9090026" cy="8731250"/>
            <a:chOff x="1855788" y="660400"/>
            <a:chExt cx="9090026" cy="8731250"/>
          </a:xfrm>
        </p:grpSpPr>
        <p:sp>
          <p:nvSpPr>
            <p:cNvPr id="193" name="Freeform 46"/>
            <p:cNvSpPr>
              <a:spLocks/>
            </p:cNvSpPr>
            <p:nvPr/>
          </p:nvSpPr>
          <p:spPr bwMode="auto">
            <a:xfrm>
              <a:off x="6896101" y="930275"/>
              <a:ext cx="360363" cy="584200"/>
            </a:xfrm>
            <a:custGeom>
              <a:avLst/>
              <a:gdLst>
                <a:gd name="T0" fmla="*/ 28 w 227"/>
                <a:gd name="T1" fmla="*/ 28 h 368"/>
                <a:gd name="T2" fmla="*/ 57 w 227"/>
                <a:gd name="T3" fmla="*/ 85 h 368"/>
                <a:gd name="T4" fmla="*/ 85 w 227"/>
                <a:gd name="T5" fmla="*/ 113 h 368"/>
                <a:gd name="T6" fmla="*/ 57 w 227"/>
                <a:gd name="T7" fmla="*/ 142 h 368"/>
                <a:gd name="T8" fmla="*/ 198 w 227"/>
                <a:gd name="T9" fmla="*/ 283 h 368"/>
                <a:gd name="T10" fmla="*/ 227 w 227"/>
                <a:gd name="T11" fmla="*/ 340 h 368"/>
                <a:gd name="T12" fmla="*/ 198 w 227"/>
                <a:gd name="T13" fmla="*/ 340 h 368"/>
                <a:gd name="T14" fmla="*/ 142 w 227"/>
                <a:gd name="T15" fmla="*/ 312 h 368"/>
                <a:gd name="T16" fmla="*/ 85 w 227"/>
                <a:gd name="T17" fmla="*/ 368 h 368"/>
                <a:gd name="T18" fmla="*/ 57 w 227"/>
                <a:gd name="T19" fmla="*/ 340 h 368"/>
                <a:gd name="T20" fmla="*/ 0 w 227"/>
                <a:gd name="T21" fmla="*/ 198 h 368"/>
                <a:gd name="T22" fmla="*/ 0 w 227"/>
                <a:gd name="T23" fmla="*/ 0 h 368"/>
                <a:gd name="T24" fmla="*/ 28 w 227"/>
                <a:gd name="T25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8" y="28"/>
                  </a:moveTo>
                  <a:lnTo>
                    <a:pt x="57" y="85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198" y="283"/>
                  </a:lnTo>
                  <a:lnTo>
                    <a:pt x="227" y="340"/>
                  </a:lnTo>
                  <a:lnTo>
                    <a:pt x="198" y="340"/>
                  </a:lnTo>
                  <a:lnTo>
                    <a:pt x="142" y="312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277" name="グループ化 276"/>
            <p:cNvGrpSpPr/>
            <p:nvPr/>
          </p:nvGrpSpPr>
          <p:grpSpPr>
            <a:xfrm>
              <a:off x="1855788" y="660400"/>
              <a:ext cx="9090026" cy="8731250"/>
              <a:chOff x="1855788" y="660400"/>
              <a:chExt cx="9090026" cy="8731250"/>
            </a:xfrm>
          </p:grpSpPr>
          <p:sp>
            <p:nvSpPr>
              <p:cNvPr id="278" name="Freeform 37"/>
              <p:cNvSpPr>
                <a:spLocks/>
              </p:cNvSpPr>
              <p:nvPr/>
            </p:nvSpPr>
            <p:spPr bwMode="auto">
              <a:xfrm>
                <a:off x="5095876" y="3630613"/>
                <a:ext cx="404813" cy="449263"/>
              </a:xfrm>
              <a:custGeom>
                <a:avLst/>
                <a:gdLst>
                  <a:gd name="T0" fmla="*/ 0 w 255"/>
                  <a:gd name="T1" fmla="*/ 28 h 283"/>
                  <a:gd name="T2" fmla="*/ 0 w 255"/>
                  <a:gd name="T3" fmla="*/ 0 h 283"/>
                  <a:gd name="T4" fmla="*/ 57 w 255"/>
                  <a:gd name="T5" fmla="*/ 0 h 283"/>
                  <a:gd name="T6" fmla="*/ 142 w 255"/>
                  <a:gd name="T7" fmla="*/ 85 h 283"/>
                  <a:gd name="T8" fmla="*/ 198 w 255"/>
                  <a:gd name="T9" fmla="*/ 85 h 283"/>
                  <a:gd name="T10" fmla="*/ 198 w 255"/>
                  <a:gd name="T11" fmla="*/ 113 h 283"/>
                  <a:gd name="T12" fmla="*/ 227 w 255"/>
                  <a:gd name="T13" fmla="*/ 170 h 283"/>
                  <a:gd name="T14" fmla="*/ 255 w 255"/>
                  <a:gd name="T15" fmla="*/ 142 h 283"/>
                  <a:gd name="T16" fmla="*/ 255 w 255"/>
                  <a:gd name="T17" fmla="*/ 198 h 283"/>
                  <a:gd name="T18" fmla="*/ 198 w 255"/>
                  <a:gd name="T19" fmla="*/ 198 h 283"/>
                  <a:gd name="T20" fmla="*/ 198 w 255"/>
                  <a:gd name="T21" fmla="*/ 255 h 283"/>
                  <a:gd name="T22" fmla="*/ 170 w 255"/>
                  <a:gd name="T23" fmla="*/ 283 h 283"/>
                  <a:gd name="T24" fmla="*/ 142 w 255"/>
                  <a:gd name="T25" fmla="*/ 255 h 283"/>
                  <a:gd name="T26" fmla="*/ 142 w 255"/>
                  <a:gd name="T27" fmla="*/ 198 h 283"/>
                  <a:gd name="T28" fmla="*/ 85 w 255"/>
                  <a:gd name="T29" fmla="*/ 113 h 283"/>
                  <a:gd name="T30" fmla="*/ 28 w 255"/>
                  <a:gd name="T31" fmla="*/ 85 h 283"/>
                  <a:gd name="T32" fmla="*/ 0 w 255"/>
                  <a:gd name="T3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283">
                    <a:moveTo>
                      <a:pt x="0" y="28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142" y="85"/>
                    </a:lnTo>
                    <a:lnTo>
                      <a:pt x="198" y="85"/>
                    </a:lnTo>
                    <a:lnTo>
                      <a:pt x="198" y="113"/>
                    </a:lnTo>
                    <a:lnTo>
                      <a:pt x="227" y="170"/>
                    </a:lnTo>
                    <a:lnTo>
                      <a:pt x="255" y="142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13"/>
                    </a:lnTo>
                    <a:lnTo>
                      <a:pt x="28" y="85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" name="Freeform 11"/>
              <p:cNvSpPr>
                <a:spLocks/>
              </p:cNvSpPr>
              <p:nvPr/>
            </p:nvSpPr>
            <p:spPr bwMode="auto">
              <a:xfrm>
                <a:off x="5365751" y="704850"/>
                <a:ext cx="179388" cy="225425"/>
              </a:xfrm>
              <a:custGeom>
                <a:avLst/>
                <a:gdLst>
                  <a:gd name="T0" fmla="*/ 28 w 113"/>
                  <a:gd name="T1" fmla="*/ 0 h 142"/>
                  <a:gd name="T2" fmla="*/ 0 w 113"/>
                  <a:gd name="T3" fmla="*/ 29 h 142"/>
                  <a:gd name="T4" fmla="*/ 85 w 113"/>
                  <a:gd name="T5" fmla="*/ 142 h 142"/>
                  <a:gd name="T6" fmla="*/ 113 w 113"/>
                  <a:gd name="T7" fmla="*/ 142 h 142"/>
                  <a:gd name="T8" fmla="*/ 28 w 113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0" y="29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Freeform 12"/>
              <p:cNvSpPr>
                <a:spLocks/>
              </p:cNvSpPr>
              <p:nvPr/>
            </p:nvSpPr>
            <p:spPr bwMode="auto">
              <a:xfrm>
                <a:off x="4691063" y="704850"/>
                <a:ext cx="404813" cy="269875"/>
              </a:xfrm>
              <a:custGeom>
                <a:avLst/>
                <a:gdLst>
                  <a:gd name="T0" fmla="*/ 85 w 255"/>
                  <a:gd name="T1" fmla="*/ 29 h 170"/>
                  <a:gd name="T2" fmla="*/ 0 w 255"/>
                  <a:gd name="T3" fmla="*/ 29 h 170"/>
                  <a:gd name="T4" fmla="*/ 28 w 255"/>
                  <a:gd name="T5" fmla="*/ 85 h 170"/>
                  <a:gd name="T6" fmla="*/ 56 w 255"/>
                  <a:gd name="T7" fmla="*/ 142 h 170"/>
                  <a:gd name="T8" fmla="*/ 141 w 255"/>
                  <a:gd name="T9" fmla="*/ 170 h 170"/>
                  <a:gd name="T10" fmla="*/ 170 w 255"/>
                  <a:gd name="T11" fmla="*/ 85 h 170"/>
                  <a:gd name="T12" fmla="*/ 227 w 255"/>
                  <a:gd name="T13" fmla="*/ 85 h 170"/>
                  <a:gd name="T14" fmla="*/ 227 w 255"/>
                  <a:gd name="T15" fmla="*/ 57 h 170"/>
                  <a:gd name="T16" fmla="*/ 255 w 255"/>
                  <a:gd name="T17" fmla="*/ 29 h 170"/>
                  <a:gd name="T18" fmla="*/ 227 w 255"/>
                  <a:gd name="T19" fmla="*/ 0 h 170"/>
                  <a:gd name="T20" fmla="*/ 141 w 255"/>
                  <a:gd name="T21" fmla="*/ 0 h 170"/>
                  <a:gd name="T22" fmla="*/ 141 w 255"/>
                  <a:gd name="T23" fmla="*/ 57 h 170"/>
                  <a:gd name="T24" fmla="*/ 85 w 255"/>
                  <a:gd name="T25" fmla="*/ 29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170">
                    <a:moveTo>
                      <a:pt x="85" y="29"/>
                    </a:moveTo>
                    <a:lnTo>
                      <a:pt x="0" y="29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141" y="170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255" y="29"/>
                    </a:lnTo>
                    <a:lnTo>
                      <a:pt x="227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85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" name="Freeform 13"/>
              <p:cNvSpPr>
                <a:spLocks/>
              </p:cNvSpPr>
              <p:nvPr/>
            </p:nvSpPr>
            <p:spPr bwMode="auto">
              <a:xfrm>
                <a:off x="6670676" y="3675063"/>
                <a:ext cx="450850" cy="720725"/>
              </a:xfrm>
              <a:custGeom>
                <a:avLst/>
                <a:gdLst>
                  <a:gd name="T0" fmla="*/ 255 w 284"/>
                  <a:gd name="T1" fmla="*/ 29 h 454"/>
                  <a:gd name="T2" fmla="*/ 199 w 284"/>
                  <a:gd name="T3" fmla="*/ 57 h 454"/>
                  <a:gd name="T4" fmla="*/ 142 w 284"/>
                  <a:gd name="T5" fmla="*/ 0 h 454"/>
                  <a:gd name="T6" fmla="*/ 85 w 284"/>
                  <a:gd name="T7" fmla="*/ 29 h 454"/>
                  <a:gd name="T8" fmla="*/ 28 w 284"/>
                  <a:gd name="T9" fmla="*/ 29 h 454"/>
                  <a:gd name="T10" fmla="*/ 0 w 284"/>
                  <a:gd name="T11" fmla="*/ 85 h 454"/>
                  <a:gd name="T12" fmla="*/ 57 w 284"/>
                  <a:gd name="T13" fmla="*/ 85 h 454"/>
                  <a:gd name="T14" fmla="*/ 28 w 284"/>
                  <a:gd name="T15" fmla="*/ 114 h 454"/>
                  <a:gd name="T16" fmla="*/ 57 w 284"/>
                  <a:gd name="T17" fmla="*/ 142 h 454"/>
                  <a:gd name="T18" fmla="*/ 85 w 284"/>
                  <a:gd name="T19" fmla="*/ 114 h 454"/>
                  <a:gd name="T20" fmla="*/ 57 w 284"/>
                  <a:gd name="T21" fmla="*/ 227 h 454"/>
                  <a:gd name="T22" fmla="*/ 85 w 284"/>
                  <a:gd name="T23" fmla="*/ 284 h 454"/>
                  <a:gd name="T24" fmla="*/ 142 w 284"/>
                  <a:gd name="T25" fmla="*/ 284 h 454"/>
                  <a:gd name="T26" fmla="*/ 113 w 284"/>
                  <a:gd name="T27" fmla="*/ 369 h 454"/>
                  <a:gd name="T28" fmla="*/ 85 w 284"/>
                  <a:gd name="T29" fmla="*/ 397 h 454"/>
                  <a:gd name="T30" fmla="*/ 113 w 284"/>
                  <a:gd name="T31" fmla="*/ 454 h 454"/>
                  <a:gd name="T32" fmla="*/ 170 w 284"/>
                  <a:gd name="T33" fmla="*/ 397 h 454"/>
                  <a:gd name="T34" fmla="*/ 170 w 284"/>
                  <a:gd name="T35" fmla="*/ 312 h 454"/>
                  <a:gd name="T36" fmla="*/ 199 w 284"/>
                  <a:gd name="T37" fmla="*/ 340 h 454"/>
                  <a:gd name="T38" fmla="*/ 227 w 284"/>
                  <a:gd name="T39" fmla="*/ 199 h 454"/>
                  <a:gd name="T40" fmla="*/ 255 w 284"/>
                  <a:gd name="T41" fmla="*/ 199 h 454"/>
                  <a:gd name="T42" fmla="*/ 284 w 284"/>
                  <a:gd name="T43" fmla="*/ 85 h 454"/>
                  <a:gd name="T44" fmla="*/ 255 w 284"/>
                  <a:gd name="T45" fmla="*/ 2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454">
                    <a:moveTo>
                      <a:pt x="255" y="29"/>
                    </a:moveTo>
                    <a:lnTo>
                      <a:pt x="199" y="57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28" y="114"/>
                    </a:lnTo>
                    <a:lnTo>
                      <a:pt x="57" y="142"/>
                    </a:lnTo>
                    <a:lnTo>
                      <a:pt x="85" y="114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142" y="284"/>
                    </a:lnTo>
                    <a:lnTo>
                      <a:pt x="113" y="369"/>
                    </a:lnTo>
                    <a:lnTo>
                      <a:pt x="85" y="397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199" y="340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84" y="85"/>
                    </a:lnTo>
                    <a:lnTo>
                      <a:pt x="255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2" name="Freeform 14"/>
              <p:cNvSpPr>
                <a:spLocks/>
              </p:cNvSpPr>
              <p:nvPr/>
            </p:nvSpPr>
            <p:spPr bwMode="auto">
              <a:xfrm>
                <a:off x="6761163" y="3451225"/>
                <a:ext cx="1214438" cy="1484313"/>
              </a:xfrm>
              <a:custGeom>
                <a:avLst/>
                <a:gdLst>
                  <a:gd name="T0" fmla="*/ 56 w 765"/>
                  <a:gd name="T1" fmla="*/ 595 h 935"/>
                  <a:gd name="T2" fmla="*/ 113 w 765"/>
                  <a:gd name="T3" fmla="*/ 538 h 935"/>
                  <a:gd name="T4" fmla="*/ 113 w 765"/>
                  <a:gd name="T5" fmla="*/ 453 h 935"/>
                  <a:gd name="T6" fmla="*/ 142 w 765"/>
                  <a:gd name="T7" fmla="*/ 481 h 935"/>
                  <a:gd name="T8" fmla="*/ 170 w 765"/>
                  <a:gd name="T9" fmla="*/ 340 h 935"/>
                  <a:gd name="T10" fmla="*/ 198 w 765"/>
                  <a:gd name="T11" fmla="*/ 340 h 935"/>
                  <a:gd name="T12" fmla="*/ 227 w 765"/>
                  <a:gd name="T13" fmla="*/ 226 h 935"/>
                  <a:gd name="T14" fmla="*/ 198 w 765"/>
                  <a:gd name="T15" fmla="*/ 170 h 935"/>
                  <a:gd name="T16" fmla="*/ 198 w 765"/>
                  <a:gd name="T17" fmla="*/ 85 h 935"/>
                  <a:gd name="T18" fmla="*/ 170 w 765"/>
                  <a:gd name="T19" fmla="*/ 56 h 935"/>
                  <a:gd name="T20" fmla="*/ 198 w 765"/>
                  <a:gd name="T21" fmla="*/ 0 h 935"/>
                  <a:gd name="T22" fmla="*/ 255 w 765"/>
                  <a:gd name="T23" fmla="*/ 56 h 935"/>
                  <a:gd name="T24" fmla="*/ 312 w 765"/>
                  <a:gd name="T25" fmla="*/ 56 h 935"/>
                  <a:gd name="T26" fmla="*/ 340 w 765"/>
                  <a:gd name="T27" fmla="*/ 85 h 935"/>
                  <a:gd name="T28" fmla="*/ 397 w 765"/>
                  <a:gd name="T29" fmla="*/ 85 h 935"/>
                  <a:gd name="T30" fmla="*/ 368 w 765"/>
                  <a:gd name="T31" fmla="*/ 141 h 935"/>
                  <a:gd name="T32" fmla="*/ 425 w 765"/>
                  <a:gd name="T33" fmla="*/ 226 h 935"/>
                  <a:gd name="T34" fmla="*/ 482 w 765"/>
                  <a:gd name="T35" fmla="*/ 226 h 935"/>
                  <a:gd name="T36" fmla="*/ 538 w 765"/>
                  <a:gd name="T37" fmla="*/ 283 h 935"/>
                  <a:gd name="T38" fmla="*/ 567 w 765"/>
                  <a:gd name="T39" fmla="*/ 283 h 935"/>
                  <a:gd name="T40" fmla="*/ 538 w 765"/>
                  <a:gd name="T41" fmla="*/ 340 h 935"/>
                  <a:gd name="T42" fmla="*/ 567 w 765"/>
                  <a:gd name="T43" fmla="*/ 340 h 935"/>
                  <a:gd name="T44" fmla="*/ 567 w 765"/>
                  <a:gd name="T45" fmla="*/ 368 h 935"/>
                  <a:gd name="T46" fmla="*/ 623 w 765"/>
                  <a:gd name="T47" fmla="*/ 340 h 935"/>
                  <a:gd name="T48" fmla="*/ 652 w 765"/>
                  <a:gd name="T49" fmla="*/ 425 h 935"/>
                  <a:gd name="T50" fmla="*/ 709 w 765"/>
                  <a:gd name="T51" fmla="*/ 481 h 935"/>
                  <a:gd name="T52" fmla="*/ 709 w 765"/>
                  <a:gd name="T53" fmla="*/ 595 h 935"/>
                  <a:gd name="T54" fmla="*/ 680 w 765"/>
                  <a:gd name="T55" fmla="*/ 623 h 935"/>
                  <a:gd name="T56" fmla="*/ 709 w 765"/>
                  <a:gd name="T57" fmla="*/ 680 h 935"/>
                  <a:gd name="T58" fmla="*/ 737 w 765"/>
                  <a:gd name="T59" fmla="*/ 708 h 935"/>
                  <a:gd name="T60" fmla="*/ 737 w 765"/>
                  <a:gd name="T61" fmla="*/ 765 h 935"/>
                  <a:gd name="T62" fmla="*/ 765 w 765"/>
                  <a:gd name="T63" fmla="*/ 793 h 935"/>
                  <a:gd name="T64" fmla="*/ 765 w 765"/>
                  <a:gd name="T65" fmla="*/ 822 h 935"/>
                  <a:gd name="T66" fmla="*/ 737 w 765"/>
                  <a:gd name="T67" fmla="*/ 850 h 935"/>
                  <a:gd name="T68" fmla="*/ 737 w 765"/>
                  <a:gd name="T69" fmla="*/ 878 h 935"/>
                  <a:gd name="T70" fmla="*/ 709 w 765"/>
                  <a:gd name="T71" fmla="*/ 935 h 935"/>
                  <a:gd name="T72" fmla="*/ 652 w 765"/>
                  <a:gd name="T73" fmla="*/ 935 h 935"/>
                  <a:gd name="T74" fmla="*/ 623 w 765"/>
                  <a:gd name="T75" fmla="*/ 878 h 935"/>
                  <a:gd name="T76" fmla="*/ 567 w 765"/>
                  <a:gd name="T77" fmla="*/ 878 h 935"/>
                  <a:gd name="T78" fmla="*/ 510 w 765"/>
                  <a:gd name="T79" fmla="*/ 822 h 935"/>
                  <a:gd name="T80" fmla="*/ 482 w 765"/>
                  <a:gd name="T81" fmla="*/ 822 h 935"/>
                  <a:gd name="T82" fmla="*/ 425 w 765"/>
                  <a:gd name="T83" fmla="*/ 850 h 935"/>
                  <a:gd name="T84" fmla="*/ 368 w 765"/>
                  <a:gd name="T85" fmla="*/ 822 h 935"/>
                  <a:gd name="T86" fmla="*/ 312 w 765"/>
                  <a:gd name="T87" fmla="*/ 850 h 935"/>
                  <a:gd name="T88" fmla="*/ 227 w 765"/>
                  <a:gd name="T89" fmla="*/ 822 h 935"/>
                  <a:gd name="T90" fmla="*/ 113 w 765"/>
                  <a:gd name="T91" fmla="*/ 793 h 935"/>
                  <a:gd name="T92" fmla="*/ 85 w 765"/>
                  <a:gd name="T93" fmla="*/ 822 h 935"/>
                  <a:gd name="T94" fmla="*/ 56 w 765"/>
                  <a:gd name="T95" fmla="*/ 765 h 935"/>
                  <a:gd name="T96" fmla="*/ 28 w 765"/>
                  <a:gd name="T97" fmla="*/ 765 h 935"/>
                  <a:gd name="T98" fmla="*/ 0 w 765"/>
                  <a:gd name="T99" fmla="*/ 737 h 935"/>
                  <a:gd name="T100" fmla="*/ 28 w 765"/>
                  <a:gd name="T101" fmla="*/ 680 h 935"/>
                  <a:gd name="T102" fmla="*/ 0 w 765"/>
                  <a:gd name="T103" fmla="*/ 623 h 935"/>
                  <a:gd name="T104" fmla="*/ 28 w 765"/>
                  <a:gd name="T105" fmla="*/ 595 h 935"/>
                  <a:gd name="T106" fmla="*/ 56 w 765"/>
                  <a:gd name="T107" fmla="*/ 59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935">
                    <a:moveTo>
                      <a:pt x="56" y="595"/>
                    </a:moveTo>
                    <a:lnTo>
                      <a:pt x="113" y="538"/>
                    </a:lnTo>
                    <a:lnTo>
                      <a:pt x="113" y="453"/>
                    </a:lnTo>
                    <a:lnTo>
                      <a:pt x="142" y="481"/>
                    </a:lnTo>
                    <a:lnTo>
                      <a:pt x="170" y="340"/>
                    </a:lnTo>
                    <a:lnTo>
                      <a:pt x="198" y="340"/>
                    </a:lnTo>
                    <a:lnTo>
                      <a:pt x="227" y="226"/>
                    </a:lnTo>
                    <a:lnTo>
                      <a:pt x="198" y="170"/>
                    </a:lnTo>
                    <a:lnTo>
                      <a:pt x="198" y="85"/>
                    </a:lnTo>
                    <a:lnTo>
                      <a:pt x="170" y="56"/>
                    </a:lnTo>
                    <a:lnTo>
                      <a:pt x="198" y="0"/>
                    </a:lnTo>
                    <a:lnTo>
                      <a:pt x="255" y="56"/>
                    </a:lnTo>
                    <a:lnTo>
                      <a:pt x="312" y="56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368" y="141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38" y="283"/>
                    </a:lnTo>
                    <a:lnTo>
                      <a:pt x="567" y="283"/>
                    </a:lnTo>
                    <a:lnTo>
                      <a:pt x="538" y="340"/>
                    </a:lnTo>
                    <a:lnTo>
                      <a:pt x="567" y="340"/>
                    </a:lnTo>
                    <a:lnTo>
                      <a:pt x="567" y="368"/>
                    </a:lnTo>
                    <a:lnTo>
                      <a:pt x="623" y="340"/>
                    </a:lnTo>
                    <a:lnTo>
                      <a:pt x="652" y="425"/>
                    </a:lnTo>
                    <a:lnTo>
                      <a:pt x="709" y="481"/>
                    </a:lnTo>
                    <a:lnTo>
                      <a:pt x="709" y="595"/>
                    </a:lnTo>
                    <a:lnTo>
                      <a:pt x="680" y="623"/>
                    </a:lnTo>
                    <a:lnTo>
                      <a:pt x="709" y="680"/>
                    </a:lnTo>
                    <a:lnTo>
                      <a:pt x="737" y="708"/>
                    </a:lnTo>
                    <a:lnTo>
                      <a:pt x="737" y="765"/>
                    </a:lnTo>
                    <a:lnTo>
                      <a:pt x="765" y="793"/>
                    </a:lnTo>
                    <a:lnTo>
                      <a:pt x="765" y="822"/>
                    </a:lnTo>
                    <a:lnTo>
                      <a:pt x="737" y="850"/>
                    </a:lnTo>
                    <a:lnTo>
                      <a:pt x="737" y="878"/>
                    </a:lnTo>
                    <a:lnTo>
                      <a:pt x="709" y="935"/>
                    </a:lnTo>
                    <a:lnTo>
                      <a:pt x="652" y="935"/>
                    </a:lnTo>
                    <a:lnTo>
                      <a:pt x="623" y="878"/>
                    </a:lnTo>
                    <a:lnTo>
                      <a:pt x="567" y="878"/>
                    </a:lnTo>
                    <a:lnTo>
                      <a:pt x="510" y="822"/>
                    </a:lnTo>
                    <a:lnTo>
                      <a:pt x="482" y="822"/>
                    </a:lnTo>
                    <a:lnTo>
                      <a:pt x="425" y="850"/>
                    </a:lnTo>
                    <a:lnTo>
                      <a:pt x="368" y="822"/>
                    </a:lnTo>
                    <a:lnTo>
                      <a:pt x="312" y="850"/>
                    </a:lnTo>
                    <a:lnTo>
                      <a:pt x="227" y="822"/>
                    </a:lnTo>
                    <a:lnTo>
                      <a:pt x="113" y="793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28" y="765"/>
                    </a:lnTo>
                    <a:lnTo>
                      <a:pt x="0" y="737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28" y="595"/>
                    </a:lnTo>
                    <a:lnTo>
                      <a:pt x="56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3" name="Freeform 15"/>
              <p:cNvSpPr>
                <a:spLocks/>
              </p:cNvSpPr>
              <p:nvPr/>
            </p:nvSpPr>
            <p:spPr bwMode="auto">
              <a:xfrm>
                <a:off x="6086476" y="5475288"/>
                <a:ext cx="719138" cy="585788"/>
              </a:xfrm>
              <a:custGeom>
                <a:avLst/>
                <a:gdLst>
                  <a:gd name="T0" fmla="*/ 170 w 453"/>
                  <a:gd name="T1" fmla="*/ 0 h 369"/>
                  <a:gd name="T2" fmla="*/ 56 w 453"/>
                  <a:gd name="T3" fmla="*/ 57 h 369"/>
                  <a:gd name="T4" fmla="*/ 85 w 453"/>
                  <a:gd name="T5" fmla="*/ 114 h 369"/>
                  <a:gd name="T6" fmla="*/ 0 w 453"/>
                  <a:gd name="T7" fmla="*/ 255 h 369"/>
                  <a:gd name="T8" fmla="*/ 28 w 453"/>
                  <a:gd name="T9" fmla="*/ 284 h 369"/>
                  <a:gd name="T10" fmla="*/ 141 w 453"/>
                  <a:gd name="T11" fmla="*/ 284 h 369"/>
                  <a:gd name="T12" fmla="*/ 255 w 453"/>
                  <a:gd name="T13" fmla="*/ 255 h 369"/>
                  <a:gd name="T14" fmla="*/ 283 w 453"/>
                  <a:gd name="T15" fmla="*/ 284 h 369"/>
                  <a:gd name="T16" fmla="*/ 255 w 453"/>
                  <a:gd name="T17" fmla="*/ 312 h 369"/>
                  <a:gd name="T18" fmla="*/ 283 w 453"/>
                  <a:gd name="T19" fmla="*/ 369 h 369"/>
                  <a:gd name="T20" fmla="*/ 340 w 453"/>
                  <a:gd name="T21" fmla="*/ 312 h 369"/>
                  <a:gd name="T22" fmla="*/ 453 w 453"/>
                  <a:gd name="T23" fmla="*/ 312 h 369"/>
                  <a:gd name="T24" fmla="*/ 368 w 453"/>
                  <a:gd name="T25" fmla="*/ 284 h 369"/>
                  <a:gd name="T26" fmla="*/ 396 w 453"/>
                  <a:gd name="T27" fmla="*/ 255 h 369"/>
                  <a:gd name="T28" fmla="*/ 311 w 453"/>
                  <a:gd name="T29" fmla="*/ 255 h 369"/>
                  <a:gd name="T30" fmla="*/ 368 w 453"/>
                  <a:gd name="T31" fmla="*/ 199 h 369"/>
                  <a:gd name="T32" fmla="*/ 368 w 453"/>
                  <a:gd name="T33" fmla="*/ 170 h 369"/>
                  <a:gd name="T34" fmla="*/ 226 w 453"/>
                  <a:gd name="T35" fmla="*/ 142 h 369"/>
                  <a:gd name="T36" fmla="*/ 198 w 453"/>
                  <a:gd name="T37" fmla="*/ 85 h 369"/>
                  <a:gd name="T38" fmla="*/ 226 w 453"/>
                  <a:gd name="T39" fmla="*/ 57 h 369"/>
                  <a:gd name="T40" fmla="*/ 198 w 453"/>
                  <a:gd name="T41" fmla="*/ 57 h 369"/>
                  <a:gd name="T42" fmla="*/ 170 w 453"/>
                  <a:gd name="T4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369">
                    <a:moveTo>
                      <a:pt x="170" y="0"/>
                    </a:moveTo>
                    <a:lnTo>
                      <a:pt x="56" y="57"/>
                    </a:lnTo>
                    <a:lnTo>
                      <a:pt x="85" y="114"/>
                    </a:lnTo>
                    <a:lnTo>
                      <a:pt x="0" y="255"/>
                    </a:lnTo>
                    <a:lnTo>
                      <a:pt x="28" y="284"/>
                    </a:lnTo>
                    <a:lnTo>
                      <a:pt x="141" y="284"/>
                    </a:lnTo>
                    <a:lnTo>
                      <a:pt x="255" y="255"/>
                    </a:lnTo>
                    <a:lnTo>
                      <a:pt x="283" y="284"/>
                    </a:lnTo>
                    <a:lnTo>
                      <a:pt x="255" y="312"/>
                    </a:lnTo>
                    <a:lnTo>
                      <a:pt x="283" y="369"/>
                    </a:lnTo>
                    <a:lnTo>
                      <a:pt x="340" y="312"/>
                    </a:lnTo>
                    <a:lnTo>
                      <a:pt x="453" y="312"/>
                    </a:lnTo>
                    <a:lnTo>
                      <a:pt x="368" y="284"/>
                    </a:lnTo>
                    <a:lnTo>
                      <a:pt x="396" y="255"/>
                    </a:lnTo>
                    <a:lnTo>
                      <a:pt x="311" y="255"/>
                    </a:lnTo>
                    <a:lnTo>
                      <a:pt x="368" y="199"/>
                    </a:lnTo>
                    <a:lnTo>
                      <a:pt x="368" y="170"/>
                    </a:lnTo>
                    <a:lnTo>
                      <a:pt x="226" y="142"/>
                    </a:lnTo>
                    <a:lnTo>
                      <a:pt x="198" y="85"/>
                    </a:lnTo>
                    <a:lnTo>
                      <a:pt x="226" y="57"/>
                    </a:lnTo>
                    <a:lnTo>
                      <a:pt x="198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4" name="Freeform 16"/>
              <p:cNvSpPr>
                <a:spLocks/>
              </p:cNvSpPr>
              <p:nvPr/>
            </p:nvSpPr>
            <p:spPr bwMode="auto">
              <a:xfrm>
                <a:off x="4600576" y="8445500"/>
                <a:ext cx="1214438" cy="946150"/>
              </a:xfrm>
              <a:custGeom>
                <a:avLst/>
                <a:gdLst>
                  <a:gd name="T0" fmla="*/ 142 w 765"/>
                  <a:gd name="T1" fmla="*/ 142 h 596"/>
                  <a:gd name="T2" fmla="*/ 227 w 765"/>
                  <a:gd name="T3" fmla="*/ 114 h 596"/>
                  <a:gd name="T4" fmla="*/ 255 w 765"/>
                  <a:gd name="T5" fmla="*/ 142 h 596"/>
                  <a:gd name="T6" fmla="*/ 312 w 765"/>
                  <a:gd name="T7" fmla="*/ 57 h 596"/>
                  <a:gd name="T8" fmla="*/ 454 w 765"/>
                  <a:gd name="T9" fmla="*/ 57 h 596"/>
                  <a:gd name="T10" fmla="*/ 482 w 765"/>
                  <a:gd name="T11" fmla="*/ 85 h 596"/>
                  <a:gd name="T12" fmla="*/ 595 w 765"/>
                  <a:gd name="T13" fmla="*/ 29 h 596"/>
                  <a:gd name="T14" fmla="*/ 595 w 765"/>
                  <a:gd name="T15" fmla="*/ 0 h 596"/>
                  <a:gd name="T16" fmla="*/ 652 w 765"/>
                  <a:gd name="T17" fmla="*/ 0 h 596"/>
                  <a:gd name="T18" fmla="*/ 652 w 765"/>
                  <a:gd name="T19" fmla="*/ 85 h 596"/>
                  <a:gd name="T20" fmla="*/ 680 w 765"/>
                  <a:gd name="T21" fmla="*/ 85 h 596"/>
                  <a:gd name="T22" fmla="*/ 737 w 765"/>
                  <a:gd name="T23" fmla="*/ 29 h 596"/>
                  <a:gd name="T24" fmla="*/ 765 w 765"/>
                  <a:gd name="T25" fmla="*/ 85 h 596"/>
                  <a:gd name="T26" fmla="*/ 737 w 765"/>
                  <a:gd name="T27" fmla="*/ 114 h 596"/>
                  <a:gd name="T28" fmla="*/ 765 w 765"/>
                  <a:gd name="T29" fmla="*/ 142 h 596"/>
                  <a:gd name="T30" fmla="*/ 709 w 765"/>
                  <a:gd name="T31" fmla="*/ 142 h 596"/>
                  <a:gd name="T32" fmla="*/ 709 w 765"/>
                  <a:gd name="T33" fmla="*/ 199 h 596"/>
                  <a:gd name="T34" fmla="*/ 652 w 765"/>
                  <a:gd name="T35" fmla="*/ 199 h 596"/>
                  <a:gd name="T36" fmla="*/ 510 w 765"/>
                  <a:gd name="T37" fmla="*/ 284 h 596"/>
                  <a:gd name="T38" fmla="*/ 567 w 765"/>
                  <a:gd name="T39" fmla="*/ 369 h 596"/>
                  <a:gd name="T40" fmla="*/ 567 w 765"/>
                  <a:gd name="T41" fmla="*/ 397 h 596"/>
                  <a:gd name="T42" fmla="*/ 652 w 765"/>
                  <a:gd name="T43" fmla="*/ 511 h 596"/>
                  <a:gd name="T44" fmla="*/ 567 w 765"/>
                  <a:gd name="T45" fmla="*/ 567 h 596"/>
                  <a:gd name="T46" fmla="*/ 567 w 765"/>
                  <a:gd name="T47" fmla="*/ 539 h 596"/>
                  <a:gd name="T48" fmla="*/ 482 w 765"/>
                  <a:gd name="T49" fmla="*/ 567 h 596"/>
                  <a:gd name="T50" fmla="*/ 454 w 765"/>
                  <a:gd name="T51" fmla="*/ 567 h 596"/>
                  <a:gd name="T52" fmla="*/ 425 w 765"/>
                  <a:gd name="T53" fmla="*/ 567 h 596"/>
                  <a:gd name="T54" fmla="*/ 284 w 765"/>
                  <a:gd name="T55" fmla="*/ 567 h 596"/>
                  <a:gd name="T56" fmla="*/ 198 w 765"/>
                  <a:gd name="T57" fmla="*/ 539 h 596"/>
                  <a:gd name="T58" fmla="*/ 142 w 765"/>
                  <a:gd name="T59" fmla="*/ 567 h 596"/>
                  <a:gd name="T60" fmla="*/ 113 w 765"/>
                  <a:gd name="T61" fmla="*/ 567 h 596"/>
                  <a:gd name="T62" fmla="*/ 0 w 765"/>
                  <a:gd name="T63" fmla="*/ 596 h 596"/>
                  <a:gd name="T64" fmla="*/ 28 w 765"/>
                  <a:gd name="T65" fmla="*/ 567 h 596"/>
                  <a:gd name="T66" fmla="*/ 170 w 765"/>
                  <a:gd name="T67" fmla="*/ 511 h 596"/>
                  <a:gd name="T68" fmla="*/ 170 w 765"/>
                  <a:gd name="T69" fmla="*/ 482 h 596"/>
                  <a:gd name="T70" fmla="*/ 113 w 765"/>
                  <a:gd name="T71" fmla="*/ 511 h 596"/>
                  <a:gd name="T72" fmla="*/ 85 w 765"/>
                  <a:gd name="T73" fmla="*/ 482 h 596"/>
                  <a:gd name="T74" fmla="*/ 170 w 765"/>
                  <a:gd name="T75" fmla="*/ 426 h 596"/>
                  <a:gd name="T76" fmla="*/ 170 w 765"/>
                  <a:gd name="T77" fmla="*/ 397 h 596"/>
                  <a:gd name="T78" fmla="*/ 227 w 765"/>
                  <a:gd name="T79" fmla="*/ 369 h 596"/>
                  <a:gd name="T80" fmla="*/ 142 w 765"/>
                  <a:gd name="T81" fmla="*/ 369 h 596"/>
                  <a:gd name="T82" fmla="*/ 170 w 765"/>
                  <a:gd name="T83" fmla="*/ 255 h 596"/>
                  <a:gd name="T84" fmla="*/ 142 w 765"/>
                  <a:gd name="T85" fmla="*/ 142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5" h="596">
                    <a:moveTo>
                      <a:pt x="142" y="142"/>
                    </a:moveTo>
                    <a:lnTo>
                      <a:pt x="227" y="114"/>
                    </a:lnTo>
                    <a:lnTo>
                      <a:pt x="255" y="142"/>
                    </a:lnTo>
                    <a:lnTo>
                      <a:pt x="312" y="57"/>
                    </a:lnTo>
                    <a:lnTo>
                      <a:pt x="454" y="57"/>
                    </a:lnTo>
                    <a:lnTo>
                      <a:pt x="482" y="85"/>
                    </a:lnTo>
                    <a:lnTo>
                      <a:pt x="595" y="29"/>
                    </a:lnTo>
                    <a:lnTo>
                      <a:pt x="595" y="0"/>
                    </a:lnTo>
                    <a:lnTo>
                      <a:pt x="652" y="0"/>
                    </a:lnTo>
                    <a:lnTo>
                      <a:pt x="652" y="85"/>
                    </a:lnTo>
                    <a:lnTo>
                      <a:pt x="680" y="85"/>
                    </a:lnTo>
                    <a:lnTo>
                      <a:pt x="737" y="29"/>
                    </a:lnTo>
                    <a:lnTo>
                      <a:pt x="765" y="85"/>
                    </a:lnTo>
                    <a:lnTo>
                      <a:pt x="737" y="114"/>
                    </a:lnTo>
                    <a:lnTo>
                      <a:pt x="765" y="142"/>
                    </a:lnTo>
                    <a:lnTo>
                      <a:pt x="709" y="142"/>
                    </a:lnTo>
                    <a:lnTo>
                      <a:pt x="709" y="199"/>
                    </a:lnTo>
                    <a:lnTo>
                      <a:pt x="652" y="199"/>
                    </a:lnTo>
                    <a:lnTo>
                      <a:pt x="510" y="284"/>
                    </a:lnTo>
                    <a:lnTo>
                      <a:pt x="567" y="369"/>
                    </a:lnTo>
                    <a:lnTo>
                      <a:pt x="567" y="397"/>
                    </a:lnTo>
                    <a:lnTo>
                      <a:pt x="652" y="511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482" y="567"/>
                    </a:lnTo>
                    <a:lnTo>
                      <a:pt x="454" y="567"/>
                    </a:lnTo>
                    <a:lnTo>
                      <a:pt x="425" y="567"/>
                    </a:lnTo>
                    <a:lnTo>
                      <a:pt x="284" y="567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113" y="567"/>
                    </a:lnTo>
                    <a:lnTo>
                      <a:pt x="0" y="596"/>
                    </a:lnTo>
                    <a:lnTo>
                      <a:pt x="28" y="567"/>
                    </a:lnTo>
                    <a:lnTo>
                      <a:pt x="170" y="511"/>
                    </a:lnTo>
                    <a:lnTo>
                      <a:pt x="170" y="482"/>
                    </a:lnTo>
                    <a:lnTo>
                      <a:pt x="113" y="511"/>
                    </a:lnTo>
                    <a:lnTo>
                      <a:pt x="85" y="482"/>
                    </a:lnTo>
                    <a:lnTo>
                      <a:pt x="170" y="426"/>
                    </a:lnTo>
                    <a:lnTo>
                      <a:pt x="170" y="397"/>
                    </a:lnTo>
                    <a:lnTo>
                      <a:pt x="227" y="369"/>
                    </a:lnTo>
                    <a:lnTo>
                      <a:pt x="142" y="369"/>
                    </a:lnTo>
                    <a:lnTo>
                      <a:pt x="170" y="255"/>
                    </a:lnTo>
                    <a:lnTo>
                      <a:pt x="142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5" name="Freeform 17"/>
              <p:cNvSpPr>
                <a:spLocks/>
              </p:cNvSpPr>
              <p:nvPr/>
            </p:nvSpPr>
            <p:spPr bwMode="auto">
              <a:xfrm>
                <a:off x="4779963" y="7635875"/>
                <a:ext cx="1216025" cy="1035050"/>
              </a:xfrm>
              <a:custGeom>
                <a:avLst/>
                <a:gdLst>
                  <a:gd name="T0" fmla="*/ 29 w 766"/>
                  <a:gd name="T1" fmla="*/ 652 h 652"/>
                  <a:gd name="T2" fmla="*/ 114 w 766"/>
                  <a:gd name="T3" fmla="*/ 624 h 652"/>
                  <a:gd name="T4" fmla="*/ 142 w 766"/>
                  <a:gd name="T5" fmla="*/ 652 h 652"/>
                  <a:gd name="T6" fmla="*/ 199 w 766"/>
                  <a:gd name="T7" fmla="*/ 567 h 652"/>
                  <a:gd name="T8" fmla="*/ 341 w 766"/>
                  <a:gd name="T9" fmla="*/ 567 h 652"/>
                  <a:gd name="T10" fmla="*/ 369 w 766"/>
                  <a:gd name="T11" fmla="*/ 595 h 652"/>
                  <a:gd name="T12" fmla="*/ 482 w 766"/>
                  <a:gd name="T13" fmla="*/ 539 h 652"/>
                  <a:gd name="T14" fmla="*/ 482 w 766"/>
                  <a:gd name="T15" fmla="*/ 510 h 652"/>
                  <a:gd name="T16" fmla="*/ 539 w 766"/>
                  <a:gd name="T17" fmla="*/ 510 h 652"/>
                  <a:gd name="T18" fmla="*/ 539 w 766"/>
                  <a:gd name="T19" fmla="*/ 595 h 652"/>
                  <a:gd name="T20" fmla="*/ 567 w 766"/>
                  <a:gd name="T21" fmla="*/ 595 h 652"/>
                  <a:gd name="T22" fmla="*/ 624 w 766"/>
                  <a:gd name="T23" fmla="*/ 539 h 652"/>
                  <a:gd name="T24" fmla="*/ 652 w 766"/>
                  <a:gd name="T25" fmla="*/ 595 h 652"/>
                  <a:gd name="T26" fmla="*/ 681 w 766"/>
                  <a:gd name="T27" fmla="*/ 624 h 652"/>
                  <a:gd name="T28" fmla="*/ 681 w 766"/>
                  <a:gd name="T29" fmla="*/ 595 h 652"/>
                  <a:gd name="T30" fmla="*/ 709 w 766"/>
                  <a:gd name="T31" fmla="*/ 624 h 652"/>
                  <a:gd name="T32" fmla="*/ 766 w 766"/>
                  <a:gd name="T33" fmla="*/ 567 h 652"/>
                  <a:gd name="T34" fmla="*/ 738 w 766"/>
                  <a:gd name="T35" fmla="*/ 539 h 652"/>
                  <a:gd name="T36" fmla="*/ 766 w 766"/>
                  <a:gd name="T37" fmla="*/ 454 h 652"/>
                  <a:gd name="T38" fmla="*/ 709 w 766"/>
                  <a:gd name="T39" fmla="*/ 425 h 652"/>
                  <a:gd name="T40" fmla="*/ 738 w 766"/>
                  <a:gd name="T41" fmla="*/ 369 h 652"/>
                  <a:gd name="T42" fmla="*/ 709 w 766"/>
                  <a:gd name="T43" fmla="*/ 340 h 652"/>
                  <a:gd name="T44" fmla="*/ 709 w 766"/>
                  <a:gd name="T45" fmla="*/ 284 h 652"/>
                  <a:gd name="T46" fmla="*/ 681 w 766"/>
                  <a:gd name="T47" fmla="*/ 255 h 652"/>
                  <a:gd name="T48" fmla="*/ 709 w 766"/>
                  <a:gd name="T49" fmla="*/ 142 h 652"/>
                  <a:gd name="T50" fmla="*/ 681 w 766"/>
                  <a:gd name="T51" fmla="*/ 142 h 652"/>
                  <a:gd name="T52" fmla="*/ 652 w 766"/>
                  <a:gd name="T53" fmla="*/ 170 h 652"/>
                  <a:gd name="T54" fmla="*/ 624 w 766"/>
                  <a:gd name="T55" fmla="*/ 142 h 652"/>
                  <a:gd name="T56" fmla="*/ 652 w 766"/>
                  <a:gd name="T57" fmla="*/ 57 h 652"/>
                  <a:gd name="T58" fmla="*/ 681 w 766"/>
                  <a:gd name="T59" fmla="*/ 0 h 652"/>
                  <a:gd name="T60" fmla="*/ 624 w 766"/>
                  <a:gd name="T61" fmla="*/ 0 h 652"/>
                  <a:gd name="T62" fmla="*/ 567 w 766"/>
                  <a:gd name="T63" fmla="*/ 28 h 652"/>
                  <a:gd name="T64" fmla="*/ 454 w 766"/>
                  <a:gd name="T65" fmla="*/ 0 h 652"/>
                  <a:gd name="T66" fmla="*/ 426 w 766"/>
                  <a:gd name="T67" fmla="*/ 57 h 652"/>
                  <a:gd name="T68" fmla="*/ 397 w 766"/>
                  <a:gd name="T69" fmla="*/ 85 h 652"/>
                  <a:gd name="T70" fmla="*/ 397 w 766"/>
                  <a:gd name="T71" fmla="*/ 0 h 652"/>
                  <a:gd name="T72" fmla="*/ 341 w 766"/>
                  <a:gd name="T73" fmla="*/ 0 h 652"/>
                  <a:gd name="T74" fmla="*/ 341 w 766"/>
                  <a:gd name="T75" fmla="*/ 85 h 652"/>
                  <a:gd name="T76" fmla="*/ 284 w 766"/>
                  <a:gd name="T77" fmla="*/ 113 h 652"/>
                  <a:gd name="T78" fmla="*/ 227 w 766"/>
                  <a:gd name="T79" fmla="*/ 113 h 652"/>
                  <a:gd name="T80" fmla="*/ 199 w 766"/>
                  <a:gd name="T81" fmla="*/ 142 h 652"/>
                  <a:gd name="T82" fmla="*/ 256 w 766"/>
                  <a:gd name="T83" fmla="*/ 170 h 652"/>
                  <a:gd name="T84" fmla="*/ 256 w 766"/>
                  <a:gd name="T85" fmla="*/ 227 h 652"/>
                  <a:gd name="T86" fmla="*/ 199 w 766"/>
                  <a:gd name="T87" fmla="*/ 227 h 652"/>
                  <a:gd name="T88" fmla="*/ 199 w 766"/>
                  <a:gd name="T89" fmla="*/ 284 h 652"/>
                  <a:gd name="T90" fmla="*/ 171 w 766"/>
                  <a:gd name="T91" fmla="*/ 312 h 652"/>
                  <a:gd name="T92" fmla="*/ 171 w 766"/>
                  <a:gd name="T93" fmla="*/ 369 h 652"/>
                  <a:gd name="T94" fmla="*/ 114 w 766"/>
                  <a:gd name="T95" fmla="*/ 397 h 652"/>
                  <a:gd name="T96" fmla="*/ 57 w 766"/>
                  <a:gd name="T97" fmla="*/ 539 h 652"/>
                  <a:gd name="T98" fmla="*/ 0 w 766"/>
                  <a:gd name="T99" fmla="*/ 595 h 652"/>
                  <a:gd name="T100" fmla="*/ 29 w 766"/>
                  <a:gd name="T10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6" h="652">
                    <a:moveTo>
                      <a:pt x="29" y="652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567"/>
                    </a:lnTo>
                    <a:lnTo>
                      <a:pt x="341" y="567"/>
                    </a:lnTo>
                    <a:lnTo>
                      <a:pt x="369" y="595"/>
                    </a:lnTo>
                    <a:lnTo>
                      <a:pt x="482" y="539"/>
                    </a:lnTo>
                    <a:lnTo>
                      <a:pt x="482" y="510"/>
                    </a:lnTo>
                    <a:lnTo>
                      <a:pt x="539" y="510"/>
                    </a:lnTo>
                    <a:lnTo>
                      <a:pt x="539" y="595"/>
                    </a:lnTo>
                    <a:lnTo>
                      <a:pt x="567" y="595"/>
                    </a:lnTo>
                    <a:lnTo>
                      <a:pt x="624" y="539"/>
                    </a:lnTo>
                    <a:lnTo>
                      <a:pt x="652" y="595"/>
                    </a:lnTo>
                    <a:lnTo>
                      <a:pt x="681" y="624"/>
                    </a:lnTo>
                    <a:lnTo>
                      <a:pt x="681" y="595"/>
                    </a:lnTo>
                    <a:lnTo>
                      <a:pt x="709" y="624"/>
                    </a:lnTo>
                    <a:lnTo>
                      <a:pt x="766" y="567"/>
                    </a:lnTo>
                    <a:lnTo>
                      <a:pt x="738" y="539"/>
                    </a:lnTo>
                    <a:lnTo>
                      <a:pt x="766" y="454"/>
                    </a:lnTo>
                    <a:lnTo>
                      <a:pt x="709" y="425"/>
                    </a:lnTo>
                    <a:lnTo>
                      <a:pt x="738" y="369"/>
                    </a:lnTo>
                    <a:lnTo>
                      <a:pt x="709" y="340"/>
                    </a:lnTo>
                    <a:lnTo>
                      <a:pt x="709" y="284"/>
                    </a:lnTo>
                    <a:lnTo>
                      <a:pt x="681" y="255"/>
                    </a:lnTo>
                    <a:lnTo>
                      <a:pt x="709" y="142"/>
                    </a:lnTo>
                    <a:lnTo>
                      <a:pt x="681" y="142"/>
                    </a:lnTo>
                    <a:lnTo>
                      <a:pt x="652" y="170"/>
                    </a:lnTo>
                    <a:lnTo>
                      <a:pt x="624" y="142"/>
                    </a:lnTo>
                    <a:lnTo>
                      <a:pt x="652" y="57"/>
                    </a:lnTo>
                    <a:lnTo>
                      <a:pt x="681" y="0"/>
                    </a:lnTo>
                    <a:lnTo>
                      <a:pt x="624" y="0"/>
                    </a:lnTo>
                    <a:lnTo>
                      <a:pt x="567" y="28"/>
                    </a:lnTo>
                    <a:lnTo>
                      <a:pt x="454" y="0"/>
                    </a:lnTo>
                    <a:lnTo>
                      <a:pt x="426" y="57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1" y="0"/>
                    </a:lnTo>
                    <a:lnTo>
                      <a:pt x="341" y="85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199" y="142"/>
                    </a:lnTo>
                    <a:lnTo>
                      <a:pt x="256" y="170"/>
                    </a:lnTo>
                    <a:lnTo>
                      <a:pt x="256" y="227"/>
                    </a:lnTo>
                    <a:lnTo>
                      <a:pt x="199" y="227"/>
                    </a:lnTo>
                    <a:lnTo>
                      <a:pt x="199" y="284"/>
                    </a:lnTo>
                    <a:lnTo>
                      <a:pt x="171" y="312"/>
                    </a:lnTo>
                    <a:lnTo>
                      <a:pt x="171" y="369"/>
                    </a:lnTo>
                    <a:lnTo>
                      <a:pt x="114" y="397"/>
                    </a:lnTo>
                    <a:lnTo>
                      <a:pt x="57" y="539"/>
                    </a:lnTo>
                    <a:lnTo>
                      <a:pt x="0" y="595"/>
                    </a:lnTo>
                    <a:lnTo>
                      <a:pt x="29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" name="Freeform 18"/>
              <p:cNvSpPr>
                <a:spLocks/>
              </p:cNvSpPr>
              <p:nvPr/>
            </p:nvSpPr>
            <p:spPr bwMode="auto">
              <a:xfrm>
                <a:off x="4330701" y="7500938"/>
                <a:ext cx="990600" cy="1035050"/>
              </a:xfrm>
              <a:custGeom>
                <a:avLst/>
                <a:gdLst>
                  <a:gd name="T0" fmla="*/ 255 w 624"/>
                  <a:gd name="T1" fmla="*/ 652 h 652"/>
                  <a:gd name="T2" fmla="*/ 368 w 624"/>
                  <a:gd name="T3" fmla="*/ 539 h 652"/>
                  <a:gd name="T4" fmla="*/ 397 w 624"/>
                  <a:gd name="T5" fmla="*/ 482 h 652"/>
                  <a:gd name="T6" fmla="*/ 454 w 624"/>
                  <a:gd name="T7" fmla="*/ 454 h 652"/>
                  <a:gd name="T8" fmla="*/ 454 w 624"/>
                  <a:gd name="T9" fmla="*/ 397 h 652"/>
                  <a:gd name="T10" fmla="*/ 482 w 624"/>
                  <a:gd name="T11" fmla="*/ 369 h 652"/>
                  <a:gd name="T12" fmla="*/ 482 w 624"/>
                  <a:gd name="T13" fmla="*/ 312 h 652"/>
                  <a:gd name="T14" fmla="*/ 539 w 624"/>
                  <a:gd name="T15" fmla="*/ 312 h 652"/>
                  <a:gd name="T16" fmla="*/ 539 w 624"/>
                  <a:gd name="T17" fmla="*/ 255 h 652"/>
                  <a:gd name="T18" fmla="*/ 482 w 624"/>
                  <a:gd name="T19" fmla="*/ 227 h 652"/>
                  <a:gd name="T20" fmla="*/ 510 w 624"/>
                  <a:gd name="T21" fmla="*/ 198 h 652"/>
                  <a:gd name="T22" fmla="*/ 567 w 624"/>
                  <a:gd name="T23" fmla="*/ 198 h 652"/>
                  <a:gd name="T24" fmla="*/ 624 w 624"/>
                  <a:gd name="T25" fmla="*/ 170 h 652"/>
                  <a:gd name="T26" fmla="*/ 482 w 624"/>
                  <a:gd name="T27" fmla="*/ 142 h 652"/>
                  <a:gd name="T28" fmla="*/ 539 w 624"/>
                  <a:gd name="T29" fmla="*/ 113 h 652"/>
                  <a:gd name="T30" fmla="*/ 510 w 624"/>
                  <a:gd name="T31" fmla="*/ 85 h 652"/>
                  <a:gd name="T32" fmla="*/ 397 w 624"/>
                  <a:gd name="T33" fmla="*/ 113 h 652"/>
                  <a:gd name="T34" fmla="*/ 397 w 624"/>
                  <a:gd name="T35" fmla="*/ 57 h 652"/>
                  <a:gd name="T36" fmla="*/ 397 w 624"/>
                  <a:gd name="T37" fmla="*/ 28 h 652"/>
                  <a:gd name="T38" fmla="*/ 368 w 624"/>
                  <a:gd name="T39" fmla="*/ 0 h 652"/>
                  <a:gd name="T40" fmla="*/ 340 w 624"/>
                  <a:gd name="T41" fmla="*/ 28 h 652"/>
                  <a:gd name="T42" fmla="*/ 227 w 624"/>
                  <a:gd name="T43" fmla="*/ 28 h 652"/>
                  <a:gd name="T44" fmla="*/ 198 w 624"/>
                  <a:gd name="T45" fmla="*/ 113 h 652"/>
                  <a:gd name="T46" fmla="*/ 113 w 624"/>
                  <a:gd name="T47" fmla="*/ 57 h 652"/>
                  <a:gd name="T48" fmla="*/ 57 w 624"/>
                  <a:gd name="T49" fmla="*/ 113 h 652"/>
                  <a:gd name="T50" fmla="*/ 57 w 624"/>
                  <a:gd name="T51" fmla="*/ 170 h 652"/>
                  <a:gd name="T52" fmla="*/ 0 w 624"/>
                  <a:gd name="T53" fmla="*/ 170 h 652"/>
                  <a:gd name="T54" fmla="*/ 57 w 624"/>
                  <a:gd name="T55" fmla="*/ 340 h 652"/>
                  <a:gd name="T56" fmla="*/ 142 w 624"/>
                  <a:gd name="T57" fmla="*/ 312 h 652"/>
                  <a:gd name="T58" fmla="*/ 113 w 624"/>
                  <a:gd name="T59" fmla="*/ 369 h 652"/>
                  <a:gd name="T60" fmla="*/ 113 w 624"/>
                  <a:gd name="T61" fmla="*/ 397 h 652"/>
                  <a:gd name="T62" fmla="*/ 85 w 624"/>
                  <a:gd name="T63" fmla="*/ 454 h 652"/>
                  <a:gd name="T64" fmla="*/ 198 w 624"/>
                  <a:gd name="T65" fmla="*/ 539 h 652"/>
                  <a:gd name="T66" fmla="*/ 227 w 624"/>
                  <a:gd name="T67" fmla="*/ 482 h 652"/>
                  <a:gd name="T68" fmla="*/ 227 w 624"/>
                  <a:gd name="T69" fmla="*/ 539 h 652"/>
                  <a:gd name="T70" fmla="*/ 170 w 624"/>
                  <a:gd name="T71" fmla="*/ 595 h 652"/>
                  <a:gd name="T72" fmla="*/ 170 w 624"/>
                  <a:gd name="T73" fmla="*/ 624 h 652"/>
                  <a:gd name="T74" fmla="*/ 255 w 624"/>
                  <a:gd name="T7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652">
                    <a:moveTo>
                      <a:pt x="255" y="652"/>
                    </a:moveTo>
                    <a:lnTo>
                      <a:pt x="368" y="539"/>
                    </a:lnTo>
                    <a:lnTo>
                      <a:pt x="397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482" y="369"/>
                    </a:lnTo>
                    <a:lnTo>
                      <a:pt x="482" y="312"/>
                    </a:lnTo>
                    <a:lnTo>
                      <a:pt x="539" y="312"/>
                    </a:lnTo>
                    <a:lnTo>
                      <a:pt x="539" y="255"/>
                    </a:lnTo>
                    <a:lnTo>
                      <a:pt x="482" y="227"/>
                    </a:lnTo>
                    <a:lnTo>
                      <a:pt x="510" y="198"/>
                    </a:lnTo>
                    <a:lnTo>
                      <a:pt x="567" y="198"/>
                    </a:lnTo>
                    <a:lnTo>
                      <a:pt x="624" y="170"/>
                    </a:lnTo>
                    <a:lnTo>
                      <a:pt x="482" y="142"/>
                    </a:lnTo>
                    <a:lnTo>
                      <a:pt x="539" y="113"/>
                    </a:lnTo>
                    <a:lnTo>
                      <a:pt x="510" y="85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97" y="28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27" y="28"/>
                    </a:lnTo>
                    <a:lnTo>
                      <a:pt x="198" y="113"/>
                    </a:lnTo>
                    <a:lnTo>
                      <a:pt x="113" y="57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57" y="340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98" y="539"/>
                    </a:lnTo>
                    <a:lnTo>
                      <a:pt x="227" y="482"/>
                    </a:lnTo>
                    <a:lnTo>
                      <a:pt x="227" y="539"/>
                    </a:lnTo>
                    <a:lnTo>
                      <a:pt x="170" y="595"/>
                    </a:lnTo>
                    <a:lnTo>
                      <a:pt x="170" y="624"/>
                    </a:lnTo>
                    <a:lnTo>
                      <a:pt x="255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" name="Freeform 19"/>
              <p:cNvSpPr>
                <a:spLocks/>
              </p:cNvSpPr>
              <p:nvPr/>
            </p:nvSpPr>
            <p:spPr bwMode="auto">
              <a:xfrm>
                <a:off x="5726113" y="5114925"/>
                <a:ext cx="630238" cy="1035050"/>
              </a:xfrm>
              <a:custGeom>
                <a:avLst/>
                <a:gdLst>
                  <a:gd name="T0" fmla="*/ 397 w 397"/>
                  <a:gd name="T1" fmla="*/ 227 h 652"/>
                  <a:gd name="T2" fmla="*/ 283 w 397"/>
                  <a:gd name="T3" fmla="*/ 284 h 652"/>
                  <a:gd name="T4" fmla="*/ 312 w 397"/>
                  <a:gd name="T5" fmla="*/ 341 h 652"/>
                  <a:gd name="T6" fmla="*/ 227 w 397"/>
                  <a:gd name="T7" fmla="*/ 482 h 652"/>
                  <a:gd name="T8" fmla="*/ 255 w 397"/>
                  <a:gd name="T9" fmla="*/ 511 h 652"/>
                  <a:gd name="T10" fmla="*/ 198 w 397"/>
                  <a:gd name="T11" fmla="*/ 596 h 652"/>
                  <a:gd name="T12" fmla="*/ 142 w 397"/>
                  <a:gd name="T13" fmla="*/ 567 h 652"/>
                  <a:gd name="T14" fmla="*/ 113 w 397"/>
                  <a:gd name="T15" fmla="*/ 596 h 652"/>
                  <a:gd name="T16" fmla="*/ 85 w 397"/>
                  <a:gd name="T17" fmla="*/ 624 h 652"/>
                  <a:gd name="T18" fmla="*/ 28 w 397"/>
                  <a:gd name="T19" fmla="*/ 652 h 652"/>
                  <a:gd name="T20" fmla="*/ 56 w 397"/>
                  <a:gd name="T21" fmla="*/ 426 h 652"/>
                  <a:gd name="T22" fmla="*/ 28 w 397"/>
                  <a:gd name="T23" fmla="*/ 284 h 652"/>
                  <a:gd name="T24" fmla="*/ 56 w 397"/>
                  <a:gd name="T25" fmla="*/ 171 h 652"/>
                  <a:gd name="T26" fmla="*/ 28 w 397"/>
                  <a:gd name="T27" fmla="*/ 171 h 652"/>
                  <a:gd name="T28" fmla="*/ 28 w 397"/>
                  <a:gd name="T29" fmla="*/ 114 h 652"/>
                  <a:gd name="T30" fmla="*/ 0 w 397"/>
                  <a:gd name="T31" fmla="*/ 57 h 652"/>
                  <a:gd name="T32" fmla="*/ 85 w 397"/>
                  <a:gd name="T33" fmla="*/ 57 h 652"/>
                  <a:gd name="T34" fmla="*/ 113 w 397"/>
                  <a:gd name="T35" fmla="*/ 0 h 652"/>
                  <a:gd name="T36" fmla="*/ 142 w 397"/>
                  <a:gd name="T37" fmla="*/ 29 h 652"/>
                  <a:gd name="T38" fmla="*/ 170 w 397"/>
                  <a:gd name="T39" fmla="*/ 29 h 652"/>
                  <a:gd name="T40" fmla="*/ 227 w 397"/>
                  <a:gd name="T41" fmla="*/ 85 h 652"/>
                  <a:gd name="T42" fmla="*/ 255 w 397"/>
                  <a:gd name="T43" fmla="*/ 85 h 652"/>
                  <a:gd name="T44" fmla="*/ 283 w 397"/>
                  <a:gd name="T45" fmla="*/ 142 h 652"/>
                  <a:gd name="T46" fmla="*/ 397 w 397"/>
                  <a:gd name="T47" fmla="*/ 22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652">
                    <a:moveTo>
                      <a:pt x="397" y="227"/>
                    </a:moveTo>
                    <a:lnTo>
                      <a:pt x="283" y="284"/>
                    </a:lnTo>
                    <a:lnTo>
                      <a:pt x="312" y="341"/>
                    </a:lnTo>
                    <a:lnTo>
                      <a:pt x="227" y="482"/>
                    </a:lnTo>
                    <a:lnTo>
                      <a:pt x="255" y="511"/>
                    </a:lnTo>
                    <a:lnTo>
                      <a:pt x="198" y="596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624"/>
                    </a:lnTo>
                    <a:lnTo>
                      <a:pt x="28" y="652"/>
                    </a:lnTo>
                    <a:lnTo>
                      <a:pt x="56" y="426"/>
                    </a:lnTo>
                    <a:lnTo>
                      <a:pt x="28" y="284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14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70" y="29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9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8" name="Freeform 20"/>
              <p:cNvSpPr>
                <a:spLocks/>
              </p:cNvSpPr>
              <p:nvPr/>
            </p:nvSpPr>
            <p:spPr bwMode="auto">
              <a:xfrm>
                <a:off x="4779963" y="7050088"/>
                <a:ext cx="406400" cy="630238"/>
              </a:xfrm>
              <a:custGeom>
                <a:avLst/>
                <a:gdLst>
                  <a:gd name="T0" fmla="*/ 114 w 256"/>
                  <a:gd name="T1" fmla="*/ 397 h 397"/>
                  <a:gd name="T2" fmla="*/ 227 w 256"/>
                  <a:gd name="T3" fmla="*/ 369 h 397"/>
                  <a:gd name="T4" fmla="*/ 256 w 256"/>
                  <a:gd name="T5" fmla="*/ 312 h 397"/>
                  <a:gd name="T6" fmla="*/ 227 w 256"/>
                  <a:gd name="T7" fmla="*/ 312 h 397"/>
                  <a:gd name="T8" fmla="*/ 199 w 256"/>
                  <a:gd name="T9" fmla="*/ 256 h 397"/>
                  <a:gd name="T10" fmla="*/ 227 w 256"/>
                  <a:gd name="T11" fmla="*/ 227 h 397"/>
                  <a:gd name="T12" fmla="*/ 227 w 256"/>
                  <a:gd name="T13" fmla="*/ 171 h 397"/>
                  <a:gd name="T14" fmla="*/ 256 w 256"/>
                  <a:gd name="T15" fmla="*/ 142 h 397"/>
                  <a:gd name="T16" fmla="*/ 227 w 256"/>
                  <a:gd name="T17" fmla="*/ 57 h 397"/>
                  <a:gd name="T18" fmla="*/ 171 w 256"/>
                  <a:gd name="T19" fmla="*/ 0 h 397"/>
                  <a:gd name="T20" fmla="*/ 142 w 256"/>
                  <a:gd name="T21" fmla="*/ 29 h 397"/>
                  <a:gd name="T22" fmla="*/ 171 w 256"/>
                  <a:gd name="T23" fmla="*/ 57 h 397"/>
                  <a:gd name="T24" fmla="*/ 114 w 256"/>
                  <a:gd name="T25" fmla="*/ 57 h 397"/>
                  <a:gd name="T26" fmla="*/ 142 w 256"/>
                  <a:gd name="T27" fmla="*/ 114 h 397"/>
                  <a:gd name="T28" fmla="*/ 57 w 256"/>
                  <a:gd name="T29" fmla="*/ 86 h 397"/>
                  <a:gd name="T30" fmla="*/ 57 w 256"/>
                  <a:gd name="T31" fmla="*/ 114 h 397"/>
                  <a:gd name="T32" fmla="*/ 29 w 256"/>
                  <a:gd name="T33" fmla="*/ 114 h 397"/>
                  <a:gd name="T34" fmla="*/ 0 w 256"/>
                  <a:gd name="T35" fmla="*/ 142 h 397"/>
                  <a:gd name="T36" fmla="*/ 57 w 256"/>
                  <a:gd name="T37" fmla="*/ 142 h 397"/>
                  <a:gd name="T38" fmla="*/ 29 w 256"/>
                  <a:gd name="T39" fmla="*/ 171 h 397"/>
                  <a:gd name="T40" fmla="*/ 57 w 256"/>
                  <a:gd name="T41" fmla="*/ 199 h 397"/>
                  <a:gd name="T42" fmla="*/ 29 w 256"/>
                  <a:gd name="T43" fmla="*/ 227 h 397"/>
                  <a:gd name="T44" fmla="*/ 0 w 256"/>
                  <a:gd name="T45" fmla="*/ 227 h 397"/>
                  <a:gd name="T46" fmla="*/ 57 w 256"/>
                  <a:gd name="T47" fmla="*/ 256 h 397"/>
                  <a:gd name="T48" fmla="*/ 57 w 256"/>
                  <a:gd name="T49" fmla="*/ 312 h 397"/>
                  <a:gd name="T50" fmla="*/ 85 w 256"/>
                  <a:gd name="T51" fmla="*/ 284 h 397"/>
                  <a:gd name="T52" fmla="*/ 114 w 256"/>
                  <a:gd name="T53" fmla="*/ 312 h 397"/>
                  <a:gd name="T54" fmla="*/ 114 w 256"/>
                  <a:gd name="T5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397">
                    <a:moveTo>
                      <a:pt x="114" y="397"/>
                    </a:moveTo>
                    <a:lnTo>
                      <a:pt x="227" y="369"/>
                    </a:lnTo>
                    <a:lnTo>
                      <a:pt x="256" y="312"/>
                    </a:lnTo>
                    <a:lnTo>
                      <a:pt x="227" y="312"/>
                    </a:lnTo>
                    <a:lnTo>
                      <a:pt x="199" y="256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256" y="142"/>
                    </a:lnTo>
                    <a:lnTo>
                      <a:pt x="227" y="57"/>
                    </a:lnTo>
                    <a:lnTo>
                      <a:pt x="171" y="0"/>
                    </a:lnTo>
                    <a:lnTo>
                      <a:pt x="142" y="29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42" y="114"/>
                    </a:lnTo>
                    <a:lnTo>
                      <a:pt x="57" y="86"/>
                    </a:lnTo>
                    <a:lnTo>
                      <a:pt x="57" y="114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29" y="171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284"/>
                    </a:lnTo>
                    <a:lnTo>
                      <a:pt x="114" y="312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" name="Freeform 21"/>
              <p:cNvSpPr>
                <a:spLocks/>
              </p:cNvSpPr>
              <p:nvPr/>
            </p:nvSpPr>
            <p:spPr bwMode="auto">
              <a:xfrm>
                <a:off x="4195763" y="7050088"/>
                <a:ext cx="674688" cy="720725"/>
              </a:xfrm>
              <a:custGeom>
                <a:avLst/>
                <a:gdLst>
                  <a:gd name="T0" fmla="*/ 397 w 425"/>
                  <a:gd name="T1" fmla="*/ 114 h 454"/>
                  <a:gd name="T2" fmla="*/ 397 w 425"/>
                  <a:gd name="T3" fmla="*/ 57 h 454"/>
                  <a:gd name="T4" fmla="*/ 340 w 425"/>
                  <a:gd name="T5" fmla="*/ 86 h 454"/>
                  <a:gd name="T6" fmla="*/ 255 w 425"/>
                  <a:gd name="T7" fmla="*/ 57 h 454"/>
                  <a:gd name="T8" fmla="*/ 255 w 425"/>
                  <a:gd name="T9" fmla="*/ 29 h 454"/>
                  <a:gd name="T10" fmla="*/ 227 w 425"/>
                  <a:gd name="T11" fmla="*/ 29 h 454"/>
                  <a:gd name="T12" fmla="*/ 198 w 425"/>
                  <a:gd name="T13" fmla="*/ 0 h 454"/>
                  <a:gd name="T14" fmla="*/ 170 w 425"/>
                  <a:gd name="T15" fmla="*/ 0 h 454"/>
                  <a:gd name="T16" fmla="*/ 170 w 425"/>
                  <a:gd name="T17" fmla="*/ 57 h 454"/>
                  <a:gd name="T18" fmla="*/ 227 w 425"/>
                  <a:gd name="T19" fmla="*/ 114 h 454"/>
                  <a:gd name="T20" fmla="*/ 198 w 425"/>
                  <a:gd name="T21" fmla="*/ 142 h 454"/>
                  <a:gd name="T22" fmla="*/ 85 w 425"/>
                  <a:gd name="T23" fmla="*/ 227 h 454"/>
                  <a:gd name="T24" fmla="*/ 28 w 425"/>
                  <a:gd name="T25" fmla="*/ 227 h 454"/>
                  <a:gd name="T26" fmla="*/ 0 w 425"/>
                  <a:gd name="T27" fmla="*/ 256 h 454"/>
                  <a:gd name="T28" fmla="*/ 0 w 425"/>
                  <a:gd name="T29" fmla="*/ 341 h 454"/>
                  <a:gd name="T30" fmla="*/ 85 w 425"/>
                  <a:gd name="T31" fmla="*/ 426 h 454"/>
                  <a:gd name="T32" fmla="*/ 85 w 425"/>
                  <a:gd name="T33" fmla="*/ 454 h 454"/>
                  <a:gd name="T34" fmla="*/ 142 w 425"/>
                  <a:gd name="T35" fmla="*/ 454 h 454"/>
                  <a:gd name="T36" fmla="*/ 142 w 425"/>
                  <a:gd name="T37" fmla="*/ 397 h 454"/>
                  <a:gd name="T38" fmla="*/ 198 w 425"/>
                  <a:gd name="T39" fmla="*/ 341 h 454"/>
                  <a:gd name="T40" fmla="*/ 283 w 425"/>
                  <a:gd name="T41" fmla="*/ 397 h 454"/>
                  <a:gd name="T42" fmla="*/ 312 w 425"/>
                  <a:gd name="T43" fmla="*/ 312 h 454"/>
                  <a:gd name="T44" fmla="*/ 425 w 425"/>
                  <a:gd name="T45" fmla="*/ 312 h 454"/>
                  <a:gd name="T46" fmla="*/ 425 w 425"/>
                  <a:gd name="T47" fmla="*/ 256 h 454"/>
                  <a:gd name="T48" fmla="*/ 368 w 425"/>
                  <a:gd name="T49" fmla="*/ 227 h 454"/>
                  <a:gd name="T50" fmla="*/ 397 w 425"/>
                  <a:gd name="T51" fmla="*/ 227 h 454"/>
                  <a:gd name="T52" fmla="*/ 425 w 425"/>
                  <a:gd name="T53" fmla="*/ 199 h 454"/>
                  <a:gd name="T54" fmla="*/ 397 w 425"/>
                  <a:gd name="T55" fmla="*/ 171 h 454"/>
                  <a:gd name="T56" fmla="*/ 425 w 425"/>
                  <a:gd name="T57" fmla="*/ 142 h 454"/>
                  <a:gd name="T58" fmla="*/ 368 w 425"/>
                  <a:gd name="T59" fmla="*/ 142 h 454"/>
                  <a:gd name="T60" fmla="*/ 397 w 425"/>
                  <a:gd name="T6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5" h="454">
                    <a:moveTo>
                      <a:pt x="397" y="114"/>
                    </a:moveTo>
                    <a:lnTo>
                      <a:pt x="397" y="57"/>
                    </a:lnTo>
                    <a:lnTo>
                      <a:pt x="340" y="86"/>
                    </a:lnTo>
                    <a:lnTo>
                      <a:pt x="255" y="57"/>
                    </a:lnTo>
                    <a:lnTo>
                      <a:pt x="255" y="29"/>
                    </a:lnTo>
                    <a:lnTo>
                      <a:pt x="227" y="29"/>
                    </a:lnTo>
                    <a:lnTo>
                      <a:pt x="198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198" y="142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56"/>
                    </a:lnTo>
                    <a:lnTo>
                      <a:pt x="0" y="341"/>
                    </a:lnTo>
                    <a:lnTo>
                      <a:pt x="85" y="426"/>
                    </a:lnTo>
                    <a:lnTo>
                      <a:pt x="85" y="454"/>
                    </a:lnTo>
                    <a:lnTo>
                      <a:pt x="142" y="454"/>
                    </a:lnTo>
                    <a:lnTo>
                      <a:pt x="142" y="397"/>
                    </a:lnTo>
                    <a:lnTo>
                      <a:pt x="198" y="341"/>
                    </a:lnTo>
                    <a:lnTo>
                      <a:pt x="283" y="397"/>
                    </a:lnTo>
                    <a:lnTo>
                      <a:pt x="312" y="312"/>
                    </a:lnTo>
                    <a:lnTo>
                      <a:pt x="425" y="312"/>
                    </a:lnTo>
                    <a:lnTo>
                      <a:pt x="425" y="256"/>
                    </a:lnTo>
                    <a:lnTo>
                      <a:pt x="368" y="227"/>
                    </a:lnTo>
                    <a:lnTo>
                      <a:pt x="397" y="227"/>
                    </a:lnTo>
                    <a:lnTo>
                      <a:pt x="425" y="199"/>
                    </a:lnTo>
                    <a:lnTo>
                      <a:pt x="397" y="171"/>
                    </a:lnTo>
                    <a:lnTo>
                      <a:pt x="425" y="142"/>
                    </a:lnTo>
                    <a:lnTo>
                      <a:pt x="368" y="142"/>
                    </a:lnTo>
                    <a:lnTo>
                      <a:pt x="39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" name="Freeform 22"/>
              <p:cNvSpPr>
                <a:spLocks/>
              </p:cNvSpPr>
              <p:nvPr/>
            </p:nvSpPr>
            <p:spPr bwMode="auto">
              <a:xfrm>
                <a:off x="5095876" y="7005638"/>
                <a:ext cx="674688" cy="765175"/>
              </a:xfrm>
              <a:custGeom>
                <a:avLst/>
                <a:gdLst>
                  <a:gd name="T0" fmla="*/ 425 w 425"/>
                  <a:gd name="T1" fmla="*/ 397 h 482"/>
                  <a:gd name="T2" fmla="*/ 368 w 425"/>
                  <a:gd name="T3" fmla="*/ 425 h 482"/>
                  <a:gd name="T4" fmla="*/ 255 w 425"/>
                  <a:gd name="T5" fmla="*/ 397 h 482"/>
                  <a:gd name="T6" fmla="*/ 227 w 425"/>
                  <a:gd name="T7" fmla="*/ 454 h 482"/>
                  <a:gd name="T8" fmla="*/ 198 w 425"/>
                  <a:gd name="T9" fmla="*/ 482 h 482"/>
                  <a:gd name="T10" fmla="*/ 198 w 425"/>
                  <a:gd name="T11" fmla="*/ 397 h 482"/>
                  <a:gd name="T12" fmla="*/ 142 w 425"/>
                  <a:gd name="T13" fmla="*/ 397 h 482"/>
                  <a:gd name="T14" fmla="*/ 142 w 425"/>
                  <a:gd name="T15" fmla="*/ 482 h 482"/>
                  <a:gd name="T16" fmla="*/ 0 w 425"/>
                  <a:gd name="T17" fmla="*/ 454 h 482"/>
                  <a:gd name="T18" fmla="*/ 57 w 425"/>
                  <a:gd name="T19" fmla="*/ 425 h 482"/>
                  <a:gd name="T20" fmla="*/ 28 w 425"/>
                  <a:gd name="T21" fmla="*/ 397 h 482"/>
                  <a:gd name="T22" fmla="*/ 57 w 425"/>
                  <a:gd name="T23" fmla="*/ 340 h 482"/>
                  <a:gd name="T24" fmla="*/ 28 w 425"/>
                  <a:gd name="T25" fmla="*/ 340 h 482"/>
                  <a:gd name="T26" fmla="*/ 0 w 425"/>
                  <a:gd name="T27" fmla="*/ 284 h 482"/>
                  <a:gd name="T28" fmla="*/ 28 w 425"/>
                  <a:gd name="T29" fmla="*/ 255 h 482"/>
                  <a:gd name="T30" fmla="*/ 28 w 425"/>
                  <a:gd name="T31" fmla="*/ 199 h 482"/>
                  <a:gd name="T32" fmla="*/ 57 w 425"/>
                  <a:gd name="T33" fmla="*/ 170 h 482"/>
                  <a:gd name="T34" fmla="*/ 113 w 425"/>
                  <a:gd name="T35" fmla="*/ 85 h 482"/>
                  <a:gd name="T36" fmla="*/ 113 w 425"/>
                  <a:gd name="T37" fmla="*/ 57 h 482"/>
                  <a:gd name="T38" fmla="*/ 170 w 425"/>
                  <a:gd name="T39" fmla="*/ 85 h 482"/>
                  <a:gd name="T40" fmla="*/ 198 w 425"/>
                  <a:gd name="T41" fmla="*/ 28 h 482"/>
                  <a:gd name="T42" fmla="*/ 255 w 425"/>
                  <a:gd name="T43" fmla="*/ 28 h 482"/>
                  <a:gd name="T44" fmla="*/ 312 w 425"/>
                  <a:gd name="T45" fmla="*/ 0 h 482"/>
                  <a:gd name="T46" fmla="*/ 340 w 425"/>
                  <a:gd name="T47" fmla="*/ 28 h 482"/>
                  <a:gd name="T48" fmla="*/ 283 w 425"/>
                  <a:gd name="T49" fmla="*/ 57 h 482"/>
                  <a:gd name="T50" fmla="*/ 283 w 425"/>
                  <a:gd name="T51" fmla="*/ 85 h 482"/>
                  <a:gd name="T52" fmla="*/ 312 w 425"/>
                  <a:gd name="T53" fmla="*/ 85 h 482"/>
                  <a:gd name="T54" fmla="*/ 340 w 425"/>
                  <a:gd name="T55" fmla="*/ 114 h 482"/>
                  <a:gd name="T56" fmla="*/ 397 w 425"/>
                  <a:gd name="T57" fmla="*/ 114 h 482"/>
                  <a:gd name="T58" fmla="*/ 340 w 425"/>
                  <a:gd name="T59" fmla="*/ 142 h 482"/>
                  <a:gd name="T60" fmla="*/ 368 w 425"/>
                  <a:gd name="T61" fmla="*/ 142 h 482"/>
                  <a:gd name="T62" fmla="*/ 340 w 425"/>
                  <a:gd name="T63" fmla="*/ 170 h 482"/>
                  <a:gd name="T64" fmla="*/ 368 w 425"/>
                  <a:gd name="T65" fmla="*/ 255 h 482"/>
                  <a:gd name="T66" fmla="*/ 340 w 425"/>
                  <a:gd name="T67" fmla="*/ 284 h 482"/>
                  <a:gd name="T68" fmla="*/ 368 w 425"/>
                  <a:gd name="T69" fmla="*/ 312 h 482"/>
                  <a:gd name="T70" fmla="*/ 397 w 425"/>
                  <a:gd name="T71" fmla="*/ 312 h 482"/>
                  <a:gd name="T72" fmla="*/ 368 w 425"/>
                  <a:gd name="T73" fmla="*/ 369 h 482"/>
                  <a:gd name="T74" fmla="*/ 397 w 425"/>
                  <a:gd name="T75" fmla="*/ 369 h 482"/>
                  <a:gd name="T76" fmla="*/ 425 w 425"/>
                  <a:gd name="T77" fmla="*/ 369 h 482"/>
                  <a:gd name="T78" fmla="*/ 425 w 425"/>
                  <a:gd name="T79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5" h="482">
                    <a:moveTo>
                      <a:pt x="425" y="397"/>
                    </a:moveTo>
                    <a:lnTo>
                      <a:pt x="368" y="425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98" y="482"/>
                    </a:lnTo>
                    <a:lnTo>
                      <a:pt x="198" y="397"/>
                    </a:lnTo>
                    <a:lnTo>
                      <a:pt x="142" y="397"/>
                    </a:lnTo>
                    <a:lnTo>
                      <a:pt x="142" y="482"/>
                    </a:lnTo>
                    <a:lnTo>
                      <a:pt x="0" y="454"/>
                    </a:lnTo>
                    <a:lnTo>
                      <a:pt x="57" y="425"/>
                    </a:lnTo>
                    <a:lnTo>
                      <a:pt x="28" y="397"/>
                    </a:lnTo>
                    <a:lnTo>
                      <a:pt x="57" y="340"/>
                    </a:lnTo>
                    <a:lnTo>
                      <a:pt x="28" y="340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28" y="199"/>
                    </a:lnTo>
                    <a:lnTo>
                      <a:pt x="57" y="170"/>
                    </a:lnTo>
                    <a:lnTo>
                      <a:pt x="113" y="85"/>
                    </a:lnTo>
                    <a:lnTo>
                      <a:pt x="113" y="57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55" y="28"/>
                    </a:lnTo>
                    <a:lnTo>
                      <a:pt x="312" y="0"/>
                    </a:lnTo>
                    <a:lnTo>
                      <a:pt x="340" y="28"/>
                    </a:lnTo>
                    <a:lnTo>
                      <a:pt x="283" y="57"/>
                    </a:lnTo>
                    <a:lnTo>
                      <a:pt x="283" y="85"/>
                    </a:lnTo>
                    <a:lnTo>
                      <a:pt x="312" y="85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40" y="142"/>
                    </a:lnTo>
                    <a:lnTo>
                      <a:pt x="368" y="142"/>
                    </a:lnTo>
                    <a:lnTo>
                      <a:pt x="340" y="170"/>
                    </a:lnTo>
                    <a:lnTo>
                      <a:pt x="368" y="255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97" y="312"/>
                    </a:lnTo>
                    <a:lnTo>
                      <a:pt x="368" y="369"/>
                    </a:lnTo>
                    <a:lnTo>
                      <a:pt x="397" y="369"/>
                    </a:lnTo>
                    <a:lnTo>
                      <a:pt x="425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" name="Freeform 23"/>
              <p:cNvSpPr>
                <a:spLocks/>
              </p:cNvSpPr>
              <p:nvPr/>
            </p:nvSpPr>
            <p:spPr bwMode="auto">
              <a:xfrm>
                <a:off x="4600576" y="5880100"/>
                <a:ext cx="2744788" cy="1395413"/>
              </a:xfrm>
              <a:custGeom>
                <a:avLst/>
                <a:gdLst>
                  <a:gd name="T0" fmla="*/ 0 w 1729"/>
                  <a:gd name="T1" fmla="*/ 794 h 879"/>
                  <a:gd name="T2" fmla="*/ 142 w 1729"/>
                  <a:gd name="T3" fmla="*/ 794 h 879"/>
                  <a:gd name="T4" fmla="*/ 170 w 1729"/>
                  <a:gd name="T5" fmla="*/ 851 h 879"/>
                  <a:gd name="T6" fmla="*/ 255 w 1729"/>
                  <a:gd name="T7" fmla="*/ 851 h 879"/>
                  <a:gd name="T8" fmla="*/ 284 w 1729"/>
                  <a:gd name="T9" fmla="*/ 794 h 879"/>
                  <a:gd name="T10" fmla="*/ 284 w 1729"/>
                  <a:gd name="T11" fmla="*/ 737 h 879"/>
                  <a:gd name="T12" fmla="*/ 369 w 1729"/>
                  <a:gd name="T13" fmla="*/ 879 h 879"/>
                  <a:gd name="T14" fmla="*/ 425 w 1729"/>
                  <a:gd name="T15" fmla="*/ 766 h 879"/>
                  <a:gd name="T16" fmla="*/ 510 w 1729"/>
                  <a:gd name="T17" fmla="*/ 737 h 879"/>
                  <a:gd name="T18" fmla="*/ 624 w 1729"/>
                  <a:gd name="T19" fmla="*/ 709 h 879"/>
                  <a:gd name="T20" fmla="*/ 680 w 1729"/>
                  <a:gd name="T21" fmla="*/ 652 h 879"/>
                  <a:gd name="T22" fmla="*/ 737 w 1729"/>
                  <a:gd name="T23" fmla="*/ 652 h 879"/>
                  <a:gd name="T24" fmla="*/ 851 w 1729"/>
                  <a:gd name="T25" fmla="*/ 624 h 879"/>
                  <a:gd name="T26" fmla="*/ 879 w 1729"/>
                  <a:gd name="T27" fmla="*/ 567 h 879"/>
                  <a:gd name="T28" fmla="*/ 964 w 1729"/>
                  <a:gd name="T29" fmla="*/ 596 h 879"/>
                  <a:gd name="T30" fmla="*/ 1077 w 1729"/>
                  <a:gd name="T31" fmla="*/ 567 h 879"/>
                  <a:gd name="T32" fmla="*/ 1134 w 1729"/>
                  <a:gd name="T33" fmla="*/ 482 h 879"/>
                  <a:gd name="T34" fmla="*/ 1474 w 1729"/>
                  <a:gd name="T35" fmla="*/ 397 h 879"/>
                  <a:gd name="T36" fmla="*/ 1673 w 1729"/>
                  <a:gd name="T37" fmla="*/ 426 h 879"/>
                  <a:gd name="T38" fmla="*/ 1673 w 1729"/>
                  <a:gd name="T39" fmla="*/ 341 h 879"/>
                  <a:gd name="T40" fmla="*/ 1701 w 1729"/>
                  <a:gd name="T41" fmla="*/ 142 h 879"/>
                  <a:gd name="T42" fmla="*/ 1673 w 1729"/>
                  <a:gd name="T43" fmla="*/ 85 h 879"/>
                  <a:gd name="T44" fmla="*/ 1729 w 1729"/>
                  <a:gd name="T45" fmla="*/ 114 h 879"/>
                  <a:gd name="T46" fmla="*/ 1644 w 1729"/>
                  <a:gd name="T47" fmla="*/ 57 h 879"/>
                  <a:gd name="T48" fmla="*/ 1559 w 1729"/>
                  <a:gd name="T49" fmla="*/ 57 h 879"/>
                  <a:gd name="T50" fmla="*/ 1276 w 1729"/>
                  <a:gd name="T51" fmla="*/ 57 h 879"/>
                  <a:gd name="T52" fmla="*/ 1191 w 1729"/>
                  <a:gd name="T53" fmla="*/ 57 h 879"/>
                  <a:gd name="T54" fmla="*/ 1191 w 1729"/>
                  <a:gd name="T55" fmla="*/ 0 h 879"/>
                  <a:gd name="T56" fmla="*/ 964 w 1729"/>
                  <a:gd name="T57" fmla="*/ 29 h 879"/>
                  <a:gd name="T58" fmla="*/ 851 w 1729"/>
                  <a:gd name="T59" fmla="*/ 85 h 879"/>
                  <a:gd name="T60" fmla="*/ 737 w 1729"/>
                  <a:gd name="T61" fmla="*/ 170 h 879"/>
                  <a:gd name="T62" fmla="*/ 680 w 1729"/>
                  <a:gd name="T63" fmla="*/ 199 h 879"/>
                  <a:gd name="T64" fmla="*/ 624 w 1729"/>
                  <a:gd name="T65" fmla="*/ 142 h 879"/>
                  <a:gd name="T66" fmla="*/ 567 w 1729"/>
                  <a:gd name="T67" fmla="*/ 256 h 879"/>
                  <a:gd name="T68" fmla="*/ 425 w 1729"/>
                  <a:gd name="T69" fmla="*/ 256 h 879"/>
                  <a:gd name="T70" fmla="*/ 482 w 1729"/>
                  <a:gd name="T71" fmla="*/ 284 h 879"/>
                  <a:gd name="T72" fmla="*/ 482 w 1729"/>
                  <a:gd name="T73" fmla="*/ 369 h 879"/>
                  <a:gd name="T74" fmla="*/ 340 w 1729"/>
                  <a:gd name="T75" fmla="*/ 397 h 879"/>
                  <a:gd name="T76" fmla="*/ 340 w 1729"/>
                  <a:gd name="T77" fmla="*/ 454 h 879"/>
                  <a:gd name="T78" fmla="*/ 397 w 1729"/>
                  <a:gd name="T79" fmla="*/ 511 h 879"/>
                  <a:gd name="T80" fmla="*/ 284 w 1729"/>
                  <a:gd name="T81" fmla="*/ 567 h 879"/>
                  <a:gd name="T82" fmla="*/ 284 w 1729"/>
                  <a:gd name="T83" fmla="*/ 624 h 879"/>
                  <a:gd name="T84" fmla="*/ 255 w 1729"/>
                  <a:gd name="T85" fmla="*/ 482 h 879"/>
                  <a:gd name="T86" fmla="*/ 170 w 1729"/>
                  <a:gd name="T87" fmla="*/ 482 h 879"/>
                  <a:gd name="T88" fmla="*/ 198 w 1729"/>
                  <a:gd name="T89" fmla="*/ 596 h 879"/>
                  <a:gd name="T90" fmla="*/ 142 w 1729"/>
                  <a:gd name="T91" fmla="*/ 624 h 879"/>
                  <a:gd name="T92" fmla="*/ 113 w 1729"/>
                  <a:gd name="T93" fmla="*/ 709 h 879"/>
                  <a:gd name="T94" fmla="*/ 57 w 1729"/>
                  <a:gd name="T95" fmla="*/ 652 h 879"/>
                  <a:gd name="T96" fmla="*/ 0 w 1729"/>
                  <a:gd name="T97" fmla="*/ 681 h 879"/>
                  <a:gd name="T98" fmla="*/ 0 w 1729"/>
                  <a:gd name="T99" fmla="*/ 76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9" h="879">
                    <a:moveTo>
                      <a:pt x="0" y="766"/>
                    </a:moveTo>
                    <a:lnTo>
                      <a:pt x="0" y="794"/>
                    </a:lnTo>
                    <a:lnTo>
                      <a:pt x="85" y="823"/>
                    </a:lnTo>
                    <a:lnTo>
                      <a:pt x="142" y="794"/>
                    </a:lnTo>
                    <a:lnTo>
                      <a:pt x="142" y="851"/>
                    </a:lnTo>
                    <a:lnTo>
                      <a:pt x="170" y="851"/>
                    </a:lnTo>
                    <a:lnTo>
                      <a:pt x="170" y="823"/>
                    </a:lnTo>
                    <a:lnTo>
                      <a:pt x="255" y="85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55" y="766"/>
                    </a:lnTo>
                    <a:lnTo>
                      <a:pt x="284" y="737"/>
                    </a:lnTo>
                    <a:lnTo>
                      <a:pt x="340" y="794"/>
                    </a:lnTo>
                    <a:lnTo>
                      <a:pt x="369" y="879"/>
                    </a:lnTo>
                    <a:lnTo>
                      <a:pt x="425" y="794"/>
                    </a:lnTo>
                    <a:lnTo>
                      <a:pt x="425" y="766"/>
                    </a:lnTo>
                    <a:lnTo>
                      <a:pt x="482" y="794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624" y="709"/>
                    </a:lnTo>
                    <a:lnTo>
                      <a:pt x="624" y="681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737" y="652"/>
                    </a:lnTo>
                    <a:lnTo>
                      <a:pt x="794" y="652"/>
                    </a:lnTo>
                    <a:lnTo>
                      <a:pt x="851" y="624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936" y="567"/>
                    </a:lnTo>
                    <a:lnTo>
                      <a:pt x="964" y="596"/>
                    </a:lnTo>
                    <a:lnTo>
                      <a:pt x="964" y="624"/>
                    </a:lnTo>
                    <a:lnTo>
                      <a:pt x="1077" y="567"/>
                    </a:lnTo>
                    <a:lnTo>
                      <a:pt x="1134" y="511"/>
                    </a:lnTo>
                    <a:lnTo>
                      <a:pt x="1134" y="482"/>
                    </a:lnTo>
                    <a:lnTo>
                      <a:pt x="1219" y="454"/>
                    </a:lnTo>
                    <a:lnTo>
                      <a:pt x="1474" y="397"/>
                    </a:lnTo>
                    <a:lnTo>
                      <a:pt x="1588" y="369"/>
                    </a:lnTo>
                    <a:lnTo>
                      <a:pt x="1673" y="426"/>
                    </a:lnTo>
                    <a:lnTo>
                      <a:pt x="1701" y="369"/>
                    </a:lnTo>
                    <a:lnTo>
                      <a:pt x="1673" y="341"/>
                    </a:lnTo>
                    <a:lnTo>
                      <a:pt x="1673" y="199"/>
                    </a:lnTo>
                    <a:lnTo>
                      <a:pt x="1701" y="142"/>
                    </a:lnTo>
                    <a:lnTo>
                      <a:pt x="1644" y="114"/>
                    </a:lnTo>
                    <a:lnTo>
                      <a:pt x="1673" y="85"/>
                    </a:lnTo>
                    <a:lnTo>
                      <a:pt x="1701" y="114"/>
                    </a:lnTo>
                    <a:lnTo>
                      <a:pt x="1729" y="114"/>
                    </a:lnTo>
                    <a:lnTo>
                      <a:pt x="1673" y="57"/>
                    </a:lnTo>
                    <a:lnTo>
                      <a:pt x="1644" y="57"/>
                    </a:lnTo>
                    <a:lnTo>
                      <a:pt x="1588" y="57"/>
                    </a:lnTo>
                    <a:lnTo>
                      <a:pt x="1559" y="57"/>
                    </a:lnTo>
                    <a:lnTo>
                      <a:pt x="1389" y="57"/>
                    </a:lnTo>
                    <a:lnTo>
                      <a:pt x="1276" y="57"/>
                    </a:lnTo>
                    <a:lnTo>
                      <a:pt x="1219" y="114"/>
                    </a:lnTo>
                    <a:lnTo>
                      <a:pt x="1191" y="57"/>
                    </a:lnTo>
                    <a:lnTo>
                      <a:pt x="1219" y="29"/>
                    </a:lnTo>
                    <a:lnTo>
                      <a:pt x="1191" y="0"/>
                    </a:lnTo>
                    <a:lnTo>
                      <a:pt x="1077" y="29"/>
                    </a:lnTo>
                    <a:lnTo>
                      <a:pt x="964" y="29"/>
                    </a:lnTo>
                    <a:lnTo>
                      <a:pt x="907" y="114"/>
                    </a:lnTo>
                    <a:lnTo>
                      <a:pt x="851" y="85"/>
                    </a:lnTo>
                    <a:lnTo>
                      <a:pt x="794" y="142"/>
                    </a:lnTo>
                    <a:lnTo>
                      <a:pt x="737" y="170"/>
                    </a:lnTo>
                    <a:lnTo>
                      <a:pt x="709" y="142"/>
                    </a:lnTo>
                    <a:lnTo>
                      <a:pt x="680" y="199"/>
                    </a:lnTo>
                    <a:lnTo>
                      <a:pt x="652" y="199"/>
                    </a:lnTo>
                    <a:lnTo>
                      <a:pt x="624" y="142"/>
                    </a:lnTo>
                    <a:lnTo>
                      <a:pt x="595" y="170"/>
                    </a:lnTo>
                    <a:lnTo>
                      <a:pt x="567" y="256"/>
                    </a:lnTo>
                    <a:lnTo>
                      <a:pt x="482" y="227"/>
                    </a:lnTo>
                    <a:lnTo>
                      <a:pt x="425" y="256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0" y="312"/>
                    </a:lnTo>
                    <a:lnTo>
                      <a:pt x="482" y="369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12" y="426"/>
                    </a:lnTo>
                    <a:lnTo>
                      <a:pt x="340" y="454"/>
                    </a:lnTo>
                    <a:lnTo>
                      <a:pt x="397" y="482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284" y="567"/>
                    </a:lnTo>
                    <a:lnTo>
                      <a:pt x="312" y="596"/>
                    </a:lnTo>
                    <a:lnTo>
                      <a:pt x="284" y="624"/>
                    </a:lnTo>
                    <a:lnTo>
                      <a:pt x="227" y="596"/>
                    </a:lnTo>
                    <a:lnTo>
                      <a:pt x="255" y="482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170" y="567"/>
                    </a:lnTo>
                    <a:lnTo>
                      <a:pt x="142" y="624"/>
                    </a:lnTo>
                    <a:lnTo>
                      <a:pt x="170" y="652"/>
                    </a:lnTo>
                    <a:lnTo>
                      <a:pt x="113" y="709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81"/>
                    </a:lnTo>
                    <a:lnTo>
                      <a:pt x="28" y="709"/>
                    </a:lnTo>
                    <a:lnTo>
                      <a:pt x="0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Freeform 24"/>
              <p:cNvSpPr>
                <a:spLocks/>
              </p:cNvSpPr>
              <p:nvPr/>
            </p:nvSpPr>
            <p:spPr bwMode="auto">
              <a:xfrm>
                <a:off x="5545138" y="6645275"/>
                <a:ext cx="990600" cy="585788"/>
              </a:xfrm>
              <a:custGeom>
                <a:avLst/>
                <a:gdLst>
                  <a:gd name="T0" fmla="*/ 539 w 624"/>
                  <a:gd name="T1" fmla="*/ 0 h 369"/>
                  <a:gd name="T2" fmla="*/ 539 w 624"/>
                  <a:gd name="T3" fmla="*/ 29 h 369"/>
                  <a:gd name="T4" fmla="*/ 482 w 624"/>
                  <a:gd name="T5" fmla="*/ 85 h 369"/>
                  <a:gd name="T6" fmla="*/ 369 w 624"/>
                  <a:gd name="T7" fmla="*/ 142 h 369"/>
                  <a:gd name="T8" fmla="*/ 369 w 624"/>
                  <a:gd name="T9" fmla="*/ 114 h 369"/>
                  <a:gd name="T10" fmla="*/ 341 w 624"/>
                  <a:gd name="T11" fmla="*/ 85 h 369"/>
                  <a:gd name="T12" fmla="*/ 284 w 624"/>
                  <a:gd name="T13" fmla="*/ 85 h 369"/>
                  <a:gd name="T14" fmla="*/ 284 w 624"/>
                  <a:gd name="T15" fmla="*/ 170 h 369"/>
                  <a:gd name="T16" fmla="*/ 256 w 624"/>
                  <a:gd name="T17" fmla="*/ 142 h 369"/>
                  <a:gd name="T18" fmla="*/ 199 w 624"/>
                  <a:gd name="T19" fmla="*/ 170 h 369"/>
                  <a:gd name="T20" fmla="*/ 142 w 624"/>
                  <a:gd name="T21" fmla="*/ 170 h 369"/>
                  <a:gd name="T22" fmla="*/ 114 w 624"/>
                  <a:gd name="T23" fmla="*/ 199 h 369"/>
                  <a:gd name="T24" fmla="*/ 85 w 624"/>
                  <a:gd name="T25" fmla="*/ 170 h 369"/>
                  <a:gd name="T26" fmla="*/ 29 w 624"/>
                  <a:gd name="T27" fmla="*/ 199 h 369"/>
                  <a:gd name="T28" fmla="*/ 29 w 624"/>
                  <a:gd name="T29" fmla="*/ 227 h 369"/>
                  <a:gd name="T30" fmla="*/ 57 w 624"/>
                  <a:gd name="T31" fmla="*/ 255 h 369"/>
                  <a:gd name="T32" fmla="*/ 0 w 624"/>
                  <a:gd name="T33" fmla="*/ 284 h 369"/>
                  <a:gd name="T34" fmla="*/ 0 w 624"/>
                  <a:gd name="T35" fmla="*/ 312 h 369"/>
                  <a:gd name="T36" fmla="*/ 29 w 624"/>
                  <a:gd name="T37" fmla="*/ 312 h 369"/>
                  <a:gd name="T38" fmla="*/ 57 w 624"/>
                  <a:gd name="T39" fmla="*/ 341 h 369"/>
                  <a:gd name="T40" fmla="*/ 114 w 624"/>
                  <a:gd name="T41" fmla="*/ 341 h 369"/>
                  <a:gd name="T42" fmla="*/ 142 w 624"/>
                  <a:gd name="T43" fmla="*/ 312 h 369"/>
                  <a:gd name="T44" fmla="*/ 170 w 624"/>
                  <a:gd name="T45" fmla="*/ 341 h 369"/>
                  <a:gd name="T46" fmla="*/ 199 w 624"/>
                  <a:gd name="T47" fmla="*/ 341 h 369"/>
                  <a:gd name="T48" fmla="*/ 284 w 624"/>
                  <a:gd name="T49" fmla="*/ 369 h 369"/>
                  <a:gd name="T50" fmla="*/ 312 w 624"/>
                  <a:gd name="T51" fmla="*/ 312 h 369"/>
                  <a:gd name="T52" fmla="*/ 369 w 624"/>
                  <a:gd name="T53" fmla="*/ 341 h 369"/>
                  <a:gd name="T54" fmla="*/ 454 w 624"/>
                  <a:gd name="T55" fmla="*/ 284 h 369"/>
                  <a:gd name="T56" fmla="*/ 482 w 624"/>
                  <a:gd name="T57" fmla="*/ 284 h 369"/>
                  <a:gd name="T58" fmla="*/ 511 w 624"/>
                  <a:gd name="T59" fmla="*/ 312 h 369"/>
                  <a:gd name="T60" fmla="*/ 567 w 624"/>
                  <a:gd name="T61" fmla="*/ 312 h 369"/>
                  <a:gd name="T62" fmla="*/ 624 w 624"/>
                  <a:gd name="T63" fmla="*/ 312 h 369"/>
                  <a:gd name="T64" fmla="*/ 596 w 624"/>
                  <a:gd name="T65" fmla="*/ 227 h 369"/>
                  <a:gd name="T66" fmla="*/ 539 w 624"/>
                  <a:gd name="T67" fmla="*/ 199 h 369"/>
                  <a:gd name="T68" fmla="*/ 567 w 624"/>
                  <a:gd name="T69" fmla="*/ 142 h 369"/>
                  <a:gd name="T70" fmla="*/ 539 w 624"/>
                  <a:gd name="T71" fmla="*/ 114 h 369"/>
                  <a:gd name="T72" fmla="*/ 567 w 624"/>
                  <a:gd name="T73" fmla="*/ 29 h 369"/>
                  <a:gd name="T74" fmla="*/ 539 w 624"/>
                  <a:gd name="T7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369">
                    <a:moveTo>
                      <a:pt x="539" y="0"/>
                    </a:moveTo>
                    <a:lnTo>
                      <a:pt x="539" y="29"/>
                    </a:lnTo>
                    <a:lnTo>
                      <a:pt x="482" y="85"/>
                    </a:lnTo>
                    <a:lnTo>
                      <a:pt x="369" y="142"/>
                    </a:lnTo>
                    <a:lnTo>
                      <a:pt x="369" y="114"/>
                    </a:lnTo>
                    <a:lnTo>
                      <a:pt x="341" y="85"/>
                    </a:lnTo>
                    <a:lnTo>
                      <a:pt x="284" y="85"/>
                    </a:lnTo>
                    <a:lnTo>
                      <a:pt x="284" y="170"/>
                    </a:lnTo>
                    <a:lnTo>
                      <a:pt x="256" y="142"/>
                    </a:lnTo>
                    <a:lnTo>
                      <a:pt x="199" y="170"/>
                    </a:lnTo>
                    <a:lnTo>
                      <a:pt x="142" y="170"/>
                    </a:lnTo>
                    <a:lnTo>
                      <a:pt x="114" y="199"/>
                    </a:lnTo>
                    <a:lnTo>
                      <a:pt x="85" y="170"/>
                    </a:lnTo>
                    <a:lnTo>
                      <a:pt x="29" y="199"/>
                    </a:lnTo>
                    <a:lnTo>
                      <a:pt x="29" y="227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9" y="312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42" y="312"/>
                    </a:lnTo>
                    <a:lnTo>
                      <a:pt x="170" y="341"/>
                    </a:lnTo>
                    <a:lnTo>
                      <a:pt x="199" y="341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1" y="312"/>
                    </a:lnTo>
                    <a:lnTo>
                      <a:pt x="567" y="312"/>
                    </a:lnTo>
                    <a:lnTo>
                      <a:pt x="624" y="312"/>
                    </a:lnTo>
                    <a:lnTo>
                      <a:pt x="596" y="227"/>
                    </a:lnTo>
                    <a:lnTo>
                      <a:pt x="539" y="199"/>
                    </a:lnTo>
                    <a:lnTo>
                      <a:pt x="567" y="142"/>
                    </a:lnTo>
                    <a:lnTo>
                      <a:pt x="539" y="114"/>
                    </a:lnTo>
                    <a:lnTo>
                      <a:pt x="567" y="29"/>
                    </a:lnTo>
                    <a:lnTo>
                      <a:pt x="53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3" name="Freeform 25"/>
              <p:cNvSpPr>
                <a:spLocks/>
              </p:cNvSpPr>
              <p:nvPr/>
            </p:nvSpPr>
            <p:spPr bwMode="auto">
              <a:xfrm>
                <a:off x="7210426" y="5835650"/>
                <a:ext cx="1169988" cy="1125538"/>
              </a:xfrm>
              <a:custGeom>
                <a:avLst/>
                <a:gdLst>
                  <a:gd name="T0" fmla="*/ 85 w 737"/>
                  <a:gd name="T1" fmla="*/ 142 h 709"/>
                  <a:gd name="T2" fmla="*/ 57 w 737"/>
                  <a:gd name="T3" fmla="*/ 142 h 709"/>
                  <a:gd name="T4" fmla="*/ 29 w 737"/>
                  <a:gd name="T5" fmla="*/ 113 h 709"/>
                  <a:gd name="T6" fmla="*/ 0 w 737"/>
                  <a:gd name="T7" fmla="*/ 142 h 709"/>
                  <a:gd name="T8" fmla="*/ 57 w 737"/>
                  <a:gd name="T9" fmla="*/ 170 h 709"/>
                  <a:gd name="T10" fmla="*/ 29 w 737"/>
                  <a:gd name="T11" fmla="*/ 227 h 709"/>
                  <a:gd name="T12" fmla="*/ 29 w 737"/>
                  <a:gd name="T13" fmla="*/ 369 h 709"/>
                  <a:gd name="T14" fmla="*/ 57 w 737"/>
                  <a:gd name="T15" fmla="*/ 397 h 709"/>
                  <a:gd name="T16" fmla="*/ 29 w 737"/>
                  <a:gd name="T17" fmla="*/ 454 h 709"/>
                  <a:gd name="T18" fmla="*/ 57 w 737"/>
                  <a:gd name="T19" fmla="*/ 482 h 709"/>
                  <a:gd name="T20" fmla="*/ 57 w 737"/>
                  <a:gd name="T21" fmla="*/ 510 h 709"/>
                  <a:gd name="T22" fmla="*/ 142 w 737"/>
                  <a:gd name="T23" fmla="*/ 567 h 709"/>
                  <a:gd name="T24" fmla="*/ 227 w 737"/>
                  <a:gd name="T25" fmla="*/ 567 h 709"/>
                  <a:gd name="T26" fmla="*/ 284 w 737"/>
                  <a:gd name="T27" fmla="*/ 624 h 709"/>
                  <a:gd name="T28" fmla="*/ 369 w 737"/>
                  <a:gd name="T29" fmla="*/ 624 h 709"/>
                  <a:gd name="T30" fmla="*/ 369 w 737"/>
                  <a:gd name="T31" fmla="*/ 652 h 709"/>
                  <a:gd name="T32" fmla="*/ 397 w 737"/>
                  <a:gd name="T33" fmla="*/ 652 h 709"/>
                  <a:gd name="T34" fmla="*/ 482 w 737"/>
                  <a:gd name="T35" fmla="*/ 709 h 709"/>
                  <a:gd name="T36" fmla="*/ 539 w 737"/>
                  <a:gd name="T37" fmla="*/ 709 h 709"/>
                  <a:gd name="T38" fmla="*/ 596 w 737"/>
                  <a:gd name="T39" fmla="*/ 680 h 709"/>
                  <a:gd name="T40" fmla="*/ 624 w 737"/>
                  <a:gd name="T41" fmla="*/ 709 h 709"/>
                  <a:gd name="T42" fmla="*/ 652 w 737"/>
                  <a:gd name="T43" fmla="*/ 680 h 709"/>
                  <a:gd name="T44" fmla="*/ 709 w 737"/>
                  <a:gd name="T45" fmla="*/ 680 h 709"/>
                  <a:gd name="T46" fmla="*/ 737 w 737"/>
                  <a:gd name="T47" fmla="*/ 652 h 709"/>
                  <a:gd name="T48" fmla="*/ 737 w 737"/>
                  <a:gd name="T49" fmla="*/ 624 h 709"/>
                  <a:gd name="T50" fmla="*/ 709 w 737"/>
                  <a:gd name="T51" fmla="*/ 652 h 709"/>
                  <a:gd name="T52" fmla="*/ 681 w 737"/>
                  <a:gd name="T53" fmla="*/ 595 h 709"/>
                  <a:gd name="T54" fmla="*/ 652 w 737"/>
                  <a:gd name="T55" fmla="*/ 595 h 709"/>
                  <a:gd name="T56" fmla="*/ 681 w 737"/>
                  <a:gd name="T57" fmla="*/ 539 h 709"/>
                  <a:gd name="T58" fmla="*/ 737 w 737"/>
                  <a:gd name="T59" fmla="*/ 482 h 709"/>
                  <a:gd name="T60" fmla="*/ 709 w 737"/>
                  <a:gd name="T61" fmla="*/ 425 h 709"/>
                  <a:gd name="T62" fmla="*/ 709 w 737"/>
                  <a:gd name="T63" fmla="*/ 397 h 709"/>
                  <a:gd name="T64" fmla="*/ 681 w 737"/>
                  <a:gd name="T65" fmla="*/ 312 h 709"/>
                  <a:gd name="T66" fmla="*/ 681 w 737"/>
                  <a:gd name="T67" fmla="*/ 284 h 709"/>
                  <a:gd name="T68" fmla="*/ 652 w 737"/>
                  <a:gd name="T69" fmla="*/ 198 h 709"/>
                  <a:gd name="T70" fmla="*/ 596 w 737"/>
                  <a:gd name="T71" fmla="*/ 227 h 709"/>
                  <a:gd name="T72" fmla="*/ 596 w 737"/>
                  <a:gd name="T73" fmla="*/ 198 h 709"/>
                  <a:gd name="T74" fmla="*/ 567 w 737"/>
                  <a:gd name="T75" fmla="*/ 170 h 709"/>
                  <a:gd name="T76" fmla="*/ 482 w 737"/>
                  <a:gd name="T77" fmla="*/ 113 h 709"/>
                  <a:gd name="T78" fmla="*/ 482 w 737"/>
                  <a:gd name="T79" fmla="*/ 85 h 709"/>
                  <a:gd name="T80" fmla="*/ 426 w 737"/>
                  <a:gd name="T81" fmla="*/ 85 h 709"/>
                  <a:gd name="T82" fmla="*/ 369 w 737"/>
                  <a:gd name="T83" fmla="*/ 113 h 709"/>
                  <a:gd name="T84" fmla="*/ 340 w 737"/>
                  <a:gd name="T85" fmla="*/ 170 h 709"/>
                  <a:gd name="T86" fmla="*/ 312 w 737"/>
                  <a:gd name="T87" fmla="*/ 142 h 709"/>
                  <a:gd name="T88" fmla="*/ 284 w 737"/>
                  <a:gd name="T89" fmla="*/ 85 h 709"/>
                  <a:gd name="T90" fmla="*/ 255 w 737"/>
                  <a:gd name="T91" fmla="*/ 57 h 709"/>
                  <a:gd name="T92" fmla="*/ 227 w 737"/>
                  <a:gd name="T93" fmla="*/ 85 h 709"/>
                  <a:gd name="T94" fmla="*/ 199 w 737"/>
                  <a:gd name="T95" fmla="*/ 57 h 709"/>
                  <a:gd name="T96" fmla="*/ 170 w 737"/>
                  <a:gd name="T97" fmla="*/ 85 h 709"/>
                  <a:gd name="T98" fmla="*/ 170 w 737"/>
                  <a:gd name="T99" fmla="*/ 57 h 709"/>
                  <a:gd name="T100" fmla="*/ 142 w 737"/>
                  <a:gd name="T101" fmla="*/ 57 h 709"/>
                  <a:gd name="T102" fmla="*/ 142 w 737"/>
                  <a:gd name="T103" fmla="*/ 85 h 709"/>
                  <a:gd name="T104" fmla="*/ 85 w 737"/>
                  <a:gd name="T105" fmla="*/ 57 h 709"/>
                  <a:gd name="T106" fmla="*/ 57 w 737"/>
                  <a:gd name="T107" fmla="*/ 0 h 709"/>
                  <a:gd name="T108" fmla="*/ 29 w 737"/>
                  <a:gd name="T109" fmla="*/ 0 h 709"/>
                  <a:gd name="T110" fmla="*/ 29 w 737"/>
                  <a:gd name="T111" fmla="*/ 28 h 709"/>
                  <a:gd name="T112" fmla="*/ 29 w 737"/>
                  <a:gd name="T113" fmla="*/ 85 h 709"/>
                  <a:gd name="T114" fmla="*/ 85 w 737"/>
                  <a:gd name="T115" fmla="*/ 14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37" h="709">
                    <a:moveTo>
                      <a:pt x="85" y="142"/>
                    </a:moveTo>
                    <a:lnTo>
                      <a:pt x="57" y="142"/>
                    </a:lnTo>
                    <a:lnTo>
                      <a:pt x="29" y="113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29" y="227"/>
                    </a:lnTo>
                    <a:lnTo>
                      <a:pt x="29" y="369"/>
                    </a:lnTo>
                    <a:lnTo>
                      <a:pt x="57" y="397"/>
                    </a:lnTo>
                    <a:lnTo>
                      <a:pt x="29" y="454"/>
                    </a:lnTo>
                    <a:lnTo>
                      <a:pt x="57" y="482"/>
                    </a:lnTo>
                    <a:lnTo>
                      <a:pt x="57" y="510"/>
                    </a:lnTo>
                    <a:lnTo>
                      <a:pt x="142" y="567"/>
                    </a:lnTo>
                    <a:lnTo>
                      <a:pt x="227" y="567"/>
                    </a:lnTo>
                    <a:lnTo>
                      <a:pt x="284" y="624"/>
                    </a:lnTo>
                    <a:lnTo>
                      <a:pt x="369" y="624"/>
                    </a:lnTo>
                    <a:lnTo>
                      <a:pt x="369" y="652"/>
                    </a:lnTo>
                    <a:lnTo>
                      <a:pt x="397" y="652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96" y="680"/>
                    </a:lnTo>
                    <a:lnTo>
                      <a:pt x="624" y="709"/>
                    </a:lnTo>
                    <a:lnTo>
                      <a:pt x="652" y="680"/>
                    </a:lnTo>
                    <a:lnTo>
                      <a:pt x="709" y="680"/>
                    </a:lnTo>
                    <a:lnTo>
                      <a:pt x="737" y="652"/>
                    </a:lnTo>
                    <a:lnTo>
                      <a:pt x="737" y="624"/>
                    </a:lnTo>
                    <a:lnTo>
                      <a:pt x="709" y="652"/>
                    </a:lnTo>
                    <a:lnTo>
                      <a:pt x="681" y="595"/>
                    </a:lnTo>
                    <a:lnTo>
                      <a:pt x="652" y="595"/>
                    </a:lnTo>
                    <a:lnTo>
                      <a:pt x="681" y="539"/>
                    </a:lnTo>
                    <a:lnTo>
                      <a:pt x="737" y="482"/>
                    </a:lnTo>
                    <a:lnTo>
                      <a:pt x="709" y="425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81" y="284"/>
                    </a:lnTo>
                    <a:lnTo>
                      <a:pt x="652" y="198"/>
                    </a:lnTo>
                    <a:lnTo>
                      <a:pt x="596" y="227"/>
                    </a:lnTo>
                    <a:lnTo>
                      <a:pt x="596" y="198"/>
                    </a:lnTo>
                    <a:lnTo>
                      <a:pt x="567" y="170"/>
                    </a:lnTo>
                    <a:lnTo>
                      <a:pt x="482" y="113"/>
                    </a:lnTo>
                    <a:lnTo>
                      <a:pt x="482" y="85"/>
                    </a:lnTo>
                    <a:lnTo>
                      <a:pt x="426" y="85"/>
                    </a:lnTo>
                    <a:lnTo>
                      <a:pt x="369" y="113"/>
                    </a:lnTo>
                    <a:lnTo>
                      <a:pt x="340" y="170"/>
                    </a:lnTo>
                    <a:lnTo>
                      <a:pt x="312" y="142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142" y="85"/>
                    </a:lnTo>
                    <a:lnTo>
                      <a:pt x="85" y="57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29" y="28"/>
                    </a:lnTo>
                    <a:lnTo>
                      <a:pt x="29" y="85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4" name="Freeform 26"/>
              <p:cNvSpPr>
                <a:spLocks/>
              </p:cNvSpPr>
              <p:nvPr/>
            </p:nvSpPr>
            <p:spPr bwMode="auto">
              <a:xfrm>
                <a:off x="6400801" y="4665663"/>
                <a:ext cx="1935163" cy="1439863"/>
              </a:xfrm>
              <a:custGeom>
                <a:avLst/>
                <a:gdLst>
                  <a:gd name="T0" fmla="*/ 1191 w 1219"/>
                  <a:gd name="T1" fmla="*/ 850 h 907"/>
                  <a:gd name="T2" fmla="*/ 1191 w 1219"/>
                  <a:gd name="T3" fmla="*/ 709 h 907"/>
                  <a:gd name="T4" fmla="*/ 1191 w 1219"/>
                  <a:gd name="T5" fmla="*/ 624 h 907"/>
                  <a:gd name="T6" fmla="*/ 1191 w 1219"/>
                  <a:gd name="T7" fmla="*/ 539 h 907"/>
                  <a:gd name="T8" fmla="*/ 1162 w 1219"/>
                  <a:gd name="T9" fmla="*/ 482 h 907"/>
                  <a:gd name="T10" fmla="*/ 1106 w 1219"/>
                  <a:gd name="T11" fmla="*/ 482 h 907"/>
                  <a:gd name="T12" fmla="*/ 1049 w 1219"/>
                  <a:gd name="T13" fmla="*/ 340 h 907"/>
                  <a:gd name="T14" fmla="*/ 1021 w 1219"/>
                  <a:gd name="T15" fmla="*/ 255 h 907"/>
                  <a:gd name="T16" fmla="*/ 907 w 1219"/>
                  <a:gd name="T17" fmla="*/ 255 h 907"/>
                  <a:gd name="T18" fmla="*/ 822 w 1219"/>
                  <a:gd name="T19" fmla="*/ 255 h 907"/>
                  <a:gd name="T20" fmla="*/ 737 w 1219"/>
                  <a:gd name="T21" fmla="*/ 255 h 907"/>
                  <a:gd name="T22" fmla="*/ 822 w 1219"/>
                  <a:gd name="T23" fmla="*/ 170 h 907"/>
                  <a:gd name="T24" fmla="*/ 850 w 1219"/>
                  <a:gd name="T25" fmla="*/ 113 h 907"/>
                  <a:gd name="T26" fmla="*/ 737 w 1219"/>
                  <a:gd name="T27" fmla="*/ 57 h 907"/>
                  <a:gd name="T28" fmla="*/ 652 w 1219"/>
                  <a:gd name="T29" fmla="*/ 85 h 907"/>
                  <a:gd name="T30" fmla="*/ 539 w 1219"/>
                  <a:gd name="T31" fmla="*/ 85 h 907"/>
                  <a:gd name="T32" fmla="*/ 340 w 1219"/>
                  <a:gd name="T33" fmla="*/ 28 h 907"/>
                  <a:gd name="T34" fmla="*/ 283 w 1219"/>
                  <a:gd name="T35" fmla="*/ 0 h 907"/>
                  <a:gd name="T36" fmla="*/ 227 w 1219"/>
                  <a:gd name="T37" fmla="*/ 28 h 907"/>
                  <a:gd name="T38" fmla="*/ 227 w 1219"/>
                  <a:gd name="T39" fmla="*/ 57 h 907"/>
                  <a:gd name="T40" fmla="*/ 198 w 1219"/>
                  <a:gd name="T41" fmla="*/ 170 h 907"/>
                  <a:gd name="T42" fmla="*/ 142 w 1219"/>
                  <a:gd name="T43" fmla="*/ 227 h 907"/>
                  <a:gd name="T44" fmla="*/ 170 w 1219"/>
                  <a:gd name="T45" fmla="*/ 312 h 907"/>
                  <a:gd name="T46" fmla="*/ 227 w 1219"/>
                  <a:gd name="T47" fmla="*/ 340 h 907"/>
                  <a:gd name="T48" fmla="*/ 85 w 1219"/>
                  <a:gd name="T49" fmla="*/ 510 h 907"/>
                  <a:gd name="T50" fmla="*/ 0 w 1219"/>
                  <a:gd name="T51" fmla="*/ 567 h 907"/>
                  <a:gd name="T52" fmla="*/ 0 w 1219"/>
                  <a:gd name="T53" fmla="*/ 595 h 907"/>
                  <a:gd name="T54" fmla="*/ 170 w 1219"/>
                  <a:gd name="T55" fmla="*/ 680 h 907"/>
                  <a:gd name="T56" fmla="*/ 113 w 1219"/>
                  <a:gd name="T57" fmla="*/ 765 h 907"/>
                  <a:gd name="T58" fmla="*/ 170 w 1219"/>
                  <a:gd name="T59" fmla="*/ 794 h 907"/>
                  <a:gd name="T60" fmla="*/ 539 w 1219"/>
                  <a:gd name="T61" fmla="*/ 822 h 907"/>
                  <a:gd name="T62" fmla="*/ 567 w 1219"/>
                  <a:gd name="T63" fmla="*/ 737 h 907"/>
                  <a:gd name="T64" fmla="*/ 652 w 1219"/>
                  <a:gd name="T65" fmla="*/ 822 h 907"/>
                  <a:gd name="T66" fmla="*/ 680 w 1219"/>
                  <a:gd name="T67" fmla="*/ 794 h 907"/>
                  <a:gd name="T68" fmla="*/ 709 w 1219"/>
                  <a:gd name="T69" fmla="*/ 794 h 907"/>
                  <a:gd name="T70" fmla="*/ 765 w 1219"/>
                  <a:gd name="T71" fmla="*/ 794 h 907"/>
                  <a:gd name="T72" fmla="*/ 822 w 1219"/>
                  <a:gd name="T73" fmla="*/ 879 h 907"/>
                  <a:gd name="T74" fmla="*/ 879 w 1219"/>
                  <a:gd name="T75" fmla="*/ 850 h 907"/>
                  <a:gd name="T76" fmla="*/ 992 w 1219"/>
                  <a:gd name="T77" fmla="*/ 822 h 907"/>
                  <a:gd name="T78" fmla="*/ 1077 w 1219"/>
                  <a:gd name="T7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9" h="907">
                    <a:moveTo>
                      <a:pt x="1077" y="907"/>
                    </a:moveTo>
                    <a:lnTo>
                      <a:pt x="1191" y="850"/>
                    </a:lnTo>
                    <a:lnTo>
                      <a:pt x="1219" y="737"/>
                    </a:lnTo>
                    <a:lnTo>
                      <a:pt x="1191" y="709"/>
                    </a:lnTo>
                    <a:lnTo>
                      <a:pt x="1219" y="680"/>
                    </a:lnTo>
                    <a:lnTo>
                      <a:pt x="1191" y="624"/>
                    </a:lnTo>
                    <a:lnTo>
                      <a:pt x="1219" y="624"/>
                    </a:lnTo>
                    <a:lnTo>
                      <a:pt x="1191" y="539"/>
                    </a:lnTo>
                    <a:lnTo>
                      <a:pt x="1162" y="539"/>
                    </a:lnTo>
                    <a:lnTo>
                      <a:pt x="1162" y="482"/>
                    </a:lnTo>
                    <a:lnTo>
                      <a:pt x="1134" y="482"/>
                    </a:lnTo>
                    <a:lnTo>
                      <a:pt x="1106" y="482"/>
                    </a:lnTo>
                    <a:lnTo>
                      <a:pt x="1077" y="368"/>
                    </a:lnTo>
                    <a:lnTo>
                      <a:pt x="1049" y="340"/>
                    </a:lnTo>
                    <a:lnTo>
                      <a:pt x="1049" y="312"/>
                    </a:lnTo>
                    <a:lnTo>
                      <a:pt x="1021" y="255"/>
                    </a:lnTo>
                    <a:lnTo>
                      <a:pt x="964" y="255"/>
                    </a:lnTo>
                    <a:lnTo>
                      <a:pt x="907" y="255"/>
                    </a:lnTo>
                    <a:lnTo>
                      <a:pt x="879" y="283"/>
                    </a:lnTo>
                    <a:lnTo>
                      <a:pt x="822" y="255"/>
                    </a:lnTo>
                    <a:lnTo>
                      <a:pt x="794" y="283"/>
                    </a:lnTo>
                    <a:lnTo>
                      <a:pt x="737" y="255"/>
                    </a:lnTo>
                    <a:lnTo>
                      <a:pt x="794" y="255"/>
                    </a:lnTo>
                    <a:lnTo>
                      <a:pt x="822" y="170"/>
                    </a:lnTo>
                    <a:lnTo>
                      <a:pt x="879" y="170"/>
                    </a:lnTo>
                    <a:lnTo>
                      <a:pt x="850" y="113"/>
                    </a:lnTo>
                    <a:lnTo>
                      <a:pt x="794" y="113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52" y="85"/>
                    </a:lnTo>
                    <a:lnTo>
                      <a:pt x="595" y="57"/>
                    </a:lnTo>
                    <a:lnTo>
                      <a:pt x="539" y="85"/>
                    </a:lnTo>
                    <a:lnTo>
                      <a:pt x="454" y="57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7" y="28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198" y="170"/>
                    </a:lnTo>
                    <a:lnTo>
                      <a:pt x="198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198" y="312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85" y="510"/>
                    </a:lnTo>
                    <a:lnTo>
                      <a:pt x="28" y="510"/>
                    </a:lnTo>
                    <a:lnTo>
                      <a:pt x="0" y="567"/>
                    </a:lnTo>
                    <a:lnTo>
                      <a:pt x="28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170" y="680"/>
                    </a:lnTo>
                    <a:lnTo>
                      <a:pt x="170" y="709"/>
                    </a:lnTo>
                    <a:lnTo>
                      <a:pt x="113" y="765"/>
                    </a:lnTo>
                    <a:lnTo>
                      <a:pt x="198" y="765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539" y="822"/>
                    </a:lnTo>
                    <a:lnTo>
                      <a:pt x="539" y="737"/>
                    </a:lnTo>
                    <a:lnTo>
                      <a:pt x="567" y="737"/>
                    </a:lnTo>
                    <a:lnTo>
                      <a:pt x="595" y="794"/>
                    </a:lnTo>
                    <a:lnTo>
                      <a:pt x="652" y="822"/>
                    </a:lnTo>
                    <a:lnTo>
                      <a:pt x="652" y="794"/>
                    </a:lnTo>
                    <a:lnTo>
                      <a:pt x="680" y="794"/>
                    </a:lnTo>
                    <a:lnTo>
                      <a:pt x="680" y="822"/>
                    </a:lnTo>
                    <a:lnTo>
                      <a:pt x="709" y="794"/>
                    </a:lnTo>
                    <a:lnTo>
                      <a:pt x="737" y="822"/>
                    </a:lnTo>
                    <a:lnTo>
                      <a:pt x="765" y="794"/>
                    </a:lnTo>
                    <a:lnTo>
                      <a:pt x="794" y="822"/>
                    </a:lnTo>
                    <a:lnTo>
                      <a:pt x="822" y="879"/>
                    </a:lnTo>
                    <a:lnTo>
                      <a:pt x="850" y="907"/>
                    </a:lnTo>
                    <a:lnTo>
                      <a:pt x="879" y="850"/>
                    </a:lnTo>
                    <a:lnTo>
                      <a:pt x="936" y="822"/>
                    </a:lnTo>
                    <a:lnTo>
                      <a:pt x="992" y="822"/>
                    </a:lnTo>
                    <a:lnTo>
                      <a:pt x="992" y="850"/>
                    </a:lnTo>
                    <a:lnTo>
                      <a:pt x="107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5" name="Freeform 27"/>
              <p:cNvSpPr>
                <a:spLocks/>
              </p:cNvSpPr>
              <p:nvPr/>
            </p:nvSpPr>
            <p:spPr bwMode="auto">
              <a:xfrm>
                <a:off x="5456238" y="3090863"/>
                <a:ext cx="809625" cy="674688"/>
              </a:xfrm>
              <a:custGeom>
                <a:avLst/>
                <a:gdLst>
                  <a:gd name="T0" fmla="*/ 0 w 510"/>
                  <a:gd name="T1" fmla="*/ 283 h 425"/>
                  <a:gd name="T2" fmla="*/ 0 w 510"/>
                  <a:gd name="T3" fmla="*/ 227 h 425"/>
                  <a:gd name="T4" fmla="*/ 0 w 510"/>
                  <a:gd name="T5" fmla="*/ 198 h 425"/>
                  <a:gd name="T6" fmla="*/ 28 w 510"/>
                  <a:gd name="T7" fmla="*/ 170 h 425"/>
                  <a:gd name="T8" fmla="*/ 85 w 510"/>
                  <a:gd name="T9" fmla="*/ 141 h 425"/>
                  <a:gd name="T10" fmla="*/ 170 w 510"/>
                  <a:gd name="T11" fmla="*/ 170 h 425"/>
                  <a:gd name="T12" fmla="*/ 198 w 510"/>
                  <a:gd name="T13" fmla="*/ 170 h 425"/>
                  <a:gd name="T14" fmla="*/ 198 w 510"/>
                  <a:gd name="T15" fmla="*/ 113 h 425"/>
                  <a:gd name="T16" fmla="*/ 255 w 510"/>
                  <a:gd name="T17" fmla="*/ 113 h 425"/>
                  <a:gd name="T18" fmla="*/ 255 w 510"/>
                  <a:gd name="T19" fmla="*/ 56 h 425"/>
                  <a:gd name="T20" fmla="*/ 340 w 510"/>
                  <a:gd name="T21" fmla="*/ 0 h 425"/>
                  <a:gd name="T22" fmla="*/ 397 w 510"/>
                  <a:gd name="T23" fmla="*/ 28 h 425"/>
                  <a:gd name="T24" fmla="*/ 397 w 510"/>
                  <a:gd name="T25" fmla="*/ 56 h 425"/>
                  <a:gd name="T26" fmla="*/ 340 w 510"/>
                  <a:gd name="T27" fmla="*/ 85 h 425"/>
                  <a:gd name="T28" fmla="*/ 340 w 510"/>
                  <a:gd name="T29" fmla="*/ 113 h 425"/>
                  <a:gd name="T30" fmla="*/ 397 w 510"/>
                  <a:gd name="T31" fmla="*/ 141 h 425"/>
                  <a:gd name="T32" fmla="*/ 453 w 510"/>
                  <a:gd name="T33" fmla="*/ 198 h 425"/>
                  <a:gd name="T34" fmla="*/ 453 w 510"/>
                  <a:gd name="T35" fmla="*/ 227 h 425"/>
                  <a:gd name="T36" fmla="*/ 425 w 510"/>
                  <a:gd name="T37" fmla="*/ 283 h 425"/>
                  <a:gd name="T38" fmla="*/ 482 w 510"/>
                  <a:gd name="T39" fmla="*/ 283 h 425"/>
                  <a:gd name="T40" fmla="*/ 510 w 510"/>
                  <a:gd name="T41" fmla="*/ 312 h 425"/>
                  <a:gd name="T42" fmla="*/ 453 w 510"/>
                  <a:gd name="T43" fmla="*/ 368 h 425"/>
                  <a:gd name="T44" fmla="*/ 425 w 510"/>
                  <a:gd name="T45" fmla="*/ 368 h 425"/>
                  <a:gd name="T46" fmla="*/ 397 w 510"/>
                  <a:gd name="T47" fmla="*/ 368 h 425"/>
                  <a:gd name="T48" fmla="*/ 340 w 510"/>
                  <a:gd name="T49" fmla="*/ 340 h 425"/>
                  <a:gd name="T50" fmla="*/ 340 w 510"/>
                  <a:gd name="T51" fmla="*/ 368 h 425"/>
                  <a:gd name="T52" fmla="*/ 312 w 510"/>
                  <a:gd name="T53" fmla="*/ 397 h 425"/>
                  <a:gd name="T54" fmla="*/ 255 w 510"/>
                  <a:gd name="T55" fmla="*/ 397 h 425"/>
                  <a:gd name="T56" fmla="*/ 226 w 510"/>
                  <a:gd name="T57" fmla="*/ 425 h 425"/>
                  <a:gd name="T58" fmla="*/ 198 w 510"/>
                  <a:gd name="T59" fmla="*/ 425 h 425"/>
                  <a:gd name="T60" fmla="*/ 170 w 510"/>
                  <a:gd name="T61" fmla="*/ 397 h 425"/>
                  <a:gd name="T62" fmla="*/ 113 w 510"/>
                  <a:gd name="T63" fmla="*/ 368 h 425"/>
                  <a:gd name="T64" fmla="*/ 56 w 510"/>
                  <a:gd name="T65" fmla="*/ 312 h 425"/>
                  <a:gd name="T66" fmla="*/ 0 w 510"/>
                  <a:gd name="T67" fmla="*/ 28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425">
                    <a:moveTo>
                      <a:pt x="0" y="283"/>
                    </a:moveTo>
                    <a:lnTo>
                      <a:pt x="0" y="227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85" y="141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113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97" y="56"/>
                    </a:lnTo>
                    <a:lnTo>
                      <a:pt x="340" y="85"/>
                    </a:lnTo>
                    <a:lnTo>
                      <a:pt x="340" y="113"/>
                    </a:lnTo>
                    <a:lnTo>
                      <a:pt x="397" y="141"/>
                    </a:lnTo>
                    <a:lnTo>
                      <a:pt x="453" y="198"/>
                    </a:lnTo>
                    <a:lnTo>
                      <a:pt x="453" y="227"/>
                    </a:lnTo>
                    <a:lnTo>
                      <a:pt x="425" y="283"/>
                    </a:lnTo>
                    <a:lnTo>
                      <a:pt x="482" y="283"/>
                    </a:lnTo>
                    <a:lnTo>
                      <a:pt x="510" y="312"/>
                    </a:lnTo>
                    <a:lnTo>
                      <a:pt x="453" y="368"/>
                    </a:lnTo>
                    <a:lnTo>
                      <a:pt x="425" y="368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12" y="397"/>
                    </a:lnTo>
                    <a:lnTo>
                      <a:pt x="255" y="397"/>
                    </a:lnTo>
                    <a:lnTo>
                      <a:pt x="226" y="425"/>
                    </a:lnTo>
                    <a:lnTo>
                      <a:pt x="198" y="425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56" y="312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6" name="Freeform 28"/>
              <p:cNvSpPr>
                <a:spLocks/>
              </p:cNvSpPr>
              <p:nvPr/>
            </p:nvSpPr>
            <p:spPr bwMode="auto">
              <a:xfrm>
                <a:off x="5230813" y="2686050"/>
                <a:ext cx="765175" cy="719138"/>
              </a:xfrm>
              <a:custGeom>
                <a:avLst/>
                <a:gdLst>
                  <a:gd name="T0" fmla="*/ 142 w 482"/>
                  <a:gd name="T1" fmla="*/ 453 h 453"/>
                  <a:gd name="T2" fmla="*/ 170 w 482"/>
                  <a:gd name="T3" fmla="*/ 425 h 453"/>
                  <a:gd name="T4" fmla="*/ 227 w 482"/>
                  <a:gd name="T5" fmla="*/ 396 h 453"/>
                  <a:gd name="T6" fmla="*/ 312 w 482"/>
                  <a:gd name="T7" fmla="*/ 425 h 453"/>
                  <a:gd name="T8" fmla="*/ 340 w 482"/>
                  <a:gd name="T9" fmla="*/ 425 h 453"/>
                  <a:gd name="T10" fmla="*/ 340 w 482"/>
                  <a:gd name="T11" fmla="*/ 368 h 453"/>
                  <a:gd name="T12" fmla="*/ 397 w 482"/>
                  <a:gd name="T13" fmla="*/ 368 h 453"/>
                  <a:gd name="T14" fmla="*/ 397 w 482"/>
                  <a:gd name="T15" fmla="*/ 311 h 453"/>
                  <a:gd name="T16" fmla="*/ 482 w 482"/>
                  <a:gd name="T17" fmla="*/ 255 h 453"/>
                  <a:gd name="T18" fmla="*/ 425 w 482"/>
                  <a:gd name="T19" fmla="*/ 226 h 453"/>
                  <a:gd name="T20" fmla="*/ 397 w 482"/>
                  <a:gd name="T21" fmla="*/ 198 h 453"/>
                  <a:gd name="T22" fmla="*/ 340 w 482"/>
                  <a:gd name="T23" fmla="*/ 170 h 453"/>
                  <a:gd name="T24" fmla="*/ 368 w 482"/>
                  <a:gd name="T25" fmla="*/ 85 h 453"/>
                  <a:gd name="T26" fmla="*/ 368 w 482"/>
                  <a:gd name="T27" fmla="*/ 28 h 453"/>
                  <a:gd name="T28" fmla="*/ 368 w 482"/>
                  <a:gd name="T29" fmla="*/ 0 h 453"/>
                  <a:gd name="T30" fmla="*/ 312 w 482"/>
                  <a:gd name="T31" fmla="*/ 0 h 453"/>
                  <a:gd name="T32" fmla="*/ 255 w 482"/>
                  <a:gd name="T33" fmla="*/ 56 h 453"/>
                  <a:gd name="T34" fmla="*/ 255 w 482"/>
                  <a:gd name="T35" fmla="*/ 85 h 453"/>
                  <a:gd name="T36" fmla="*/ 198 w 482"/>
                  <a:gd name="T37" fmla="*/ 113 h 453"/>
                  <a:gd name="T38" fmla="*/ 198 w 482"/>
                  <a:gd name="T39" fmla="*/ 141 h 453"/>
                  <a:gd name="T40" fmla="*/ 113 w 482"/>
                  <a:gd name="T41" fmla="*/ 170 h 453"/>
                  <a:gd name="T42" fmla="*/ 113 w 482"/>
                  <a:gd name="T43" fmla="*/ 198 h 453"/>
                  <a:gd name="T44" fmla="*/ 85 w 482"/>
                  <a:gd name="T45" fmla="*/ 198 h 453"/>
                  <a:gd name="T46" fmla="*/ 0 w 482"/>
                  <a:gd name="T47" fmla="*/ 170 h 453"/>
                  <a:gd name="T48" fmla="*/ 0 w 482"/>
                  <a:gd name="T49" fmla="*/ 198 h 453"/>
                  <a:gd name="T50" fmla="*/ 28 w 482"/>
                  <a:gd name="T51" fmla="*/ 255 h 453"/>
                  <a:gd name="T52" fmla="*/ 85 w 482"/>
                  <a:gd name="T53" fmla="*/ 368 h 453"/>
                  <a:gd name="T54" fmla="*/ 113 w 482"/>
                  <a:gd name="T55" fmla="*/ 368 h 453"/>
                  <a:gd name="T56" fmla="*/ 142 w 482"/>
                  <a:gd name="T57" fmla="*/ 368 h 453"/>
                  <a:gd name="T58" fmla="*/ 113 w 482"/>
                  <a:gd name="T59" fmla="*/ 425 h 453"/>
                  <a:gd name="T60" fmla="*/ 142 w 482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453">
                    <a:moveTo>
                      <a:pt x="142" y="453"/>
                    </a:moveTo>
                    <a:lnTo>
                      <a:pt x="170" y="425"/>
                    </a:lnTo>
                    <a:lnTo>
                      <a:pt x="227" y="396"/>
                    </a:lnTo>
                    <a:lnTo>
                      <a:pt x="312" y="425"/>
                    </a:lnTo>
                    <a:lnTo>
                      <a:pt x="340" y="425"/>
                    </a:lnTo>
                    <a:lnTo>
                      <a:pt x="340" y="368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482" y="255"/>
                    </a:lnTo>
                    <a:lnTo>
                      <a:pt x="425" y="226"/>
                    </a:lnTo>
                    <a:lnTo>
                      <a:pt x="397" y="198"/>
                    </a:lnTo>
                    <a:lnTo>
                      <a:pt x="340" y="170"/>
                    </a:lnTo>
                    <a:lnTo>
                      <a:pt x="368" y="85"/>
                    </a:lnTo>
                    <a:lnTo>
                      <a:pt x="368" y="28"/>
                    </a:lnTo>
                    <a:lnTo>
                      <a:pt x="368" y="0"/>
                    </a:lnTo>
                    <a:lnTo>
                      <a:pt x="312" y="0"/>
                    </a:lnTo>
                    <a:lnTo>
                      <a:pt x="255" y="56"/>
                    </a:lnTo>
                    <a:lnTo>
                      <a:pt x="255" y="85"/>
                    </a:lnTo>
                    <a:lnTo>
                      <a:pt x="198" y="113"/>
                    </a:lnTo>
                    <a:lnTo>
                      <a:pt x="198" y="141"/>
                    </a:lnTo>
                    <a:lnTo>
                      <a:pt x="113" y="170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0" y="170"/>
                    </a:lnTo>
                    <a:lnTo>
                      <a:pt x="0" y="198"/>
                    </a:lnTo>
                    <a:lnTo>
                      <a:pt x="28" y="255"/>
                    </a:lnTo>
                    <a:lnTo>
                      <a:pt x="85" y="368"/>
                    </a:lnTo>
                    <a:lnTo>
                      <a:pt x="113" y="368"/>
                    </a:lnTo>
                    <a:lnTo>
                      <a:pt x="142" y="368"/>
                    </a:lnTo>
                    <a:lnTo>
                      <a:pt x="113" y="425"/>
                    </a:lnTo>
                    <a:lnTo>
                      <a:pt x="142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" name="Freeform 29"/>
              <p:cNvSpPr>
                <a:spLocks/>
              </p:cNvSpPr>
              <p:nvPr/>
            </p:nvSpPr>
            <p:spPr bwMode="auto">
              <a:xfrm>
                <a:off x="4465638" y="4351338"/>
                <a:ext cx="765175" cy="1304925"/>
              </a:xfrm>
              <a:custGeom>
                <a:avLst/>
                <a:gdLst>
                  <a:gd name="T0" fmla="*/ 340 w 482"/>
                  <a:gd name="T1" fmla="*/ 56 h 822"/>
                  <a:gd name="T2" fmla="*/ 340 w 482"/>
                  <a:gd name="T3" fmla="*/ 85 h 822"/>
                  <a:gd name="T4" fmla="*/ 369 w 482"/>
                  <a:gd name="T5" fmla="*/ 113 h 822"/>
                  <a:gd name="T6" fmla="*/ 369 w 482"/>
                  <a:gd name="T7" fmla="*/ 198 h 822"/>
                  <a:gd name="T8" fmla="*/ 397 w 482"/>
                  <a:gd name="T9" fmla="*/ 198 h 822"/>
                  <a:gd name="T10" fmla="*/ 397 w 482"/>
                  <a:gd name="T11" fmla="*/ 255 h 822"/>
                  <a:gd name="T12" fmla="*/ 425 w 482"/>
                  <a:gd name="T13" fmla="*/ 311 h 822"/>
                  <a:gd name="T14" fmla="*/ 425 w 482"/>
                  <a:gd name="T15" fmla="*/ 340 h 822"/>
                  <a:gd name="T16" fmla="*/ 425 w 482"/>
                  <a:gd name="T17" fmla="*/ 368 h 822"/>
                  <a:gd name="T18" fmla="*/ 454 w 482"/>
                  <a:gd name="T19" fmla="*/ 368 h 822"/>
                  <a:gd name="T20" fmla="*/ 482 w 482"/>
                  <a:gd name="T21" fmla="*/ 396 h 822"/>
                  <a:gd name="T22" fmla="*/ 425 w 482"/>
                  <a:gd name="T23" fmla="*/ 425 h 822"/>
                  <a:gd name="T24" fmla="*/ 454 w 482"/>
                  <a:gd name="T25" fmla="*/ 510 h 822"/>
                  <a:gd name="T26" fmla="*/ 425 w 482"/>
                  <a:gd name="T27" fmla="*/ 538 h 822"/>
                  <a:gd name="T28" fmla="*/ 454 w 482"/>
                  <a:gd name="T29" fmla="*/ 623 h 822"/>
                  <a:gd name="T30" fmla="*/ 425 w 482"/>
                  <a:gd name="T31" fmla="*/ 680 h 822"/>
                  <a:gd name="T32" fmla="*/ 369 w 482"/>
                  <a:gd name="T33" fmla="*/ 680 h 822"/>
                  <a:gd name="T34" fmla="*/ 312 w 482"/>
                  <a:gd name="T35" fmla="*/ 765 h 822"/>
                  <a:gd name="T36" fmla="*/ 340 w 482"/>
                  <a:gd name="T37" fmla="*/ 793 h 822"/>
                  <a:gd name="T38" fmla="*/ 283 w 482"/>
                  <a:gd name="T39" fmla="*/ 822 h 822"/>
                  <a:gd name="T40" fmla="*/ 255 w 482"/>
                  <a:gd name="T41" fmla="*/ 793 h 822"/>
                  <a:gd name="T42" fmla="*/ 198 w 482"/>
                  <a:gd name="T43" fmla="*/ 822 h 822"/>
                  <a:gd name="T44" fmla="*/ 170 w 482"/>
                  <a:gd name="T45" fmla="*/ 793 h 822"/>
                  <a:gd name="T46" fmla="*/ 227 w 482"/>
                  <a:gd name="T47" fmla="*/ 737 h 822"/>
                  <a:gd name="T48" fmla="*/ 170 w 482"/>
                  <a:gd name="T49" fmla="*/ 708 h 822"/>
                  <a:gd name="T50" fmla="*/ 142 w 482"/>
                  <a:gd name="T51" fmla="*/ 652 h 822"/>
                  <a:gd name="T52" fmla="*/ 113 w 482"/>
                  <a:gd name="T53" fmla="*/ 566 h 822"/>
                  <a:gd name="T54" fmla="*/ 170 w 482"/>
                  <a:gd name="T55" fmla="*/ 566 h 822"/>
                  <a:gd name="T56" fmla="*/ 142 w 482"/>
                  <a:gd name="T57" fmla="*/ 538 h 822"/>
                  <a:gd name="T58" fmla="*/ 142 w 482"/>
                  <a:gd name="T59" fmla="*/ 510 h 822"/>
                  <a:gd name="T60" fmla="*/ 85 w 482"/>
                  <a:gd name="T61" fmla="*/ 481 h 822"/>
                  <a:gd name="T62" fmla="*/ 57 w 482"/>
                  <a:gd name="T63" fmla="*/ 425 h 822"/>
                  <a:gd name="T64" fmla="*/ 85 w 482"/>
                  <a:gd name="T65" fmla="*/ 368 h 822"/>
                  <a:gd name="T66" fmla="*/ 57 w 482"/>
                  <a:gd name="T67" fmla="*/ 283 h 822"/>
                  <a:gd name="T68" fmla="*/ 57 w 482"/>
                  <a:gd name="T69" fmla="*/ 198 h 822"/>
                  <a:gd name="T70" fmla="*/ 0 w 482"/>
                  <a:gd name="T71" fmla="*/ 170 h 822"/>
                  <a:gd name="T72" fmla="*/ 28 w 482"/>
                  <a:gd name="T73" fmla="*/ 141 h 822"/>
                  <a:gd name="T74" fmla="*/ 57 w 482"/>
                  <a:gd name="T75" fmla="*/ 170 h 822"/>
                  <a:gd name="T76" fmla="*/ 85 w 482"/>
                  <a:gd name="T77" fmla="*/ 141 h 822"/>
                  <a:gd name="T78" fmla="*/ 113 w 482"/>
                  <a:gd name="T79" fmla="*/ 170 h 822"/>
                  <a:gd name="T80" fmla="*/ 142 w 482"/>
                  <a:gd name="T81" fmla="*/ 141 h 822"/>
                  <a:gd name="T82" fmla="*/ 170 w 482"/>
                  <a:gd name="T83" fmla="*/ 56 h 822"/>
                  <a:gd name="T84" fmla="*/ 227 w 482"/>
                  <a:gd name="T85" fmla="*/ 56 h 822"/>
                  <a:gd name="T86" fmla="*/ 283 w 482"/>
                  <a:gd name="T87" fmla="*/ 0 h 822"/>
                  <a:gd name="T88" fmla="*/ 283 w 482"/>
                  <a:gd name="T89" fmla="*/ 56 h 822"/>
                  <a:gd name="T90" fmla="*/ 340 w 482"/>
                  <a:gd name="T91" fmla="*/ 56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82" h="822">
                    <a:moveTo>
                      <a:pt x="340" y="56"/>
                    </a:moveTo>
                    <a:lnTo>
                      <a:pt x="340" y="85"/>
                    </a:lnTo>
                    <a:lnTo>
                      <a:pt x="369" y="113"/>
                    </a:lnTo>
                    <a:lnTo>
                      <a:pt x="369" y="198"/>
                    </a:lnTo>
                    <a:lnTo>
                      <a:pt x="397" y="198"/>
                    </a:lnTo>
                    <a:lnTo>
                      <a:pt x="397" y="255"/>
                    </a:lnTo>
                    <a:lnTo>
                      <a:pt x="425" y="311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54" y="368"/>
                    </a:lnTo>
                    <a:lnTo>
                      <a:pt x="482" y="396"/>
                    </a:lnTo>
                    <a:lnTo>
                      <a:pt x="425" y="425"/>
                    </a:lnTo>
                    <a:lnTo>
                      <a:pt x="454" y="510"/>
                    </a:lnTo>
                    <a:lnTo>
                      <a:pt x="425" y="538"/>
                    </a:lnTo>
                    <a:lnTo>
                      <a:pt x="454" y="623"/>
                    </a:lnTo>
                    <a:lnTo>
                      <a:pt x="425" y="680"/>
                    </a:lnTo>
                    <a:lnTo>
                      <a:pt x="369" y="680"/>
                    </a:lnTo>
                    <a:lnTo>
                      <a:pt x="312" y="765"/>
                    </a:lnTo>
                    <a:lnTo>
                      <a:pt x="340" y="793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198" y="822"/>
                    </a:lnTo>
                    <a:lnTo>
                      <a:pt x="170" y="793"/>
                    </a:lnTo>
                    <a:lnTo>
                      <a:pt x="227" y="737"/>
                    </a:lnTo>
                    <a:lnTo>
                      <a:pt x="170" y="708"/>
                    </a:lnTo>
                    <a:lnTo>
                      <a:pt x="142" y="652"/>
                    </a:lnTo>
                    <a:lnTo>
                      <a:pt x="113" y="566"/>
                    </a:lnTo>
                    <a:lnTo>
                      <a:pt x="170" y="566"/>
                    </a:lnTo>
                    <a:lnTo>
                      <a:pt x="142" y="538"/>
                    </a:lnTo>
                    <a:lnTo>
                      <a:pt x="142" y="510"/>
                    </a:lnTo>
                    <a:lnTo>
                      <a:pt x="85" y="481"/>
                    </a:lnTo>
                    <a:lnTo>
                      <a:pt x="57" y="425"/>
                    </a:lnTo>
                    <a:lnTo>
                      <a:pt x="85" y="368"/>
                    </a:lnTo>
                    <a:lnTo>
                      <a:pt x="57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8" y="141"/>
                    </a:lnTo>
                    <a:lnTo>
                      <a:pt x="57" y="170"/>
                    </a:lnTo>
                    <a:lnTo>
                      <a:pt x="85" y="141"/>
                    </a:lnTo>
                    <a:lnTo>
                      <a:pt x="113" y="170"/>
                    </a:lnTo>
                    <a:lnTo>
                      <a:pt x="142" y="141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" name="Freeform 31"/>
              <p:cNvSpPr>
                <a:spLocks/>
              </p:cNvSpPr>
              <p:nvPr/>
            </p:nvSpPr>
            <p:spPr bwMode="auto">
              <a:xfrm>
                <a:off x="4960938" y="4214813"/>
                <a:ext cx="360363" cy="450850"/>
              </a:xfrm>
              <a:custGeom>
                <a:avLst/>
                <a:gdLst>
                  <a:gd name="T0" fmla="*/ 85 w 227"/>
                  <a:gd name="T1" fmla="*/ 0 h 284"/>
                  <a:gd name="T2" fmla="*/ 113 w 227"/>
                  <a:gd name="T3" fmla="*/ 0 h 284"/>
                  <a:gd name="T4" fmla="*/ 142 w 227"/>
                  <a:gd name="T5" fmla="*/ 57 h 284"/>
                  <a:gd name="T6" fmla="*/ 170 w 227"/>
                  <a:gd name="T7" fmla="*/ 29 h 284"/>
                  <a:gd name="T8" fmla="*/ 227 w 227"/>
                  <a:gd name="T9" fmla="*/ 57 h 284"/>
                  <a:gd name="T10" fmla="*/ 198 w 227"/>
                  <a:gd name="T11" fmla="*/ 86 h 284"/>
                  <a:gd name="T12" fmla="*/ 227 w 227"/>
                  <a:gd name="T13" fmla="*/ 114 h 284"/>
                  <a:gd name="T14" fmla="*/ 198 w 227"/>
                  <a:gd name="T15" fmla="*/ 199 h 284"/>
                  <a:gd name="T16" fmla="*/ 227 w 227"/>
                  <a:gd name="T17" fmla="*/ 227 h 284"/>
                  <a:gd name="T18" fmla="*/ 142 w 227"/>
                  <a:gd name="T19" fmla="*/ 227 h 284"/>
                  <a:gd name="T20" fmla="*/ 142 w 227"/>
                  <a:gd name="T21" fmla="*/ 256 h 284"/>
                  <a:gd name="T22" fmla="*/ 85 w 227"/>
                  <a:gd name="T23" fmla="*/ 284 h 284"/>
                  <a:gd name="T24" fmla="*/ 57 w 227"/>
                  <a:gd name="T25" fmla="*/ 284 h 284"/>
                  <a:gd name="T26" fmla="*/ 57 w 227"/>
                  <a:gd name="T27" fmla="*/ 199 h 284"/>
                  <a:gd name="T28" fmla="*/ 28 w 227"/>
                  <a:gd name="T29" fmla="*/ 171 h 284"/>
                  <a:gd name="T30" fmla="*/ 28 w 227"/>
                  <a:gd name="T31" fmla="*/ 142 h 284"/>
                  <a:gd name="T32" fmla="*/ 0 w 227"/>
                  <a:gd name="T33" fmla="*/ 86 h 284"/>
                  <a:gd name="T34" fmla="*/ 57 w 227"/>
                  <a:gd name="T35" fmla="*/ 86 h 284"/>
                  <a:gd name="T36" fmla="*/ 28 w 227"/>
                  <a:gd name="T37" fmla="*/ 29 h 284"/>
                  <a:gd name="T38" fmla="*/ 28 w 227"/>
                  <a:gd name="T39" fmla="*/ 0 h 284"/>
                  <a:gd name="T40" fmla="*/ 85 w 227"/>
                  <a:gd name="T4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7" h="284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70" y="29"/>
                    </a:lnTo>
                    <a:lnTo>
                      <a:pt x="227" y="57"/>
                    </a:lnTo>
                    <a:lnTo>
                      <a:pt x="198" y="86"/>
                    </a:lnTo>
                    <a:lnTo>
                      <a:pt x="227" y="114"/>
                    </a:lnTo>
                    <a:lnTo>
                      <a:pt x="198" y="199"/>
                    </a:lnTo>
                    <a:lnTo>
                      <a:pt x="227" y="227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57" y="199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86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0" name="Freeform 32"/>
              <p:cNvSpPr>
                <a:spLocks/>
              </p:cNvSpPr>
              <p:nvPr/>
            </p:nvSpPr>
            <p:spPr bwMode="auto">
              <a:xfrm>
                <a:off x="5951538" y="4530725"/>
                <a:ext cx="854075" cy="1035050"/>
              </a:xfrm>
              <a:custGeom>
                <a:avLst/>
                <a:gdLst>
                  <a:gd name="T0" fmla="*/ 113 w 538"/>
                  <a:gd name="T1" fmla="*/ 453 h 652"/>
                  <a:gd name="T2" fmla="*/ 141 w 538"/>
                  <a:gd name="T3" fmla="*/ 425 h 652"/>
                  <a:gd name="T4" fmla="*/ 85 w 538"/>
                  <a:gd name="T5" fmla="*/ 397 h 652"/>
                  <a:gd name="T6" fmla="*/ 28 w 538"/>
                  <a:gd name="T7" fmla="*/ 312 h 652"/>
                  <a:gd name="T8" fmla="*/ 0 w 538"/>
                  <a:gd name="T9" fmla="*/ 198 h 652"/>
                  <a:gd name="T10" fmla="*/ 56 w 538"/>
                  <a:gd name="T11" fmla="*/ 170 h 652"/>
                  <a:gd name="T12" fmla="*/ 56 w 538"/>
                  <a:gd name="T13" fmla="*/ 227 h 652"/>
                  <a:gd name="T14" fmla="*/ 113 w 538"/>
                  <a:gd name="T15" fmla="*/ 227 h 652"/>
                  <a:gd name="T16" fmla="*/ 141 w 538"/>
                  <a:gd name="T17" fmla="*/ 170 h 652"/>
                  <a:gd name="T18" fmla="*/ 255 w 538"/>
                  <a:gd name="T19" fmla="*/ 142 h 652"/>
                  <a:gd name="T20" fmla="*/ 311 w 538"/>
                  <a:gd name="T21" fmla="*/ 57 h 652"/>
                  <a:gd name="T22" fmla="*/ 340 w 538"/>
                  <a:gd name="T23" fmla="*/ 57 h 652"/>
                  <a:gd name="T24" fmla="*/ 453 w 538"/>
                  <a:gd name="T25" fmla="*/ 28 h 652"/>
                  <a:gd name="T26" fmla="*/ 481 w 538"/>
                  <a:gd name="T27" fmla="*/ 0 h 652"/>
                  <a:gd name="T28" fmla="*/ 510 w 538"/>
                  <a:gd name="T29" fmla="*/ 57 h 652"/>
                  <a:gd name="T30" fmla="*/ 538 w 538"/>
                  <a:gd name="T31" fmla="*/ 85 h 652"/>
                  <a:gd name="T32" fmla="*/ 510 w 538"/>
                  <a:gd name="T33" fmla="*/ 113 h 652"/>
                  <a:gd name="T34" fmla="*/ 538 w 538"/>
                  <a:gd name="T35" fmla="*/ 142 h 652"/>
                  <a:gd name="T36" fmla="*/ 510 w 538"/>
                  <a:gd name="T37" fmla="*/ 142 h 652"/>
                  <a:gd name="T38" fmla="*/ 538 w 538"/>
                  <a:gd name="T39" fmla="*/ 170 h 652"/>
                  <a:gd name="T40" fmla="*/ 481 w 538"/>
                  <a:gd name="T41" fmla="*/ 255 h 652"/>
                  <a:gd name="T42" fmla="*/ 481 w 538"/>
                  <a:gd name="T43" fmla="*/ 283 h 652"/>
                  <a:gd name="T44" fmla="*/ 425 w 538"/>
                  <a:gd name="T45" fmla="*/ 312 h 652"/>
                  <a:gd name="T46" fmla="*/ 425 w 538"/>
                  <a:gd name="T47" fmla="*/ 368 h 652"/>
                  <a:gd name="T48" fmla="*/ 453 w 538"/>
                  <a:gd name="T49" fmla="*/ 397 h 652"/>
                  <a:gd name="T50" fmla="*/ 481 w 538"/>
                  <a:gd name="T51" fmla="*/ 397 h 652"/>
                  <a:gd name="T52" fmla="*/ 510 w 538"/>
                  <a:gd name="T53" fmla="*/ 425 h 652"/>
                  <a:gd name="T54" fmla="*/ 453 w 538"/>
                  <a:gd name="T55" fmla="*/ 510 h 652"/>
                  <a:gd name="T56" fmla="*/ 368 w 538"/>
                  <a:gd name="T57" fmla="*/ 595 h 652"/>
                  <a:gd name="T58" fmla="*/ 311 w 538"/>
                  <a:gd name="T59" fmla="*/ 595 h 652"/>
                  <a:gd name="T60" fmla="*/ 283 w 538"/>
                  <a:gd name="T61" fmla="*/ 652 h 652"/>
                  <a:gd name="T62" fmla="*/ 255 w 538"/>
                  <a:gd name="T63" fmla="*/ 595 h 652"/>
                  <a:gd name="T64" fmla="*/ 141 w 538"/>
                  <a:gd name="T65" fmla="*/ 510 h 652"/>
                  <a:gd name="T66" fmla="*/ 113 w 538"/>
                  <a:gd name="T67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8" h="652">
                    <a:moveTo>
                      <a:pt x="113" y="453"/>
                    </a:moveTo>
                    <a:lnTo>
                      <a:pt x="141" y="425"/>
                    </a:lnTo>
                    <a:lnTo>
                      <a:pt x="85" y="397"/>
                    </a:lnTo>
                    <a:lnTo>
                      <a:pt x="28" y="312"/>
                    </a:lnTo>
                    <a:lnTo>
                      <a:pt x="0" y="198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41" y="170"/>
                    </a:lnTo>
                    <a:lnTo>
                      <a:pt x="255" y="142"/>
                    </a:lnTo>
                    <a:lnTo>
                      <a:pt x="311" y="57"/>
                    </a:lnTo>
                    <a:lnTo>
                      <a:pt x="340" y="57"/>
                    </a:lnTo>
                    <a:lnTo>
                      <a:pt x="453" y="28"/>
                    </a:lnTo>
                    <a:lnTo>
                      <a:pt x="481" y="0"/>
                    </a:lnTo>
                    <a:lnTo>
                      <a:pt x="510" y="57"/>
                    </a:lnTo>
                    <a:lnTo>
                      <a:pt x="538" y="85"/>
                    </a:lnTo>
                    <a:lnTo>
                      <a:pt x="510" y="113"/>
                    </a:lnTo>
                    <a:lnTo>
                      <a:pt x="538" y="142"/>
                    </a:lnTo>
                    <a:lnTo>
                      <a:pt x="510" y="142"/>
                    </a:lnTo>
                    <a:lnTo>
                      <a:pt x="538" y="170"/>
                    </a:lnTo>
                    <a:lnTo>
                      <a:pt x="481" y="255"/>
                    </a:lnTo>
                    <a:lnTo>
                      <a:pt x="481" y="283"/>
                    </a:lnTo>
                    <a:lnTo>
                      <a:pt x="425" y="312"/>
                    </a:lnTo>
                    <a:lnTo>
                      <a:pt x="425" y="368"/>
                    </a:lnTo>
                    <a:lnTo>
                      <a:pt x="453" y="397"/>
                    </a:lnTo>
                    <a:lnTo>
                      <a:pt x="481" y="397"/>
                    </a:lnTo>
                    <a:lnTo>
                      <a:pt x="510" y="425"/>
                    </a:lnTo>
                    <a:lnTo>
                      <a:pt x="453" y="510"/>
                    </a:lnTo>
                    <a:lnTo>
                      <a:pt x="368" y="595"/>
                    </a:lnTo>
                    <a:lnTo>
                      <a:pt x="311" y="595"/>
                    </a:lnTo>
                    <a:lnTo>
                      <a:pt x="283" y="652"/>
                    </a:lnTo>
                    <a:lnTo>
                      <a:pt x="255" y="595"/>
                    </a:lnTo>
                    <a:lnTo>
                      <a:pt x="141" y="510"/>
                    </a:lnTo>
                    <a:lnTo>
                      <a:pt x="113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1" name="Freeform 33"/>
              <p:cNvSpPr>
                <a:spLocks/>
              </p:cNvSpPr>
              <p:nvPr/>
            </p:nvSpPr>
            <p:spPr bwMode="auto">
              <a:xfrm>
                <a:off x="5140326" y="4125913"/>
                <a:ext cx="1304925" cy="1214438"/>
              </a:xfrm>
              <a:custGeom>
                <a:avLst/>
                <a:gdLst>
                  <a:gd name="T0" fmla="*/ 822 w 822"/>
                  <a:gd name="T1" fmla="*/ 312 h 765"/>
                  <a:gd name="T2" fmla="*/ 766 w 822"/>
                  <a:gd name="T3" fmla="*/ 397 h 765"/>
                  <a:gd name="T4" fmla="*/ 652 w 822"/>
                  <a:gd name="T5" fmla="*/ 425 h 765"/>
                  <a:gd name="T6" fmla="*/ 624 w 822"/>
                  <a:gd name="T7" fmla="*/ 482 h 765"/>
                  <a:gd name="T8" fmla="*/ 567 w 822"/>
                  <a:gd name="T9" fmla="*/ 482 h 765"/>
                  <a:gd name="T10" fmla="*/ 567 w 822"/>
                  <a:gd name="T11" fmla="*/ 425 h 765"/>
                  <a:gd name="T12" fmla="*/ 511 w 822"/>
                  <a:gd name="T13" fmla="*/ 453 h 765"/>
                  <a:gd name="T14" fmla="*/ 539 w 822"/>
                  <a:gd name="T15" fmla="*/ 567 h 765"/>
                  <a:gd name="T16" fmla="*/ 596 w 822"/>
                  <a:gd name="T17" fmla="*/ 652 h 765"/>
                  <a:gd name="T18" fmla="*/ 652 w 822"/>
                  <a:gd name="T19" fmla="*/ 680 h 765"/>
                  <a:gd name="T20" fmla="*/ 624 w 822"/>
                  <a:gd name="T21" fmla="*/ 708 h 765"/>
                  <a:gd name="T22" fmla="*/ 596 w 822"/>
                  <a:gd name="T23" fmla="*/ 708 h 765"/>
                  <a:gd name="T24" fmla="*/ 539 w 822"/>
                  <a:gd name="T25" fmla="*/ 652 h 765"/>
                  <a:gd name="T26" fmla="*/ 511 w 822"/>
                  <a:gd name="T27" fmla="*/ 652 h 765"/>
                  <a:gd name="T28" fmla="*/ 482 w 822"/>
                  <a:gd name="T29" fmla="*/ 623 h 765"/>
                  <a:gd name="T30" fmla="*/ 454 w 822"/>
                  <a:gd name="T31" fmla="*/ 680 h 765"/>
                  <a:gd name="T32" fmla="*/ 369 w 822"/>
                  <a:gd name="T33" fmla="*/ 680 h 765"/>
                  <a:gd name="T34" fmla="*/ 284 w 822"/>
                  <a:gd name="T35" fmla="*/ 623 h 765"/>
                  <a:gd name="T36" fmla="*/ 255 w 822"/>
                  <a:gd name="T37" fmla="*/ 680 h 765"/>
                  <a:gd name="T38" fmla="*/ 227 w 822"/>
                  <a:gd name="T39" fmla="*/ 652 h 765"/>
                  <a:gd name="T40" fmla="*/ 114 w 822"/>
                  <a:gd name="T41" fmla="*/ 708 h 765"/>
                  <a:gd name="T42" fmla="*/ 29 w 822"/>
                  <a:gd name="T43" fmla="*/ 765 h 765"/>
                  <a:gd name="T44" fmla="*/ 0 w 822"/>
                  <a:gd name="T45" fmla="*/ 680 h 765"/>
                  <a:gd name="T46" fmla="*/ 29 w 822"/>
                  <a:gd name="T47" fmla="*/ 652 h 765"/>
                  <a:gd name="T48" fmla="*/ 0 w 822"/>
                  <a:gd name="T49" fmla="*/ 567 h 765"/>
                  <a:gd name="T50" fmla="*/ 57 w 822"/>
                  <a:gd name="T51" fmla="*/ 538 h 765"/>
                  <a:gd name="T52" fmla="*/ 114 w 822"/>
                  <a:gd name="T53" fmla="*/ 538 h 765"/>
                  <a:gd name="T54" fmla="*/ 227 w 822"/>
                  <a:gd name="T55" fmla="*/ 453 h 765"/>
                  <a:gd name="T56" fmla="*/ 170 w 822"/>
                  <a:gd name="T57" fmla="*/ 425 h 765"/>
                  <a:gd name="T58" fmla="*/ 170 w 822"/>
                  <a:gd name="T59" fmla="*/ 397 h 765"/>
                  <a:gd name="T60" fmla="*/ 199 w 822"/>
                  <a:gd name="T61" fmla="*/ 397 h 765"/>
                  <a:gd name="T62" fmla="*/ 199 w 822"/>
                  <a:gd name="T63" fmla="*/ 340 h 765"/>
                  <a:gd name="T64" fmla="*/ 227 w 822"/>
                  <a:gd name="T65" fmla="*/ 283 h 765"/>
                  <a:gd name="T66" fmla="*/ 284 w 822"/>
                  <a:gd name="T67" fmla="*/ 340 h 765"/>
                  <a:gd name="T68" fmla="*/ 312 w 822"/>
                  <a:gd name="T69" fmla="*/ 283 h 765"/>
                  <a:gd name="T70" fmla="*/ 340 w 822"/>
                  <a:gd name="T71" fmla="*/ 283 h 765"/>
                  <a:gd name="T72" fmla="*/ 369 w 822"/>
                  <a:gd name="T73" fmla="*/ 340 h 765"/>
                  <a:gd name="T74" fmla="*/ 425 w 822"/>
                  <a:gd name="T75" fmla="*/ 368 h 765"/>
                  <a:gd name="T76" fmla="*/ 454 w 822"/>
                  <a:gd name="T77" fmla="*/ 312 h 765"/>
                  <a:gd name="T78" fmla="*/ 425 w 822"/>
                  <a:gd name="T79" fmla="*/ 255 h 765"/>
                  <a:gd name="T80" fmla="*/ 425 w 822"/>
                  <a:gd name="T81" fmla="*/ 227 h 765"/>
                  <a:gd name="T82" fmla="*/ 454 w 822"/>
                  <a:gd name="T83" fmla="*/ 198 h 765"/>
                  <a:gd name="T84" fmla="*/ 482 w 822"/>
                  <a:gd name="T85" fmla="*/ 198 h 765"/>
                  <a:gd name="T86" fmla="*/ 539 w 822"/>
                  <a:gd name="T87" fmla="*/ 170 h 765"/>
                  <a:gd name="T88" fmla="*/ 539 w 822"/>
                  <a:gd name="T89" fmla="*/ 113 h 765"/>
                  <a:gd name="T90" fmla="*/ 567 w 822"/>
                  <a:gd name="T91" fmla="*/ 85 h 765"/>
                  <a:gd name="T92" fmla="*/ 596 w 822"/>
                  <a:gd name="T93" fmla="*/ 85 h 765"/>
                  <a:gd name="T94" fmla="*/ 624 w 822"/>
                  <a:gd name="T95" fmla="*/ 0 h 765"/>
                  <a:gd name="T96" fmla="*/ 681 w 822"/>
                  <a:gd name="T97" fmla="*/ 56 h 765"/>
                  <a:gd name="T98" fmla="*/ 681 w 822"/>
                  <a:gd name="T99" fmla="*/ 85 h 765"/>
                  <a:gd name="T100" fmla="*/ 737 w 822"/>
                  <a:gd name="T101" fmla="*/ 142 h 765"/>
                  <a:gd name="T102" fmla="*/ 766 w 822"/>
                  <a:gd name="T103" fmla="*/ 170 h 765"/>
                  <a:gd name="T104" fmla="*/ 766 w 822"/>
                  <a:gd name="T105" fmla="*/ 227 h 765"/>
                  <a:gd name="T106" fmla="*/ 794 w 822"/>
                  <a:gd name="T107" fmla="*/ 227 h 765"/>
                  <a:gd name="T108" fmla="*/ 822 w 822"/>
                  <a:gd name="T109" fmla="*/ 31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2" h="765">
                    <a:moveTo>
                      <a:pt x="822" y="312"/>
                    </a:moveTo>
                    <a:lnTo>
                      <a:pt x="766" y="397"/>
                    </a:lnTo>
                    <a:lnTo>
                      <a:pt x="652" y="425"/>
                    </a:lnTo>
                    <a:lnTo>
                      <a:pt x="624" y="482"/>
                    </a:lnTo>
                    <a:lnTo>
                      <a:pt x="567" y="482"/>
                    </a:lnTo>
                    <a:lnTo>
                      <a:pt x="567" y="425"/>
                    </a:lnTo>
                    <a:lnTo>
                      <a:pt x="511" y="453"/>
                    </a:lnTo>
                    <a:lnTo>
                      <a:pt x="539" y="567"/>
                    </a:lnTo>
                    <a:lnTo>
                      <a:pt x="596" y="652"/>
                    </a:lnTo>
                    <a:lnTo>
                      <a:pt x="652" y="680"/>
                    </a:lnTo>
                    <a:lnTo>
                      <a:pt x="624" y="708"/>
                    </a:lnTo>
                    <a:lnTo>
                      <a:pt x="596" y="708"/>
                    </a:lnTo>
                    <a:lnTo>
                      <a:pt x="539" y="652"/>
                    </a:lnTo>
                    <a:lnTo>
                      <a:pt x="511" y="652"/>
                    </a:lnTo>
                    <a:lnTo>
                      <a:pt x="482" y="623"/>
                    </a:lnTo>
                    <a:lnTo>
                      <a:pt x="454" y="680"/>
                    </a:lnTo>
                    <a:lnTo>
                      <a:pt x="369" y="680"/>
                    </a:lnTo>
                    <a:lnTo>
                      <a:pt x="284" y="623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114" y="708"/>
                    </a:lnTo>
                    <a:lnTo>
                      <a:pt x="29" y="765"/>
                    </a:lnTo>
                    <a:lnTo>
                      <a:pt x="0" y="680"/>
                    </a:lnTo>
                    <a:lnTo>
                      <a:pt x="29" y="652"/>
                    </a:lnTo>
                    <a:lnTo>
                      <a:pt x="0" y="567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69" y="340"/>
                    </a:lnTo>
                    <a:lnTo>
                      <a:pt x="425" y="368"/>
                    </a:lnTo>
                    <a:lnTo>
                      <a:pt x="454" y="312"/>
                    </a:lnTo>
                    <a:lnTo>
                      <a:pt x="425" y="255"/>
                    </a:lnTo>
                    <a:lnTo>
                      <a:pt x="425" y="227"/>
                    </a:lnTo>
                    <a:lnTo>
                      <a:pt x="454" y="198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596" y="85"/>
                    </a:lnTo>
                    <a:lnTo>
                      <a:pt x="624" y="0"/>
                    </a:lnTo>
                    <a:lnTo>
                      <a:pt x="681" y="56"/>
                    </a:lnTo>
                    <a:lnTo>
                      <a:pt x="681" y="85"/>
                    </a:lnTo>
                    <a:lnTo>
                      <a:pt x="737" y="142"/>
                    </a:lnTo>
                    <a:lnTo>
                      <a:pt x="766" y="170"/>
                    </a:lnTo>
                    <a:lnTo>
                      <a:pt x="766" y="227"/>
                    </a:lnTo>
                    <a:lnTo>
                      <a:pt x="794" y="227"/>
                    </a:lnTo>
                    <a:lnTo>
                      <a:pt x="822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2" name="Freeform 35"/>
              <p:cNvSpPr>
                <a:spLocks/>
              </p:cNvSpPr>
              <p:nvPr/>
            </p:nvSpPr>
            <p:spPr bwMode="auto">
              <a:xfrm>
                <a:off x="5365751" y="3765550"/>
                <a:ext cx="765175" cy="630238"/>
              </a:xfrm>
              <a:custGeom>
                <a:avLst/>
                <a:gdLst>
                  <a:gd name="T0" fmla="*/ 0 w 482"/>
                  <a:gd name="T1" fmla="*/ 198 h 397"/>
                  <a:gd name="T2" fmla="*/ 28 w 482"/>
                  <a:gd name="T3" fmla="*/ 170 h 397"/>
                  <a:gd name="T4" fmla="*/ 28 w 482"/>
                  <a:gd name="T5" fmla="*/ 113 h 397"/>
                  <a:gd name="T6" fmla="*/ 85 w 482"/>
                  <a:gd name="T7" fmla="*/ 113 h 397"/>
                  <a:gd name="T8" fmla="*/ 85 w 482"/>
                  <a:gd name="T9" fmla="*/ 57 h 397"/>
                  <a:gd name="T10" fmla="*/ 170 w 482"/>
                  <a:gd name="T11" fmla="*/ 113 h 397"/>
                  <a:gd name="T12" fmla="*/ 227 w 482"/>
                  <a:gd name="T13" fmla="*/ 113 h 397"/>
                  <a:gd name="T14" fmla="*/ 283 w 482"/>
                  <a:gd name="T15" fmla="*/ 85 h 397"/>
                  <a:gd name="T16" fmla="*/ 340 w 482"/>
                  <a:gd name="T17" fmla="*/ 0 h 397"/>
                  <a:gd name="T18" fmla="*/ 397 w 482"/>
                  <a:gd name="T19" fmla="*/ 0 h 397"/>
                  <a:gd name="T20" fmla="*/ 425 w 482"/>
                  <a:gd name="T21" fmla="*/ 28 h 397"/>
                  <a:gd name="T22" fmla="*/ 425 w 482"/>
                  <a:gd name="T23" fmla="*/ 85 h 397"/>
                  <a:gd name="T24" fmla="*/ 454 w 482"/>
                  <a:gd name="T25" fmla="*/ 142 h 397"/>
                  <a:gd name="T26" fmla="*/ 482 w 482"/>
                  <a:gd name="T27" fmla="*/ 170 h 397"/>
                  <a:gd name="T28" fmla="*/ 482 w 482"/>
                  <a:gd name="T29" fmla="*/ 227 h 397"/>
                  <a:gd name="T30" fmla="*/ 454 w 482"/>
                  <a:gd name="T31" fmla="*/ 312 h 397"/>
                  <a:gd name="T32" fmla="*/ 425 w 482"/>
                  <a:gd name="T33" fmla="*/ 312 h 397"/>
                  <a:gd name="T34" fmla="*/ 340 w 482"/>
                  <a:gd name="T35" fmla="*/ 227 h 397"/>
                  <a:gd name="T36" fmla="*/ 283 w 482"/>
                  <a:gd name="T37" fmla="*/ 227 h 397"/>
                  <a:gd name="T38" fmla="*/ 283 w 482"/>
                  <a:gd name="T39" fmla="*/ 283 h 397"/>
                  <a:gd name="T40" fmla="*/ 227 w 482"/>
                  <a:gd name="T41" fmla="*/ 312 h 397"/>
                  <a:gd name="T42" fmla="*/ 227 w 482"/>
                  <a:gd name="T43" fmla="*/ 340 h 397"/>
                  <a:gd name="T44" fmla="*/ 170 w 482"/>
                  <a:gd name="T45" fmla="*/ 397 h 397"/>
                  <a:gd name="T46" fmla="*/ 142 w 482"/>
                  <a:gd name="T47" fmla="*/ 340 h 397"/>
                  <a:gd name="T48" fmla="*/ 113 w 482"/>
                  <a:gd name="T49" fmla="*/ 312 h 397"/>
                  <a:gd name="T50" fmla="*/ 113 w 482"/>
                  <a:gd name="T51" fmla="*/ 255 h 397"/>
                  <a:gd name="T52" fmla="*/ 85 w 482"/>
                  <a:gd name="T53" fmla="*/ 255 h 397"/>
                  <a:gd name="T54" fmla="*/ 85 w 482"/>
                  <a:gd name="T55" fmla="*/ 198 h 397"/>
                  <a:gd name="T56" fmla="*/ 0 w 482"/>
                  <a:gd name="T57" fmla="*/ 19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2" h="397">
                    <a:moveTo>
                      <a:pt x="0" y="198"/>
                    </a:moveTo>
                    <a:lnTo>
                      <a:pt x="28" y="170"/>
                    </a:lnTo>
                    <a:lnTo>
                      <a:pt x="28" y="113"/>
                    </a:lnTo>
                    <a:lnTo>
                      <a:pt x="85" y="113"/>
                    </a:lnTo>
                    <a:lnTo>
                      <a:pt x="85" y="5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25" y="28"/>
                    </a:lnTo>
                    <a:lnTo>
                      <a:pt x="425" y="85"/>
                    </a:lnTo>
                    <a:lnTo>
                      <a:pt x="454" y="142"/>
                    </a:lnTo>
                    <a:lnTo>
                      <a:pt x="482" y="170"/>
                    </a:lnTo>
                    <a:lnTo>
                      <a:pt x="482" y="22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85" y="255"/>
                    </a:lnTo>
                    <a:lnTo>
                      <a:pt x="85" y="198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3" name="Freeform 38"/>
              <p:cNvSpPr>
                <a:spLocks/>
              </p:cNvSpPr>
              <p:nvPr/>
            </p:nvSpPr>
            <p:spPr bwMode="auto">
              <a:xfrm>
                <a:off x="5410201" y="3540125"/>
                <a:ext cx="585788" cy="404813"/>
              </a:xfrm>
              <a:custGeom>
                <a:avLst/>
                <a:gdLst>
                  <a:gd name="T0" fmla="*/ 341 w 369"/>
                  <a:gd name="T1" fmla="*/ 114 h 255"/>
                  <a:gd name="T2" fmla="*/ 369 w 369"/>
                  <a:gd name="T3" fmla="*/ 142 h 255"/>
                  <a:gd name="T4" fmla="*/ 312 w 369"/>
                  <a:gd name="T5" fmla="*/ 142 h 255"/>
                  <a:gd name="T6" fmla="*/ 255 w 369"/>
                  <a:gd name="T7" fmla="*/ 227 h 255"/>
                  <a:gd name="T8" fmla="*/ 199 w 369"/>
                  <a:gd name="T9" fmla="*/ 255 h 255"/>
                  <a:gd name="T10" fmla="*/ 142 w 369"/>
                  <a:gd name="T11" fmla="*/ 255 h 255"/>
                  <a:gd name="T12" fmla="*/ 57 w 369"/>
                  <a:gd name="T13" fmla="*/ 199 h 255"/>
                  <a:gd name="T14" fmla="*/ 29 w 369"/>
                  <a:gd name="T15" fmla="*/ 227 h 255"/>
                  <a:gd name="T16" fmla="*/ 0 w 369"/>
                  <a:gd name="T17" fmla="*/ 170 h 255"/>
                  <a:gd name="T18" fmla="*/ 0 w 369"/>
                  <a:gd name="T19" fmla="*/ 142 h 255"/>
                  <a:gd name="T20" fmla="*/ 0 w 369"/>
                  <a:gd name="T21" fmla="*/ 29 h 255"/>
                  <a:gd name="T22" fmla="*/ 29 w 369"/>
                  <a:gd name="T23" fmla="*/ 57 h 255"/>
                  <a:gd name="T24" fmla="*/ 29 w 369"/>
                  <a:gd name="T25" fmla="*/ 0 h 255"/>
                  <a:gd name="T26" fmla="*/ 85 w 369"/>
                  <a:gd name="T27" fmla="*/ 29 h 255"/>
                  <a:gd name="T28" fmla="*/ 142 w 369"/>
                  <a:gd name="T29" fmla="*/ 85 h 255"/>
                  <a:gd name="T30" fmla="*/ 199 w 369"/>
                  <a:gd name="T31" fmla="*/ 114 h 255"/>
                  <a:gd name="T32" fmla="*/ 227 w 369"/>
                  <a:gd name="T33" fmla="*/ 142 h 255"/>
                  <a:gd name="T34" fmla="*/ 255 w 369"/>
                  <a:gd name="T35" fmla="*/ 142 h 255"/>
                  <a:gd name="T36" fmla="*/ 284 w 369"/>
                  <a:gd name="T37" fmla="*/ 114 h 255"/>
                  <a:gd name="T38" fmla="*/ 341 w 369"/>
                  <a:gd name="T39" fmla="*/ 114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9" h="255">
                    <a:moveTo>
                      <a:pt x="341" y="114"/>
                    </a:moveTo>
                    <a:lnTo>
                      <a:pt x="369" y="142"/>
                    </a:lnTo>
                    <a:lnTo>
                      <a:pt x="312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55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99" y="114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84" y="114"/>
                    </a:lnTo>
                    <a:lnTo>
                      <a:pt x="34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4" name="Freeform 39"/>
              <p:cNvSpPr>
                <a:spLocks/>
              </p:cNvSpPr>
              <p:nvPr/>
            </p:nvSpPr>
            <p:spPr bwMode="auto">
              <a:xfrm>
                <a:off x="5005388" y="3360738"/>
                <a:ext cx="450850" cy="404813"/>
              </a:xfrm>
              <a:custGeom>
                <a:avLst/>
                <a:gdLst>
                  <a:gd name="T0" fmla="*/ 284 w 284"/>
                  <a:gd name="T1" fmla="*/ 28 h 255"/>
                  <a:gd name="T2" fmla="*/ 284 w 284"/>
                  <a:gd name="T3" fmla="*/ 170 h 255"/>
                  <a:gd name="T4" fmla="*/ 255 w 284"/>
                  <a:gd name="T5" fmla="*/ 142 h 255"/>
                  <a:gd name="T6" fmla="*/ 255 w 284"/>
                  <a:gd name="T7" fmla="*/ 255 h 255"/>
                  <a:gd name="T8" fmla="*/ 199 w 284"/>
                  <a:gd name="T9" fmla="*/ 255 h 255"/>
                  <a:gd name="T10" fmla="*/ 114 w 284"/>
                  <a:gd name="T11" fmla="*/ 170 h 255"/>
                  <a:gd name="T12" fmla="*/ 57 w 284"/>
                  <a:gd name="T13" fmla="*/ 170 h 255"/>
                  <a:gd name="T14" fmla="*/ 57 w 284"/>
                  <a:gd name="T15" fmla="*/ 198 h 255"/>
                  <a:gd name="T16" fmla="*/ 0 w 284"/>
                  <a:gd name="T17" fmla="*/ 170 h 255"/>
                  <a:gd name="T18" fmla="*/ 0 w 284"/>
                  <a:gd name="T19" fmla="*/ 142 h 255"/>
                  <a:gd name="T20" fmla="*/ 85 w 284"/>
                  <a:gd name="T21" fmla="*/ 57 h 255"/>
                  <a:gd name="T22" fmla="*/ 142 w 284"/>
                  <a:gd name="T23" fmla="*/ 28 h 255"/>
                  <a:gd name="T24" fmla="*/ 170 w 284"/>
                  <a:gd name="T25" fmla="*/ 0 h 255"/>
                  <a:gd name="T26" fmla="*/ 199 w 284"/>
                  <a:gd name="T27" fmla="*/ 28 h 255"/>
                  <a:gd name="T28" fmla="*/ 227 w 284"/>
                  <a:gd name="T29" fmla="*/ 57 h 255"/>
                  <a:gd name="T30" fmla="*/ 284 w 284"/>
                  <a:gd name="T31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4" h="255">
                    <a:moveTo>
                      <a:pt x="284" y="28"/>
                    </a:moveTo>
                    <a:lnTo>
                      <a:pt x="284" y="170"/>
                    </a:lnTo>
                    <a:lnTo>
                      <a:pt x="255" y="14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57"/>
                    </a:lnTo>
                    <a:lnTo>
                      <a:pt x="284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5" name="Freeform 41"/>
              <p:cNvSpPr>
                <a:spLocks/>
              </p:cNvSpPr>
              <p:nvPr/>
            </p:nvSpPr>
            <p:spPr bwMode="auto">
              <a:xfrm>
                <a:off x="4826001" y="2505075"/>
                <a:ext cx="719138" cy="495300"/>
              </a:xfrm>
              <a:custGeom>
                <a:avLst/>
                <a:gdLst>
                  <a:gd name="T0" fmla="*/ 0 w 453"/>
                  <a:gd name="T1" fmla="*/ 85 h 312"/>
                  <a:gd name="T2" fmla="*/ 28 w 453"/>
                  <a:gd name="T3" fmla="*/ 57 h 312"/>
                  <a:gd name="T4" fmla="*/ 56 w 453"/>
                  <a:gd name="T5" fmla="*/ 57 h 312"/>
                  <a:gd name="T6" fmla="*/ 170 w 453"/>
                  <a:gd name="T7" fmla="*/ 0 h 312"/>
                  <a:gd name="T8" fmla="*/ 255 w 453"/>
                  <a:gd name="T9" fmla="*/ 85 h 312"/>
                  <a:gd name="T10" fmla="*/ 255 w 453"/>
                  <a:gd name="T11" fmla="*/ 114 h 312"/>
                  <a:gd name="T12" fmla="*/ 255 w 453"/>
                  <a:gd name="T13" fmla="*/ 170 h 312"/>
                  <a:gd name="T14" fmla="*/ 283 w 453"/>
                  <a:gd name="T15" fmla="*/ 199 h 312"/>
                  <a:gd name="T16" fmla="*/ 368 w 453"/>
                  <a:gd name="T17" fmla="*/ 199 h 312"/>
                  <a:gd name="T18" fmla="*/ 397 w 453"/>
                  <a:gd name="T19" fmla="*/ 170 h 312"/>
                  <a:gd name="T20" fmla="*/ 425 w 453"/>
                  <a:gd name="T21" fmla="*/ 170 h 312"/>
                  <a:gd name="T22" fmla="*/ 453 w 453"/>
                  <a:gd name="T23" fmla="*/ 227 h 312"/>
                  <a:gd name="T24" fmla="*/ 453 w 453"/>
                  <a:gd name="T25" fmla="*/ 255 h 312"/>
                  <a:gd name="T26" fmla="*/ 368 w 453"/>
                  <a:gd name="T27" fmla="*/ 284 h 312"/>
                  <a:gd name="T28" fmla="*/ 368 w 453"/>
                  <a:gd name="T29" fmla="*/ 312 h 312"/>
                  <a:gd name="T30" fmla="*/ 340 w 453"/>
                  <a:gd name="T31" fmla="*/ 312 h 312"/>
                  <a:gd name="T32" fmla="*/ 255 w 453"/>
                  <a:gd name="T33" fmla="*/ 284 h 312"/>
                  <a:gd name="T34" fmla="*/ 227 w 453"/>
                  <a:gd name="T35" fmla="*/ 255 h 312"/>
                  <a:gd name="T36" fmla="*/ 198 w 453"/>
                  <a:gd name="T37" fmla="*/ 284 h 312"/>
                  <a:gd name="T38" fmla="*/ 170 w 453"/>
                  <a:gd name="T39" fmla="*/ 199 h 312"/>
                  <a:gd name="T40" fmla="*/ 113 w 453"/>
                  <a:gd name="T41" fmla="*/ 170 h 312"/>
                  <a:gd name="T42" fmla="*/ 85 w 453"/>
                  <a:gd name="T43" fmla="*/ 114 h 312"/>
                  <a:gd name="T44" fmla="*/ 0 w 453"/>
                  <a:gd name="T45" fmla="*/ 8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312">
                    <a:moveTo>
                      <a:pt x="0" y="85"/>
                    </a:moveTo>
                    <a:lnTo>
                      <a:pt x="28" y="57"/>
                    </a:lnTo>
                    <a:lnTo>
                      <a:pt x="56" y="57"/>
                    </a:lnTo>
                    <a:lnTo>
                      <a:pt x="170" y="0"/>
                    </a:lnTo>
                    <a:lnTo>
                      <a:pt x="255" y="85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99"/>
                    </a:lnTo>
                    <a:lnTo>
                      <a:pt x="368" y="199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227"/>
                    </a:lnTo>
                    <a:lnTo>
                      <a:pt x="453" y="255"/>
                    </a:lnTo>
                    <a:lnTo>
                      <a:pt x="368" y="284"/>
                    </a:lnTo>
                    <a:lnTo>
                      <a:pt x="368" y="312"/>
                    </a:lnTo>
                    <a:lnTo>
                      <a:pt x="340" y="312"/>
                    </a:lnTo>
                    <a:lnTo>
                      <a:pt x="255" y="284"/>
                    </a:lnTo>
                    <a:lnTo>
                      <a:pt x="227" y="255"/>
                    </a:lnTo>
                    <a:lnTo>
                      <a:pt x="198" y="284"/>
                    </a:lnTo>
                    <a:lnTo>
                      <a:pt x="170" y="199"/>
                    </a:lnTo>
                    <a:lnTo>
                      <a:pt x="113" y="170"/>
                    </a:lnTo>
                    <a:lnTo>
                      <a:pt x="85" y="114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Freeform 42"/>
              <p:cNvSpPr>
                <a:spLocks/>
              </p:cNvSpPr>
              <p:nvPr/>
            </p:nvSpPr>
            <p:spPr bwMode="auto">
              <a:xfrm>
                <a:off x="5095876" y="2235200"/>
                <a:ext cx="855663" cy="630238"/>
              </a:xfrm>
              <a:custGeom>
                <a:avLst/>
                <a:gdLst>
                  <a:gd name="T0" fmla="*/ 453 w 539"/>
                  <a:gd name="T1" fmla="*/ 284 h 397"/>
                  <a:gd name="T2" fmla="*/ 397 w 539"/>
                  <a:gd name="T3" fmla="*/ 284 h 397"/>
                  <a:gd name="T4" fmla="*/ 340 w 539"/>
                  <a:gd name="T5" fmla="*/ 340 h 397"/>
                  <a:gd name="T6" fmla="*/ 340 w 539"/>
                  <a:gd name="T7" fmla="*/ 369 h 397"/>
                  <a:gd name="T8" fmla="*/ 283 w 539"/>
                  <a:gd name="T9" fmla="*/ 397 h 397"/>
                  <a:gd name="T10" fmla="*/ 255 w 539"/>
                  <a:gd name="T11" fmla="*/ 340 h 397"/>
                  <a:gd name="T12" fmla="*/ 227 w 539"/>
                  <a:gd name="T13" fmla="*/ 340 h 397"/>
                  <a:gd name="T14" fmla="*/ 198 w 539"/>
                  <a:gd name="T15" fmla="*/ 369 h 397"/>
                  <a:gd name="T16" fmla="*/ 113 w 539"/>
                  <a:gd name="T17" fmla="*/ 369 h 397"/>
                  <a:gd name="T18" fmla="*/ 85 w 539"/>
                  <a:gd name="T19" fmla="*/ 340 h 397"/>
                  <a:gd name="T20" fmla="*/ 85 w 539"/>
                  <a:gd name="T21" fmla="*/ 255 h 397"/>
                  <a:gd name="T22" fmla="*/ 0 w 539"/>
                  <a:gd name="T23" fmla="*/ 170 h 397"/>
                  <a:gd name="T24" fmla="*/ 28 w 539"/>
                  <a:gd name="T25" fmla="*/ 142 h 397"/>
                  <a:gd name="T26" fmla="*/ 85 w 539"/>
                  <a:gd name="T27" fmla="*/ 0 h 397"/>
                  <a:gd name="T28" fmla="*/ 170 w 539"/>
                  <a:gd name="T29" fmla="*/ 28 h 397"/>
                  <a:gd name="T30" fmla="*/ 283 w 539"/>
                  <a:gd name="T31" fmla="*/ 85 h 397"/>
                  <a:gd name="T32" fmla="*/ 453 w 539"/>
                  <a:gd name="T33" fmla="*/ 85 h 397"/>
                  <a:gd name="T34" fmla="*/ 453 w 539"/>
                  <a:gd name="T35" fmla="*/ 142 h 397"/>
                  <a:gd name="T36" fmla="*/ 482 w 539"/>
                  <a:gd name="T37" fmla="*/ 142 h 397"/>
                  <a:gd name="T38" fmla="*/ 539 w 539"/>
                  <a:gd name="T39" fmla="*/ 199 h 397"/>
                  <a:gd name="T40" fmla="*/ 510 w 539"/>
                  <a:gd name="T41" fmla="*/ 227 h 397"/>
                  <a:gd name="T42" fmla="*/ 482 w 539"/>
                  <a:gd name="T43" fmla="*/ 227 h 397"/>
                  <a:gd name="T44" fmla="*/ 453 w 539"/>
                  <a:gd name="T45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397">
                    <a:moveTo>
                      <a:pt x="453" y="284"/>
                    </a:moveTo>
                    <a:lnTo>
                      <a:pt x="397" y="284"/>
                    </a:lnTo>
                    <a:lnTo>
                      <a:pt x="340" y="340"/>
                    </a:lnTo>
                    <a:lnTo>
                      <a:pt x="340" y="369"/>
                    </a:lnTo>
                    <a:lnTo>
                      <a:pt x="283" y="397"/>
                    </a:lnTo>
                    <a:lnTo>
                      <a:pt x="255" y="340"/>
                    </a:lnTo>
                    <a:lnTo>
                      <a:pt x="227" y="340"/>
                    </a:lnTo>
                    <a:lnTo>
                      <a:pt x="198" y="369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83" y="85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482" y="142"/>
                    </a:lnTo>
                    <a:lnTo>
                      <a:pt x="539" y="199"/>
                    </a:lnTo>
                    <a:lnTo>
                      <a:pt x="510" y="227"/>
                    </a:lnTo>
                    <a:lnTo>
                      <a:pt x="482" y="227"/>
                    </a:lnTo>
                    <a:lnTo>
                      <a:pt x="453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" name="Freeform 43"/>
              <p:cNvSpPr>
                <a:spLocks/>
              </p:cNvSpPr>
              <p:nvPr/>
            </p:nvSpPr>
            <p:spPr bwMode="auto">
              <a:xfrm>
                <a:off x="5005388" y="1379538"/>
                <a:ext cx="900113" cy="1081088"/>
              </a:xfrm>
              <a:custGeom>
                <a:avLst/>
                <a:gdLst>
                  <a:gd name="T0" fmla="*/ 539 w 567"/>
                  <a:gd name="T1" fmla="*/ 681 h 681"/>
                  <a:gd name="T2" fmla="*/ 510 w 567"/>
                  <a:gd name="T3" fmla="*/ 681 h 681"/>
                  <a:gd name="T4" fmla="*/ 510 w 567"/>
                  <a:gd name="T5" fmla="*/ 624 h 681"/>
                  <a:gd name="T6" fmla="*/ 340 w 567"/>
                  <a:gd name="T7" fmla="*/ 624 h 681"/>
                  <a:gd name="T8" fmla="*/ 227 w 567"/>
                  <a:gd name="T9" fmla="*/ 567 h 681"/>
                  <a:gd name="T10" fmla="*/ 142 w 567"/>
                  <a:gd name="T11" fmla="*/ 539 h 681"/>
                  <a:gd name="T12" fmla="*/ 170 w 567"/>
                  <a:gd name="T13" fmla="*/ 454 h 681"/>
                  <a:gd name="T14" fmla="*/ 142 w 567"/>
                  <a:gd name="T15" fmla="*/ 369 h 681"/>
                  <a:gd name="T16" fmla="*/ 114 w 567"/>
                  <a:gd name="T17" fmla="*/ 341 h 681"/>
                  <a:gd name="T18" fmla="*/ 85 w 567"/>
                  <a:gd name="T19" fmla="*/ 369 h 681"/>
                  <a:gd name="T20" fmla="*/ 142 w 567"/>
                  <a:gd name="T21" fmla="*/ 256 h 681"/>
                  <a:gd name="T22" fmla="*/ 114 w 567"/>
                  <a:gd name="T23" fmla="*/ 256 h 681"/>
                  <a:gd name="T24" fmla="*/ 85 w 567"/>
                  <a:gd name="T25" fmla="*/ 312 h 681"/>
                  <a:gd name="T26" fmla="*/ 85 w 567"/>
                  <a:gd name="T27" fmla="*/ 341 h 681"/>
                  <a:gd name="T28" fmla="*/ 57 w 567"/>
                  <a:gd name="T29" fmla="*/ 369 h 681"/>
                  <a:gd name="T30" fmla="*/ 29 w 567"/>
                  <a:gd name="T31" fmla="*/ 312 h 681"/>
                  <a:gd name="T32" fmla="*/ 29 w 567"/>
                  <a:gd name="T33" fmla="*/ 284 h 681"/>
                  <a:gd name="T34" fmla="*/ 57 w 567"/>
                  <a:gd name="T35" fmla="*/ 284 h 681"/>
                  <a:gd name="T36" fmla="*/ 57 w 567"/>
                  <a:gd name="T37" fmla="*/ 227 h 681"/>
                  <a:gd name="T38" fmla="*/ 0 w 567"/>
                  <a:gd name="T39" fmla="*/ 171 h 681"/>
                  <a:gd name="T40" fmla="*/ 57 w 567"/>
                  <a:gd name="T41" fmla="*/ 171 h 681"/>
                  <a:gd name="T42" fmla="*/ 57 w 567"/>
                  <a:gd name="T43" fmla="*/ 199 h 681"/>
                  <a:gd name="T44" fmla="*/ 85 w 567"/>
                  <a:gd name="T45" fmla="*/ 199 h 681"/>
                  <a:gd name="T46" fmla="*/ 170 w 567"/>
                  <a:gd name="T47" fmla="*/ 171 h 681"/>
                  <a:gd name="T48" fmla="*/ 199 w 567"/>
                  <a:gd name="T49" fmla="*/ 114 h 681"/>
                  <a:gd name="T50" fmla="*/ 199 w 567"/>
                  <a:gd name="T51" fmla="*/ 0 h 681"/>
                  <a:gd name="T52" fmla="*/ 227 w 567"/>
                  <a:gd name="T53" fmla="*/ 29 h 681"/>
                  <a:gd name="T54" fmla="*/ 284 w 567"/>
                  <a:gd name="T55" fmla="*/ 29 h 681"/>
                  <a:gd name="T56" fmla="*/ 312 w 567"/>
                  <a:gd name="T57" fmla="*/ 85 h 681"/>
                  <a:gd name="T58" fmla="*/ 284 w 567"/>
                  <a:gd name="T59" fmla="*/ 171 h 681"/>
                  <a:gd name="T60" fmla="*/ 340 w 567"/>
                  <a:gd name="T61" fmla="*/ 199 h 681"/>
                  <a:gd name="T62" fmla="*/ 340 w 567"/>
                  <a:gd name="T63" fmla="*/ 227 h 681"/>
                  <a:gd name="T64" fmla="*/ 284 w 567"/>
                  <a:gd name="T65" fmla="*/ 227 h 681"/>
                  <a:gd name="T66" fmla="*/ 284 w 567"/>
                  <a:gd name="T67" fmla="*/ 284 h 681"/>
                  <a:gd name="T68" fmla="*/ 397 w 567"/>
                  <a:gd name="T69" fmla="*/ 426 h 681"/>
                  <a:gd name="T70" fmla="*/ 454 w 567"/>
                  <a:gd name="T71" fmla="*/ 397 h 681"/>
                  <a:gd name="T72" fmla="*/ 510 w 567"/>
                  <a:gd name="T73" fmla="*/ 397 h 681"/>
                  <a:gd name="T74" fmla="*/ 539 w 567"/>
                  <a:gd name="T75" fmla="*/ 454 h 681"/>
                  <a:gd name="T76" fmla="*/ 510 w 567"/>
                  <a:gd name="T77" fmla="*/ 454 h 681"/>
                  <a:gd name="T78" fmla="*/ 539 w 567"/>
                  <a:gd name="T79" fmla="*/ 511 h 681"/>
                  <a:gd name="T80" fmla="*/ 567 w 567"/>
                  <a:gd name="T81" fmla="*/ 539 h 681"/>
                  <a:gd name="T82" fmla="*/ 567 w 567"/>
                  <a:gd name="T83" fmla="*/ 567 h 681"/>
                  <a:gd name="T84" fmla="*/ 567 w 567"/>
                  <a:gd name="T85" fmla="*/ 652 h 681"/>
                  <a:gd name="T86" fmla="*/ 539 w 567"/>
                  <a:gd name="T8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7" h="681">
                    <a:moveTo>
                      <a:pt x="539" y="681"/>
                    </a:moveTo>
                    <a:lnTo>
                      <a:pt x="510" y="681"/>
                    </a:lnTo>
                    <a:lnTo>
                      <a:pt x="510" y="624"/>
                    </a:lnTo>
                    <a:lnTo>
                      <a:pt x="340" y="624"/>
                    </a:lnTo>
                    <a:lnTo>
                      <a:pt x="227" y="567"/>
                    </a:lnTo>
                    <a:lnTo>
                      <a:pt x="142" y="539"/>
                    </a:lnTo>
                    <a:lnTo>
                      <a:pt x="170" y="454"/>
                    </a:lnTo>
                    <a:lnTo>
                      <a:pt x="142" y="369"/>
                    </a:lnTo>
                    <a:lnTo>
                      <a:pt x="114" y="341"/>
                    </a:lnTo>
                    <a:lnTo>
                      <a:pt x="85" y="369"/>
                    </a:lnTo>
                    <a:lnTo>
                      <a:pt x="142" y="256"/>
                    </a:lnTo>
                    <a:lnTo>
                      <a:pt x="114" y="256"/>
                    </a:lnTo>
                    <a:lnTo>
                      <a:pt x="85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29" y="312"/>
                    </a:lnTo>
                    <a:lnTo>
                      <a:pt x="29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99"/>
                    </a:lnTo>
                    <a:lnTo>
                      <a:pt x="85" y="199"/>
                    </a:lnTo>
                    <a:lnTo>
                      <a:pt x="170" y="171"/>
                    </a:lnTo>
                    <a:lnTo>
                      <a:pt x="199" y="114"/>
                    </a:lnTo>
                    <a:lnTo>
                      <a:pt x="199" y="0"/>
                    </a:lnTo>
                    <a:lnTo>
                      <a:pt x="227" y="29"/>
                    </a:lnTo>
                    <a:lnTo>
                      <a:pt x="284" y="29"/>
                    </a:lnTo>
                    <a:lnTo>
                      <a:pt x="312" y="85"/>
                    </a:lnTo>
                    <a:lnTo>
                      <a:pt x="284" y="171"/>
                    </a:lnTo>
                    <a:lnTo>
                      <a:pt x="340" y="199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97" y="426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39" y="454"/>
                    </a:lnTo>
                    <a:lnTo>
                      <a:pt x="510" y="454"/>
                    </a:lnTo>
                    <a:lnTo>
                      <a:pt x="539" y="511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67" y="652"/>
                    </a:lnTo>
                    <a:lnTo>
                      <a:pt x="539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" name="Freeform 44"/>
              <p:cNvSpPr>
                <a:spLocks/>
              </p:cNvSpPr>
              <p:nvPr/>
            </p:nvSpPr>
            <p:spPr bwMode="auto">
              <a:xfrm>
                <a:off x="6805613" y="1425575"/>
                <a:ext cx="585788" cy="360363"/>
              </a:xfrm>
              <a:custGeom>
                <a:avLst/>
                <a:gdLst>
                  <a:gd name="T0" fmla="*/ 0 w 369"/>
                  <a:gd name="T1" fmla="*/ 142 h 227"/>
                  <a:gd name="T2" fmla="*/ 0 w 369"/>
                  <a:gd name="T3" fmla="*/ 85 h 227"/>
                  <a:gd name="T4" fmla="*/ 57 w 369"/>
                  <a:gd name="T5" fmla="*/ 56 h 227"/>
                  <a:gd name="T6" fmla="*/ 114 w 369"/>
                  <a:gd name="T7" fmla="*/ 28 h 227"/>
                  <a:gd name="T8" fmla="*/ 142 w 369"/>
                  <a:gd name="T9" fmla="*/ 56 h 227"/>
                  <a:gd name="T10" fmla="*/ 199 w 369"/>
                  <a:gd name="T11" fmla="*/ 0 h 227"/>
                  <a:gd name="T12" fmla="*/ 255 w 369"/>
                  <a:gd name="T13" fmla="*/ 28 h 227"/>
                  <a:gd name="T14" fmla="*/ 284 w 369"/>
                  <a:gd name="T15" fmla="*/ 28 h 227"/>
                  <a:gd name="T16" fmla="*/ 340 w 369"/>
                  <a:gd name="T17" fmla="*/ 113 h 227"/>
                  <a:gd name="T18" fmla="*/ 369 w 369"/>
                  <a:gd name="T19" fmla="*/ 113 h 227"/>
                  <a:gd name="T20" fmla="*/ 369 w 369"/>
                  <a:gd name="T21" fmla="*/ 142 h 227"/>
                  <a:gd name="T22" fmla="*/ 312 w 369"/>
                  <a:gd name="T23" fmla="*/ 170 h 227"/>
                  <a:gd name="T24" fmla="*/ 284 w 369"/>
                  <a:gd name="T25" fmla="*/ 227 h 227"/>
                  <a:gd name="T26" fmla="*/ 255 w 369"/>
                  <a:gd name="T27" fmla="*/ 227 h 227"/>
                  <a:gd name="T28" fmla="*/ 255 w 369"/>
                  <a:gd name="T29" fmla="*/ 198 h 227"/>
                  <a:gd name="T30" fmla="*/ 227 w 369"/>
                  <a:gd name="T31" fmla="*/ 198 h 227"/>
                  <a:gd name="T32" fmla="*/ 170 w 369"/>
                  <a:gd name="T33" fmla="*/ 227 h 227"/>
                  <a:gd name="T34" fmla="*/ 170 w 369"/>
                  <a:gd name="T35" fmla="*/ 198 h 227"/>
                  <a:gd name="T36" fmla="*/ 114 w 369"/>
                  <a:gd name="T37" fmla="*/ 198 h 227"/>
                  <a:gd name="T38" fmla="*/ 114 w 369"/>
                  <a:gd name="T39" fmla="*/ 170 h 227"/>
                  <a:gd name="T40" fmla="*/ 57 w 369"/>
                  <a:gd name="T41" fmla="*/ 170 h 227"/>
                  <a:gd name="T42" fmla="*/ 57 w 369"/>
                  <a:gd name="T43" fmla="*/ 142 h 227"/>
                  <a:gd name="T44" fmla="*/ 28 w 369"/>
                  <a:gd name="T45" fmla="*/ 113 h 227"/>
                  <a:gd name="T46" fmla="*/ 0 w 369"/>
                  <a:gd name="T47" fmla="*/ 14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9" h="227">
                    <a:moveTo>
                      <a:pt x="0" y="142"/>
                    </a:moveTo>
                    <a:lnTo>
                      <a:pt x="0" y="85"/>
                    </a:lnTo>
                    <a:lnTo>
                      <a:pt x="57" y="56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99" y="0"/>
                    </a:lnTo>
                    <a:lnTo>
                      <a:pt x="255" y="28"/>
                    </a:lnTo>
                    <a:lnTo>
                      <a:pt x="284" y="28"/>
                    </a:lnTo>
                    <a:lnTo>
                      <a:pt x="340" y="113"/>
                    </a:lnTo>
                    <a:lnTo>
                      <a:pt x="369" y="113"/>
                    </a:lnTo>
                    <a:lnTo>
                      <a:pt x="369" y="142"/>
                    </a:lnTo>
                    <a:lnTo>
                      <a:pt x="312" y="170"/>
                    </a:lnTo>
                    <a:lnTo>
                      <a:pt x="284" y="227"/>
                    </a:lnTo>
                    <a:lnTo>
                      <a:pt x="255" y="227"/>
                    </a:lnTo>
                    <a:lnTo>
                      <a:pt x="255" y="198"/>
                    </a:lnTo>
                    <a:lnTo>
                      <a:pt x="227" y="198"/>
                    </a:lnTo>
                    <a:lnTo>
                      <a:pt x="170" y="227"/>
                    </a:lnTo>
                    <a:lnTo>
                      <a:pt x="170" y="198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28" y="113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" name="Freeform 47"/>
              <p:cNvSpPr>
                <a:spLocks/>
              </p:cNvSpPr>
              <p:nvPr/>
            </p:nvSpPr>
            <p:spPr bwMode="auto">
              <a:xfrm>
                <a:off x="6535738" y="930275"/>
                <a:ext cx="450850" cy="809625"/>
              </a:xfrm>
              <a:custGeom>
                <a:avLst/>
                <a:gdLst>
                  <a:gd name="T0" fmla="*/ 227 w 284"/>
                  <a:gd name="T1" fmla="*/ 0 h 510"/>
                  <a:gd name="T2" fmla="*/ 170 w 284"/>
                  <a:gd name="T3" fmla="*/ 85 h 510"/>
                  <a:gd name="T4" fmla="*/ 170 w 284"/>
                  <a:gd name="T5" fmla="*/ 113 h 510"/>
                  <a:gd name="T6" fmla="*/ 113 w 284"/>
                  <a:gd name="T7" fmla="*/ 142 h 510"/>
                  <a:gd name="T8" fmla="*/ 85 w 284"/>
                  <a:gd name="T9" fmla="*/ 113 h 510"/>
                  <a:gd name="T10" fmla="*/ 57 w 284"/>
                  <a:gd name="T11" fmla="*/ 142 h 510"/>
                  <a:gd name="T12" fmla="*/ 57 w 284"/>
                  <a:gd name="T13" fmla="*/ 198 h 510"/>
                  <a:gd name="T14" fmla="*/ 0 w 284"/>
                  <a:gd name="T15" fmla="*/ 255 h 510"/>
                  <a:gd name="T16" fmla="*/ 85 w 284"/>
                  <a:gd name="T17" fmla="*/ 255 h 510"/>
                  <a:gd name="T18" fmla="*/ 85 w 284"/>
                  <a:gd name="T19" fmla="*/ 283 h 510"/>
                  <a:gd name="T20" fmla="*/ 57 w 284"/>
                  <a:gd name="T21" fmla="*/ 312 h 510"/>
                  <a:gd name="T22" fmla="*/ 57 w 284"/>
                  <a:gd name="T23" fmla="*/ 340 h 510"/>
                  <a:gd name="T24" fmla="*/ 28 w 284"/>
                  <a:gd name="T25" fmla="*/ 368 h 510"/>
                  <a:gd name="T26" fmla="*/ 57 w 284"/>
                  <a:gd name="T27" fmla="*/ 425 h 510"/>
                  <a:gd name="T28" fmla="*/ 57 w 284"/>
                  <a:gd name="T29" fmla="*/ 454 h 510"/>
                  <a:gd name="T30" fmla="*/ 0 w 284"/>
                  <a:gd name="T31" fmla="*/ 482 h 510"/>
                  <a:gd name="T32" fmla="*/ 57 w 284"/>
                  <a:gd name="T33" fmla="*/ 510 h 510"/>
                  <a:gd name="T34" fmla="*/ 85 w 284"/>
                  <a:gd name="T35" fmla="*/ 482 h 510"/>
                  <a:gd name="T36" fmla="*/ 113 w 284"/>
                  <a:gd name="T37" fmla="*/ 425 h 510"/>
                  <a:gd name="T38" fmla="*/ 170 w 284"/>
                  <a:gd name="T39" fmla="*/ 454 h 510"/>
                  <a:gd name="T40" fmla="*/ 170 w 284"/>
                  <a:gd name="T41" fmla="*/ 397 h 510"/>
                  <a:gd name="T42" fmla="*/ 284 w 284"/>
                  <a:gd name="T43" fmla="*/ 340 h 510"/>
                  <a:gd name="T44" fmla="*/ 227 w 284"/>
                  <a:gd name="T45" fmla="*/ 198 h 510"/>
                  <a:gd name="T46" fmla="*/ 227 w 284"/>
                  <a:gd name="T4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510">
                    <a:moveTo>
                      <a:pt x="227" y="0"/>
                    </a:moveTo>
                    <a:lnTo>
                      <a:pt x="170" y="85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85" y="113"/>
                    </a:lnTo>
                    <a:lnTo>
                      <a:pt x="57" y="142"/>
                    </a:lnTo>
                    <a:lnTo>
                      <a:pt x="57" y="198"/>
                    </a:lnTo>
                    <a:lnTo>
                      <a:pt x="0" y="255"/>
                    </a:lnTo>
                    <a:lnTo>
                      <a:pt x="85" y="255"/>
                    </a:lnTo>
                    <a:lnTo>
                      <a:pt x="85" y="283"/>
                    </a:lnTo>
                    <a:lnTo>
                      <a:pt x="57" y="312"/>
                    </a:lnTo>
                    <a:lnTo>
                      <a:pt x="57" y="340"/>
                    </a:lnTo>
                    <a:lnTo>
                      <a:pt x="28" y="368"/>
                    </a:lnTo>
                    <a:lnTo>
                      <a:pt x="57" y="425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113" y="425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40"/>
                    </a:lnTo>
                    <a:lnTo>
                      <a:pt x="227" y="198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" name="Freeform 48"/>
              <p:cNvSpPr>
                <a:spLocks/>
              </p:cNvSpPr>
              <p:nvPr/>
            </p:nvSpPr>
            <p:spPr bwMode="auto">
              <a:xfrm>
                <a:off x="6535738" y="660400"/>
                <a:ext cx="404813" cy="495300"/>
              </a:xfrm>
              <a:custGeom>
                <a:avLst/>
                <a:gdLst>
                  <a:gd name="T0" fmla="*/ 227 w 255"/>
                  <a:gd name="T1" fmla="*/ 170 h 312"/>
                  <a:gd name="T2" fmla="*/ 255 w 255"/>
                  <a:gd name="T3" fmla="*/ 198 h 312"/>
                  <a:gd name="T4" fmla="*/ 255 w 255"/>
                  <a:gd name="T5" fmla="*/ 142 h 312"/>
                  <a:gd name="T6" fmla="*/ 198 w 255"/>
                  <a:gd name="T7" fmla="*/ 85 h 312"/>
                  <a:gd name="T8" fmla="*/ 227 w 255"/>
                  <a:gd name="T9" fmla="*/ 28 h 312"/>
                  <a:gd name="T10" fmla="*/ 198 w 255"/>
                  <a:gd name="T11" fmla="*/ 0 h 312"/>
                  <a:gd name="T12" fmla="*/ 170 w 255"/>
                  <a:gd name="T13" fmla="*/ 28 h 312"/>
                  <a:gd name="T14" fmla="*/ 113 w 255"/>
                  <a:gd name="T15" fmla="*/ 28 h 312"/>
                  <a:gd name="T16" fmla="*/ 142 w 255"/>
                  <a:gd name="T17" fmla="*/ 57 h 312"/>
                  <a:gd name="T18" fmla="*/ 113 w 255"/>
                  <a:gd name="T19" fmla="*/ 57 h 312"/>
                  <a:gd name="T20" fmla="*/ 142 w 255"/>
                  <a:gd name="T21" fmla="*/ 142 h 312"/>
                  <a:gd name="T22" fmla="*/ 85 w 255"/>
                  <a:gd name="T23" fmla="*/ 170 h 312"/>
                  <a:gd name="T24" fmla="*/ 0 w 255"/>
                  <a:gd name="T25" fmla="*/ 198 h 312"/>
                  <a:gd name="T26" fmla="*/ 57 w 255"/>
                  <a:gd name="T27" fmla="*/ 255 h 312"/>
                  <a:gd name="T28" fmla="*/ 57 w 255"/>
                  <a:gd name="T29" fmla="*/ 312 h 312"/>
                  <a:gd name="T30" fmla="*/ 85 w 255"/>
                  <a:gd name="T31" fmla="*/ 283 h 312"/>
                  <a:gd name="T32" fmla="*/ 113 w 255"/>
                  <a:gd name="T33" fmla="*/ 312 h 312"/>
                  <a:gd name="T34" fmla="*/ 170 w 255"/>
                  <a:gd name="T35" fmla="*/ 283 h 312"/>
                  <a:gd name="T36" fmla="*/ 170 w 255"/>
                  <a:gd name="T37" fmla="*/ 255 h 312"/>
                  <a:gd name="T38" fmla="*/ 227 w 255"/>
                  <a:gd name="T39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5" h="312">
                    <a:moveTo>
                      <a:pt x="227" y="170"/>
                    </a:moveTo>
                    <a:lnTo>
                      <a:pt x="255" y="198"/>
                    </a:lnTo>
                    <a:lnTo>
                      <a:pt x="255" y="142"/>
                    </a:lnTo>
                    <a:lnTo>
                      <a:pt x="198" y="85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13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0" y="198"/>
                    </a:lnTo>
                    <a:lnTo>
                      <a:pt x="57" y="255"/>
                    </a:lnTo>
                    <a:lnTo>
                      <a:pt x="57" y="312"/>
                    </a:lnTo>
                    <a:lnTo>
                      <a:pt x="85" y="283"/>
                    </a:lnTo>
                    <a:lnTo>
                      <a:pt x="113" y="312"/>
                    </a:lnTo>
                    <a:lnTo>
                      <a:pt x="170" y="283"/>
                    </a:lnTo>
                    <a:lnTo>
                      <a:pt x="170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" name="Freeform 50"/>
              <p:cNvSpPr>
                <a:spLocks/>
              </p:cNvSpPr>
              <p:nvPr/>
            </p:nvSpPr>
            <p:spPr bwMode="auto">
              <a:xfrm>
                <a:off x="6535738" y="1604963"/>
                <a:ext cx="585788" cy="765175"/>
              </a:xfrm>
              <a:custGeom>
                <a:avLst/>
                <a:gdLst>
                  <a:gd name="T0" fmla="*/ 0 w 369"/>
                  <a:gd name="T1" fmla="*/ 57 h 482"/>
                  <a:gd name="T2" fmla="*/ 57 w 369"/>
                  <a:gd name="T3" fmla="*/ 85 h 482"/>
                  <a:gd name="T4" fmla="*/ 85 w 369"/>
                  <a:gd name="T5" fmla="*/ 57 h 482"/>
                  <a:gd name="T6" fmla="*/ 113 w 369"/>
                  <a:gd name="T7" fmla="*/ 0 h 482"/>
                  <a:gd name="T8" fmla="*/ 170 w 369"/>
                  <a:gd name="T9" fmla="*/ 29 h 482"/>
                  <a:gd name="T10" fmla="*/ 198 w 369"/>
                  <a:gd name="T11" fmla="*/ 0 h 482"/>
                  <a:gd name="T12" fmla="*/ 227 w 369"/>
                  <a:gd name="T13" fmla="*/ 29 h 482"/>
                  <a:gd name="T14" fmla="*/ 227 w 369"/>
                  <a:gd name="T15" fmla="*/ 57 h 482"/>
                  <a:gd name="T16" fmla="*/ 284 w 369"/>
                  <a:gd name="T17" fmla="*/ 57 h 482"/>
                  <a:gd name="T18" fmla="*/ 284 w 369"/>
                  <a:gd name="T19" fmla="*/ 85 h 482"/>
                  <a:gd name="T20" fmla="*/ 340 w 369"/>
                  <a:gd name="T21" fmla="*/ 85 h 482"/>
                  <a:gd name="T22" fmla="*/ 340 w 369"/>
                  <a:gd name="T23" fmla="*/ 114 h 482"/>
                  <a:gd name="T24" fmla="*/ 369 w 369"/>
                  <a:gd name="T25" fmla="*/ 170 h 482"/>
                  <a:gd name="T26" fmla="*/ 312 w 369"/>
                  <a:gd name="T27" fmla="*/ 227 h 482"/>
                  <a:gd name="T28" fmla="*/ 340 w 369"/>
                  <a:gd name="T29" fmla="*/ 312 h 482"/>
                  <a:gd name="T30" fmla="*/ 284 w 369"/>
                  <a:gd name="T31" fmla="*/ 340 h 482"/>
                  <a:gd name="T32" fmla="*/ 255 w 369"/>
                  <a:gd name="T33" fmla="*/ 340 h 482"/>
                  <a:gd name="T34" fmla="*/ 255 w 369"/>
                  <a:gd name="T35" fmla="*/ 425 h 482"/>
                  <a:gd name="T36" fmla="*/ 170 w 369"/>
                  <a:gd name="T37" fmla="*/ 482 h 482"/>
                  <a:gd name="T38" fmla="*/ 113 w 369"/>
                  <a:gd name="T39" fmla="*/ 482 h 482"/>
                  <a:gd name="T40" fmla="*/ 85 w 369"/>
                  <a:gd name="T41" fmla="*/ 454 h 482"/>
                  <a:gd name="T42" fmla="*/ 85 w 369"/>
                  <a:gd name="T43" fmla="*/ 397 h 482"/>
                  <a:gd name="T44" fmla="*/ 113 w 369"/>
                  <a:gd name="T45" fmla="*/ 369 h 482"/>
                  <a:gd name="T46" fmla="*/ 57 w 369"/>
                  <a:gd name="T47" fmla="*/ 199 h 482"/>
                  <a:gd name="T48" fmla="*/ 0 w 369"/>
                  <a:gd name="T49" fmla="*/ 170 h 482"/>
                  <a:gd name="T50" fmla="*/ 28 w 369"/>
                  <a:gd name="T51" fmla="*/ 142 h 482"/>
                  <a:gd name="T52" fmla="*/ 0 w 369"/>
                  <a:gd name="T53" fmla="*/ 114 h 482"/>
                  <a:gd name="T54" fmla="*/ 0 w 369"/>
                  <a:gd name="T55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9" h="482">
                    <a:moveTo>
                      <a:pt x="0" y="57"/>
                    </a:moveTo>
                    <a:lnTo>
                      <a:pt x="57" y="85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27" y="29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69" y="170"/>
                    </a:lnTo>
                    <a:lnTo>
                      <a:pt x="312" y="227"/>
                    </a:lnTo>
                    <a:lnTo>
                      <a:pt x="340" y="312"/>
                    </a:lnTo>
                    <a:lnTo>
                      <a:pt x="284" y="340"/>
                    </a:lnTo>
                    <a:lnTo>
                      <a:pt x="255" y="340"/>
                    </a:lnTo>
                    <a:lnTo>
                      <a:pt x="255" y="425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85" y="454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" name="Freeform 51"/>
              <p:cNvSpPr>
                <a:spLocks/>
              </p:cNvSpPr>
              <p:nvPr/>
            </p:nvSpPr>
            <p:spPr bwMode="auto">
              <a:xfrm>
                <a:off x="6940551" y="1874838"/>
                <a:ext cx="946150" cy="900113"/>
              </a:xfrm>
              <a:custGeom>
                <a:avLst/>
                <a:gdLst>
                  <a:gd name="T0" fmla="*/ 0 w 596"/>
                  <a:gd name="T1" fmla="*/ 255 h 567"/>
                  <a:gd name="T2" fmla="*/ 0 w 596"/>
                  <a:gd name="T3" fmla="*/ 170 h 567"/>
                  <a:gd name="T4" fmla="*/ 29 w 596"/>
                  <a:gd name="T5" fmla="*/ 170 h 567"/>
                  <a:gd name="T6" fmla="*/ 85 w 596"/>
                  <a:gd name="T7" fmla="*/ 142 h 567"/>
                  <a:gd name="T8" fmla="*/ 57 w 596"/>
                  <a:gd name="T9" fmla="*/ 57 h 567"/>
                  <a:gd name="T10" fmla="*/ 114 w 596"/>
                  <a:gd name="T11" fmla="*/ 0 h 567"/>
                  <a:gd name="T12" fmla="*/ 142 w 596"/>
                  <a:gd name="T13" fmla="*/ 29 h 567"/>
                  <a:gd name="T14" fmla="*/ 170 w 596"/>
                  <a:gd name="T15" fmla="*/ 114 h 567"/>
                  <a:gd name="T16" fmla="*/ 227 w 596"/>
                  <a:gd name="T17" fmla="*/ 114 h 567"/>
                  <a:gd name="T18" fmla="*/ 340 w 596"/>
                  <a:gd name="T19" fmla="*/ 142 h 567"/>
                  <a:gd name="T20" fmla="*/ 369 w 596"/>
                  <a:gd name="T21" fmla="*/ 142 h 567"/>
                  <a:gd name="T22" fmla="*/ 425 w 596"/>
                  <a:gd name="T23" fmla="*/ 85 h 567"/>
                  <a:gd name="T24" fmla="*/ 425 w 596"/>
                  <a:gd name="T25" fmla="*/ 57 h 567"/>
                  <a:gd name="T26" fmla="*/ 510 w 596"/>
                  <a:gd name="T27" fmla="*/ 57 h 567"/>
                  <a:gd name="T28" fmla="*/ 539 w 596"/>
                  <a:gd name="T29" fmla="*/ 85 h 567"/>
                  <a:gd name="T30" fmla="*/ 567 w 596"/>
                  <a:gd name="T31" fmla="*/ 85 h 567"/>
                  <a:gd name="T32" fmla="*/ 596 w 596"/>
                  <a:gd name="T33" fmla="*/ 114 h 567"/>
                  <a:gd name="T34" fmla="*/ 567 w 596"/>
                  <a:gd name="T35" fmla="*/ 170 h 567"/>
                  <a:gd name="T36" fmla="*/ 596 w 596"/>
                  <a:gd name="T37" fmla="*/ 199 h 567"/>
                  <a:gd name="T38" fmla="*/ 567 w 596"/>
                  <a:gd name="T39" fmla="*/ 227 h 567"/>
                  <a:gd name="T40" fmla="*/ 596 w 596"/>
                  <a:gd name="T41" fmla="*/ 255 h 567"/>
                  <a:gd name="T42" fmla="*/ 596 w 596"/>
                  <a:gd name="T43" fmla="*/ 312 h 567"/>
                  <a:gd name="T44" fmla="*/ 510 w 596"/>
                  <a:gd name="T45" fmla="*/ 340 h 567"/>
                  <a:gd name="T46" fmla="*/ 482 w 596"/>
                  <a:gd name="T47" fmla="*/ 397 h 567"/>
                  <a:gd name="T48" fmla="*/ 312 w 596"/>
                  <a:gd name="T49" fmla="*/ 454 h 567"/>
                  <a:gd name="T50" fmla="*/ 312 w 596"/>
                  <a:gd name="T51" fmla="*/ 482 h 567"/>
                  <a:gd name="T52" fmla="*/ 340 w 596"/>
                  <a:gd name="T53" fmla="*/ 539 h 567"/>
                  <a:gd name="T54" fmla="*/ 284 w 596"/>
                  <a:gd name="T55" fmla="*/ 567 h 567"/>
                  <a:gd name="T56" fmla="*/ 199 w 596"/>
                  <a:gd name="T57" fmla="*/ 511 h 567"/>
                  <a:gd name="T58" fmla="*/ 199 w 596"/>
                  <a:gd name="T59" fmla="*/ 454 h 567"/>
                  <a:gd name="T60" fmla="*/ 227 w 596"/>
                  <a:gd name="T61" fmla="*/ 397 h 567"/>
                  <a:gd name="T62" fmla="*/ 199 w 596"/>
                  <a:gd name="T63" fmla="*/ 369 h 567"/>
                  <a:gd name="T64" fmla="*/ 142 w 596"/>
                  <a:gd name="T65" fmla="*/ 369 h 567"/>
                  <a:gd name="T66" fmla="*/ 142 w 596"/>
                  <a:gd name="T67" fmla="*/ 340 h 567"/>
                  <a:gd name="T68" fmla="*/ 114 w 596"/>
                  <a:gd name="T69" fmla="*/ 312 h 567"/>
                  <a:gd name="T70" fmla="*/ 85 w 596"/>
                  <a:gd name="T71" fmla="*/ 284 h 567"/>
                  <a:gd name="T72" fmla="*/ 57 w 596"/>
                  <a:gd name="T73" fmla="*/ 284 h 567"/>
                  <a:gd name="T74" fmla="*/ 29 w 596"/>
                  <a:gd name="T75" fmla="*/ 284 h 567"/>
                  <a:gd name="T76" fmla="*/ 0 w 596"/>
                  <a:gd name="T77" fmla="*/ 25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6" h="567">
                    <a:moveTo>
                      <a:pt x="0" y="255"/>
                    </a:moveTo>
                    <a:lnTo>
                      <a:pt x="0" y="170"/>
                    </a:lnTo>
                    <a:lnTo>
                      <a:pt x="29" y="170"/>
                    </a:lnTo>
                    <a:lnTo>
                      <a:pt x="85" y="142"/>
                    </a:lnTo>
                    <a:lnTo>
                      <a:pt x="57" y="57"/>
                    </a:lnTo>
                    <a:lnTo>
                      <a:pt x="114" y="0"/>
                    </a:lnTo>
                    <a:lnTo>
                      <a:pt x="142" y="29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340" y="142"/>
                    </a:lnTo>
                    <a:lnTo>
                      <a:pt x="369" y="142"/>
                    </a:lnTo>
                    <a:lnTo>
                      <a:pt x="425" y="85"/>
                    </a:lnTo>
                    <a:lnTo>
                      <a:pt x="425" y="57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567" y="170"/>
                    </a:lnTo>
                    <a:lnTo>
                      <a:pt x="596" y="199"/>
                    </a:lnTo>
                    <a:lnTo>
                      <a:pt x="567" y="227"/>
                    </a:lnTo>
                    <a:lnTo>
                      <a:pt x="596" y="255"/>
                    </a:lnTo>
                    <a:lnTo>
                      <a:pt x="596" y="312"/>
                    </a:lnTo>
                    <a:lnTo>
                      <a:pt x="510" y="340"/>
                    </a:lnTo>
                    <a:lnTo>
                      <a:pt x="482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340" y="539"/>
                    </a:lnTo>
                    <a:lnTo>
                      <a:pt x="284" y="567"/>
                    </a:lnTo>
                    <a:lnTo>
                      <a:pt x="199" y="511"/>
                    </a:lnTo>
                    <a:lnTo>
                      <a:pt x="199" y="454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69"/>
                    </a:lnTo>
                    <a:lnTo>
                      <a:pt x="142" y="340"/>
                    </a:lnTo>
                    <a:lnTo>
                      <a:pt x="114" y="312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29" y="284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" name="Freeform 52"/>
              <p:cNvSpPr>
                <a:spLocks/>
              </p:cNvSpPr>
              <p:nvPr/>
            </p:nvSpPr>
            <p:spPr bwMode="auto">
              <a:xfrm>
                <a:off x="7391401" y="2370138"/>
                <a:ext cx="719138" cy="720725"/>
              </a:xfrm>
              <a:custGeom>
                <a:avLst/>
                <a:gdLst>
                  <a:gd name="T0" fmla="*/ 312 w 453"/>
                  <a:gd name="T1" fmla="*/ 0 h 454"/>
                  <a:gd name="T2" fmla="*/ 226 w 453"/>
                  <a:gd name="T3" fmla="*/ 28 h 454"/>
                  <a:gd name="T4" fmla="*/ 198 w 453"/>
                  <a:gd name="T5" fmla="*/ 85 h 454"/>
                  <a:gd name="T6" fmla="*/ 28 w 453"/>
                  <a:gd name="T7" fmla="*/ 142 h 454"/>
                  <a:gd name="T8" fmla="*/ 28 w 453"/>
                  <a:gd name="T9" fmla="*/ 170 h 454"/>
                  <a:gd name="T10" fmla="*/ 56 w 453"/>
                  <a:gd name="T11" fmla="*/ 227 h 454"/>
                  <a:gd name="T12" fmla="*/ 0 w 453"/>
                  <a:gd name="T13" fmla="*/ 255 h 454"/>
                  <a:gd name="T14" fmla="*/ 56 w 453"/>
                  <a:gd name="T15" fmla="*/ 340 h 454"/>
                  <a:gd name="T16" fmla="*/ 56 w 453"/>
                  <a:gd name="T17" fmla="*/ 397 h 454"/>
                  <a:gd name="T18" fmla="*/ 56 w 453"/>
                  <a:gd name="T19" fmla="*/ 454 h 454"/>
                  <a:gd name="T20" fmla="*/ 170 w 453"/>
                  <a:gd name="T21" fmla="*/ 425 h 454"/>
                  <a:gd name="T22" fmla="*/ 198 w 453"/>
                  <a:gd name="T23" fmla="*/ 397 h 454"/>
                  <a:gd name="T24" fmla="*/ 226 w 453"/>
                  <a:gd name="T25" fmla="*/ 454 h 454"/>
                  <a:gd name="T26" fmla="*/ 255 w 453"/>
                  <a:gd name="T27" fmla="*/ 454 h 454"/>
                  <a:gd name="T28" fmla="*/ 255 w 453"/>
                  <a:gd name="T29" fmla="*/ 425 h 454"/>
                  <a:gd name="T30" fmla="*/ 312 w 453"/>
                  <a:gd name="T31" fmla="*/ 425 h 454"/>
                  <a:gd name="T32" fmla="*/ 312 w 453"/>
                  <a:gd name="T33" fmla="*/ 369 h 454"/>
                  <a:gd name="T34" fmla="*/ 340 w 453"/>
                  <a:gd name="T35" fmla="*/ 284 h 454"/>
                  <a:gd name="T36" fmla="*/ 425 w 453"/>
                  <a:gd name="T37" fmla="*/ 255 h 454"/>
                  <a:gd name="T38" fmla="*/ 453 w 453"/>
                  <a:gd name="T39" fmla="*/ 170 h 454"/>
                  <a:gd name="T40" fmla="*/ 425 w 453"/>
                  <a:gd name="T41" fmla="*/ 170 h 454"/>
                  <a:gd name="T42" fmla="*/ 425 w 453"/>
                  <a:gd name="T43" fmla="*/ 114 h 454"/>
                  <a:gd name="T44" fmla="*/ 368 w 453"/>
                  <a:gd name="T45" fmla="*/ 114 h 454"/>
                  <a:gd name="T46" fmla="*/ 397 w 453"/>
                  <a:gd name="T47" fmla="*/ 85 h 454"/>
                  <a:gd name="T48" fmla="*/ 340 w 453"/>
                  <a:gd name="T49" fmla="*/ 57 h 454"/>
                  <a:gd name="T50" fmla="*/ 312 w 453"/>
                  <a:gd name="T5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3" h="454">
                    <a:moveTo>
                      <a:pt x="312" y="0"/>
                    </a:moveTo>
                    <a:lnTo>
                      <a:pt x="226" y="28"/>
                    </a:lnTo>
                    <a:lnTo>
                      <a:pt x="198" y="85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56" y="227"/>
                    </a:lnTo>
                    <a:lnTo>
                      <a:pt x="0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70" y="425"/>
                    </a:lnTo>
                    <a:lnTo>
                      <a:pt x="198" y="397"/>
                    </a:lnTo>
                    <a:lnTo>
                      <a:pt x="226" y="454"/>
                    </a:lnTo>
                    <a:lnTo>
                      <a:pt x="255" y="454"/>
                    </a:lnTo>
                    <a:lnTo>
                      <a:pt x="255" y="425"/>
                    </a:lnTo>
                    <a:lnTo>
                      <a:pt x="312" y="425"/>
                    </a:lnTo>
                    <a:lnTo>
                      <a:pt x="312" y="369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453" y="170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114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" name="Freeform 53"/>
              <p:cNvSpPr>
                <a:spLocks/>
              </p:cNvSpPr>
              <p:nvPr/>
            </p:nvSpPr>
            <p:spPr bwMode="auto">
              <a:xfrm>
                <a:off x="6850063" y="2460625"/>
                <a:ext cx="450850" cy="449263"/>
              </a:xfrm>
              <a:custGeom>
                <a:avLst/>
                <a:gdLst>
                  <a:gd name="T0" fmla="*/ 199 w 284"/>
                  <a:gd name="T1" fmla="*/ 0 h 283"/>
                  <a:gd name="T2" fmla="*/ 256 w 284"/>
                  <a:gd name="T3" fmla="*/ 0 h 283"/>
                  <a:gd name="T4" fmla="*/ 284 w 284"/>
                  <a:gd name="T5" fmla="*/ 28 h 283"/>
                  <a:gd name="T6" fmla="*/ 256 w 284"/>
                  <a:gd name="T7" fmla="*/ 85 h 283"/>
                  <a:gd name="T8" fmla="*/ 256 w 284"/>
                  <a:gd name="T9" fmla="*/ 142 h 283"/>
                  <a:gd name="T10" fmla="*/ 256 w 284"/>
                  <a:gd name="T11" fmla="*/ 198 h 283"/>
                  <a:gd name="T12" fmla="*/ 227 w 284"/>
                  <a:gd name="T13" fmla="*/ 198 h 283"/>
                  <a:gd name="T14" fmla="*/ 199 w 284"/>
                  <a:gd name="T15" fmla="*/ 198 h 283"/>
                  <a:gd name="T16" fmla="*/ 199 w 284"/>
                  <a:gd name="T17" fmla="*/ 255 h 283"/>
                  <a:gd name="T18" fmla="*/ 171 w 284"/>
                  <a:gd name="T19" fmla="*/ 283 h 283"/>
                  <a:gd name="T20" fmla="*/ 114 w 284"/>
                  <a:gd name="T21" fmla="*/ 283 h 283"/>
                  <a:gd name="T22" fmla="*/ 29 w 284"/>
                  <a:gd name="T23" fmla="*/ 283 h 283"/>
                  <a:gd name="T24" fmla="*/ 0 w 284"/>
                  <a:gd name="T25" fmla="*/ 227 h 283"/>
                  <a:gd name="T26" fmla="*/ 29 w 284"/>
                  <a:gd name="T27" fmla="*/ 170 h 283"/>
                  <a:gd name="T28" fmla="*/ 57 w 284"/>
                  <a:gd name="T29" fmla="*/ 198 h 283"/>
                  <a:gd name="T30" fmla="*/ 114 w 284"/>
                  <a:gd name="T31" fmla="*/ 170 h 283"/>
                  <a:gd name="T32" fmla="*/ 114 w 284"/>
                  <a:gd name="T33" fmla="*/ 85 h 283"/>
                  <a:gd name="T34" fmla="*/ 142 w 284"/>
                  <a:gd name="T35" fmla="*/ 28 h 283"/>
                  <a:gd name="T36" fmla="*/ 171 w 284"/>
                  <a:gd name="T37" fmla="*/ 28 h 283"/>
                  <a:gd name="T38" fmla="*/ 199 w 284"/>
                  <a:gd name="T3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" h="283">
                    <a:moveTo>
                      <a:pt x="199" y="0"/>
                    </a:moveTo>
                    <a:lnTo>
                      <a:pt x="256" y="0"/>
                    </a:lnTo>
                    <a:lnTo>
                      <a:pt x="284" y="28"/>
                    </a:lnTo>
                    <a:lnTo>
                      <a:pt x="256" y="85"/>
                    </a:lnTo>
                    <a:lnTo>
                      <a:pt x="256" y="142"/>
                    </a:lnTo>
                    <a:lnTo>
                      <a:pt x="256" y="198"/>
                    </a:lnTo>
                    <a:lnTo>
                      <a:pt x="227" y="198"/>
                    </a:lnTo>
                    <a:lnTo>
                      <a:pt x="199" y="198"/>
                    </a:lnTo>
                    <a:lnTo>
                      <a:pt x="199" y="255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29" y="170"/>
                    </a:lnTo>
                    <a:lnTo>
                      <a:pt x="57" y="198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" name="Freeform 54"/>
              <p:cNvSpPr>
                <a:spLocks/>
              </p:cNvSpPr>
              <p:nvPr/>
            </p:nvSpPr>
            <p:spPr bwMode="auto">
              <a:xfrm>
                <a:off x="7435851" y="3000375"/>
                <a:ext cx="360363" cy="314325"/>
              </a:xfrm>
              <a:custGeom>
                <a:avLst/>
                <a:gdLst>
                  <a:gd name="T0" fmla="*/ 28 w 227"/>
                  <a:gd name="T1" fmla="*/ 57 h 198"/>
                  <a:gd name="T2" fmla="*/ 142 w 227"/>
                  <a:gd name="T3" fmla="*/ 28 h 198"/>
                  <a:gd name="T4" fmla="*/ 170 w 227"/>
                  <a:gd name="T5" fmla="*/ 0 h 198"/>
                  <a:gd name="T6" fmla="*/ 198 w 227"/>
                  <a:gd name="T7" fmla="*/ 57 h 198"/>
                  <a:gd name="T8" fmla="*/ 198 w 227"/>
                  <a:gd name="T9" fmla="*/ 85 h 198"/>
                  <a:gd name="T10" fmla="*/ 227 w 227"/>
                  <a:gd name="T11" fmla="*/ 113 h 198"/>
                  <a:gd name="T12" fmla="*/ 198 w 227"/>
                  <a:gd name="T13" fmla="*/ 170 h 198"/>
                  <a:gd name="T14" fmla="*/ 85 w 227"/>
                  <a:gd name="T15" fmla="*/ 198 h 198"/>
                  <a:gd name="T16" fmla="*/ 0 w 227"/>
                  <a:gd name="T17" fmla="*/ 198 h 198"/>
                  <a:gd name="T18" fmla="*/ 28 w 227"/>
                  <a:gd name="T19" fmla="*/ 142 h 198"/>
                  <a:gd name="T20" fmla="*/ 57 w 227"/>
                  <a:gd name="T21" fmla="*/ 142 h 198"/>
                  <a:gd name="T22" fmla="*/ 28 w 227"/>
                  <a:gd name="T23" fmla="*/ 57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98">
                    <a:moveTo>
                      <a:pt x="28" y="57"/>
                    </a:moveTo>
                    <a:lnTo>
                      <a:pt x="142" y="28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198" y="170"/>
                    </a:lnTo>
                    <a:lnTo>
                      <a:pt x="85" y="198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57" y="142"/>
                    </a:lnTo>
                    <a:lnTo>
                      <a:pt x="2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" name="Freeform 55"/>
              <p:cNvSpPr>
                <a:spLocks/>
              </p:cNvSpPr>
              <p:nvPr/>
            </p:nvSpPr>
            <p:spPr bwMode="auto">
              <a:xfrm>
                <a:off x="7435851" y="2774950"/>
                <a:ext cx="765175" cy="1260475"/>
              </a:xfrm>
              <a:custGeom>
                <a:avLst/>
                <a:gdLst>
                  <a:gd name="T0" fmla="*/ 397 w 482"/>
                  <a:gd name="T1" fmla="*/ 0 h 794"/>
                  <a:gd name="T2" fmla="*/ 425 w 482"/>
                  <a:gd name="T3" fmla="*/ 29 h 794"/>
                  <a:gd name="T4" fmla="*/ 397 w 482"/>
                  <a:gd name="T5" fmla="*/ 57 h 794"/>
                  <a:gd name="T6" fmla="*/ 397 w 482"/>
                  <a:gd name="T7" fmla="*/ 199 h 794"/>
                  <a:gd name="T8" fmla="*/ 425 w 482"/>
                  <a:gd name="T9" fmla="*/ 227 h 794"/>
                  <a:gd name="T10" fmla="*/ 454 w 482"/>
                  <a:gd name="T11" fmla="*/ 227 h 794"/>
                  <a:gd name="T12" fmla="*/ 397 w 482"/>
                  <a:gd name="T13" fmla="*/ 255 h 794"/>
                  <a:gd name="T14" fmla="*/ 482 w 482"/>
                  <a:gd name="T15" fmla="*/ 340 h 794"/>
                  <a:gd name="T16" fmla="*/ 425 w 482"/>
                  <a:gd name="T17" fmla="*/ 369 h 794"/>
                  <a:gd name="T18" fmla="*/ 482 w 482"/>
                  <a:gd name="T19" fmla="*/ 426 h 794"/>
                  <a:gd name="T20" fmla="*/ 482 w 482"/>
                  <a:gd name="T21" fmla="*/ 482 h 794"/>
                  <a:gd name="T22" fmla="*/ 454 w 482"/>
                  <a:gd name="T23" fmla="*/ 539 h 794"/>
                  <a:gd name="T24" fmla="*/ 425 w 482"/>
                  <a:gd name="T25" fmla="*/ 567 h 794"/>
                  <a:gd name="T26" fmla="*/ 397 w 482"/>
                  <a:gd name="T27" fmla="*/ 539 h 794"/>
                  <a:gd name="T28" fmla="*/ 284 w 482"/>
                  <a:gd name="T29" fmla="*/ 454 h 794"/>
                  <a:gd name="T30" fmla="*/ 227 w 482"/>
                  <a:gd name="T31" fmla="*/ 596 h 794"/>
                  <a:gd name="T32" fmla="*/ 255 w 482"/>
                  <a:gd name="T33" fmla="*/ 596 h 794"/>
                  <a:gd name="T34" fmla="*/ 255 w 482"/>
                  <a:gd name="T35" fmla="*/ 681 h 794"/>
                  <a:gd name="T36" fmla="*/ 227 w 482"/>
                  <a:gd name="T37" fmla="*/ 737 h 794"/>
                  <a:gd name="T38" fmla="*/ 198 w 482"/>
                  <a:gd name="T39" fmla="*/ 766 h 794"/>
                  <a:gd name="T40" fmla="*/ 142 w 482"/>
                  <a:gd name="T41" fmla="*/ 794 h 794"/>
                  <a:gd name="T42" fmla="*/ 142 w 482"/>
                  <a:gd name="T43" fmla="*/ 766 h 794"/>
                  <a:gd name="T44" fmla="*/ 113 w 482"/>
                  <a:gd name="T45" fmla="*/ 766 h 794"/>
                  <a:gd name="T46" fmla="*/ 142 w 482"/>
                  <a:gd name="T47" fmla="*/ 709 h 794"/>
                  <a:gd name="T48" fmla="*/ 113 w 482"/>
                  <a:gd name="T49" fmla="*/ 709 h 794"/>
                  <a:gd name="T50" fmla="*/ 57 w 482"/>
                  <a:gd name="T51" fmla="*/ 652 h 794"/>
                  <a:gd name="T52" fmla="*/ 142 w 482"/>
                  <a:gd name="T53" fmla="*/ 624 h 794"/>
                  <a:gd name="T54" fmla="*/ 142 w 482"/>
                  <a:gd name="T55" fmla="*/ 567 h 794"/>
                  <a:gd name="T56" fmla="*/ 170 w 482"/>
                  <a:gd name="T57" fmla="*/ 539 h 794"/>
                  <a:gd name="T58" fmla="*/ 85 w 482"/>
                  <a:gd name="T59" fmla="*/ 511 h 794"/>
                  <a:gd name="T60" fmla="*/ 0 w 482"/>
                  <a:gd name="T61" fmla="*/ 340 h 794"/>
                  <a:gd name="T62" fmla="*/ 85 w 482"/>
                  <a:gd name="T63" fmla="*/ 340 h 794"/>
                  <a:gd name="T64" fmla="*/ 198 w 482"/>
                  <a:gd name="T65" fmla="*/ 312 h 794"/>
                  <a:gd name="T66" fmla="*/ 227 w 482"/>
                  <a:gd name="T67" fmla="*/ 255 h 794"/>
                  <a:gd name="T68" fmla="*/ 198 w 482"/>
                  <a:gd name="T69" fmla="*/ 227 h 794"/>
                  <a:gd name="T70" fmla="*/ 198 w 482"/>
                  <a:gd name="T71" fmla="*/ 199 h 794"/>
                  <a:gd name="T72" fmla="*/ 227 w 482"/>
                  <a:gd name="T73" fmla="*/ 199 h 794"/>
                  <a:gd name="T74" fmla="*/ 227 w 482"/>
                  <a:gd name="T75" fmla="*/ 170 h 794"/>
                  <a:gd name="T76" fmla="*/ 284 w 482"/>
                  <a:gd name="T77" fmla="*/ 170 h 794"/>
                  <a:gd name="T78" fmla="*/ 284 w 482"/>
                  <a:gd name="T79" fmla="*/ 114 h 794"/>
                  <a:gd name="T80" fmla="*/ 312 w 482"/>
                  <a:gd name="T81" fmla="*/ 29 h 794"/>
                  <a:gd name="T82" fmla="*/ 397 w 482"/>
                  <a:gd name="T8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2" h="794">
                    <a:moveTo>
                      <a:pt x="397" y="0"/>
                    </a:moveTo>
                    <a:lnTo>
                      <a:pt x="425" y="29"/>
                    </a:lnTo>
                    <a:lnTo>
                      <a:pt x="397" y="57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454" y="227"/>
                    </a:lnTo>
                    <a:lnTo>
                      <a:pt x="397" y="255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82" y="426"/>
                    </a:lnTo>
                    <a:lnTo>
                      <a:pt x="482" y="482"/>
                    </a:lnTo>
                    <a:lnTo>
                      <a:pt x="454" y="539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284" y="454"/>
                    </a:lnTo>
                    <a:lnTo>
                      <a:pt x="227" y="596"/>
                    </a:lnTo>
                    <a:lnTo>
                      <a:pt x="255" y="596"/>
                    </a:lnTo>
                    <a:lnTo>
                      <a:pt x="255" y="681"/>
                    </a:lnTo>
                    <a:lnTo>
                      <a:pt x="227" y="737"/>
                    </a:lnTo>
                    <a:lnTo>
                      <a:pt x="198" y="766"/>
                    </a:lnTo>
                    <a:lnTo>
                      <a:pt x="142" y="794"/>
                    </a:lnTo>
                    <a:lnTo>
                      <a:pt x="142" y="766"/>
                    </a:lnTo>
                    <a:lnTo>
                      <a:pt x="113" y="766"/>
                    </a:lnTo>
                    <a:lnTo>
                      <a:pt x="142" y="709"/>
                    </a:lnTo>
                    <a:lnTo>
                      <a:pt x="113" y="709"/>
                    </a:lnTo>
                    <a:lnTo>
                      <a:pt x="57" y="652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98" y="227"/>
                    </a:lnTo>
                    <a:lnTo>
                      <a:pt x="198" y="199"/>
                    </a:lnTo>
                    <a:lnTo>
                      <a:pt x="227" y="199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12" y="29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" name="Freeform 56"/>
              <p:cNvSpPr>
                <a:spLocks/>
              </p:cNvSpPr>
              <p:nvPr/>
            </p:nvSpPr>
            <p:spPr bwMode="auto">
              <a:xfrm>
                <a:off x="8110538" y="3270250"/>
                <a:ext cx="315913" cy="630238"/>
              </a:xfrm>
              <a:custGeom>
                <a:avLst/>
                <a:gdLst>
                  <a:gd name="T0" fmla="*/ 57 w 199"/>
                  <a:gd name="T1" fmla="*/ 28 h 397"/>
                  <a:gd name="T2" fmla="*/ 114 w 199"/>
                  <a:gd name="T3" fmla="*/ 0 h 397"/>
                  <a:gd name="T4" fmla="*/ 142 w 199"/>
                  <a:gd name="T5" fmla="*/ 28 h 397"/>
                  <a:gd name="T6" fmla="*/ 142 w 199"/>
                  <a:gd name="T7" fmla="*/ 114 h 397"/>
                  <a:gd name="T8" fmla="*/ 142 w 199"/>
                  <a:gd name="T9" fmla="*/ 255 h 397"/>
                  <a:gd name="T10" fmla="*/ 199 w 199"/>
                  <a:gd name="T11" fmla="*/ 312 h 397"/>
                  <a:gd name="T12" fmla="*/ 170 w 199"/>
                  <a:gd name="T13" fmla="*/ 397 h 397"/>
                  <a:gd name="T14" fmla="*/ 142 w 199"/>
                  <a:gd name="T15" fmla="*/ 397 h 397"/>
                  <a:gd name="T16" fmla="*/ 114 w 199"/>
                  <a:gd name="T17" fmla="*/ 369 h 397"/>
                  <a:gd name="T18" fmla="*/ 114 w 199"/>
                  <a:gd name="T19" fmla="*/ 340 h 397"/>
                  <a:gd name="T20" fmla="*/ 57 w 199"/>
                  <a:gd name="T21" fmla="*/ 369 h 397"/>
                  <a:gd name="T22" fmla="*/ 0 w 199"/>
                  <a:gd name="T23" fmla="*/ 340 h 397"/>
                  <a:gd name="T24" fmla="*/ 57 w 199"/>
                  <a:gd name="T25" fmla="*/ 312 h 397"/>
                  <a:gd name="T26" fmla="*/ 57 w 199"/>
                  <a:gd name="T27" fmla="*/ 284 h 397"/>
                  <a:gd name="T28" fmla="*/ 0 w 199"/>
                  <a:gd name="T29" fmla="*/ 255 h 397"/>
                  <a:gd name="T30" fmla="*/ 29 w 199"/>
                  <a:gd name="T31" fmla="*/ 227 h 397"/>
                  <a:gd name="T32" fmla="*/ 57 w 199"/>
                  <a:gd name="T33" fmla="*/ 170 h 397"/>
                  <a:gd name="T34" fmla="*/ 57 w 199"/>
                  <a:gd name="T35" fmla="*/ 114 h 397"/>
                  <a:gd name="T36" fmla="*/ 0 w 199"/>
                  <a:gd name="T37" fmla="*/ 57 h 397"/>
                  <a:gd name="T38" fmla="*/ 57 w 199"/>
                  <a:gd name="T3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9" h="397">
                    <a:moveTo>
                      <a:pt x="57" y="28"/>
                    </a:moveTo>
                    <a:lnTo>
                      <a:pt x="114" y="0"/>
                    </a:lnTo>
                    <a:lnTo>
                      <a:pt x="142" y="28"/>
                    </a:lnTo>
                    <a:lnTo>
                      <a:pt x="142" y="114"/>
                    </a:lnTo>
                    <a:lnTo>
                      <a:pt x="142" y="255"/>
                    </a:lnTo>
                    <a:lnTo>
                      <a:pt x="199" y="312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114" y="369"/>
                    </a:lnTo>
                    <a:lnTo>
                      <a:pt x="114" y="340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57"/>
                    </a:lnTo>
                    <a:lnTo>
                      <a:pt x="5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" name="Freeform 57"/>
              <p:cNvSpPr>
                <a:spLocks/>
              </p:cNvSpPr>
              <p:nvPr/>
            </p:nvSpPr>
            <p:spPr bwMode="auto">
              <a:xfrm>
                <a:off x="7750176" y="3495675"/>
                <a:ext cx="450850" cy="1079500"/>
              </a:xfrm>
              <a:custGeom>
                <a:avLst/>
                <a:gdLst>
                  <a:gd name="T0" fmla="*/ 227 w 284"/>
                  <a:gd name="T1" fmla="*/ 198 h 680"/>
                  <a:gd name="T2" fmla="*/ 284 w 284"/>
                  <a:gd name="T3" fmla="*/ 170 h 680"/>
                  <a:gd name="T4" fmla="*/ 284 w 284"/>
                  <a:gd name="T5" fmla="*/ 142 h 680"/>
                  <a:gd name="T6" fmla="*/ 227 w 284"/>
                  <a:gd name="T7" fmla="*/ 113 h 680"/>
                  <a:gd name="T8" fmla="*/ 199 w 284"/>
                  <a:gd name="T9" fmla="*/ 85 h 680"/>
                  <a:gd name="T10" fmla="*/ 86 w 284"/>
                  <a:gd name="T11" fmla="*/ 0 h 680"/>
                  <a:gd name="T12" fmla="*/ 29 w 284"/>
                  <a:gd name="T13" fmla="*/ 142 h 680"/>
                  <a:gd name="T14" fmla="*/ 57 w 284"/>
                  <a:gd name="T15" fmla="*/ 142 h 680"/>
                  <a:gd name="T16" fmla="*/ 57 w 284"/>
                  <a:gd name="T17" fmla="*/ 227 h 680"/>
                  <a:gd name="T18" fmla="*/ 29 w 284"/>
                  <a:gd name="T19" fmla="*/ 283 h 680"/>
                  <a:gd name="T20" fmla="*/ 0 w 284"/>
                  <a:gd name="T21" fmla="*/ 312 h 680"/>
                  <a:gd name="T22" fmla="*/ 29 w 284"/>
                  <a:gd name="T23" fmla="*/ 397 h 680"/>
                  <a:gd name="T24" fmla="*/ 86 w 284"/>
                  <a:gd name="T25" fmla="*/ 453 h 680"/>
                  <a:gd name="T26" fmla="*/ 86 w 284"/>
                  <a:gd name="T27" fmla="*/ 567 h 680"/>
                  <a:gd name="T28" fmla="*/ 57 w 284"/>
                  <a:gd name="T29" fmla="*/ 595 h 680"/>
                  <a:gd name="T30" fmla="*/ 86 w 284"/>
                  <a:gd name="T31" fmla="*/ 652 h 680"/>
                  <a:gd name="T32" fmla="*/ 114 w 284"/>
                  <a:gd name="T33" fmla="*/ 680 h 680"/>
                  <a:gd name="T34" fmla="*/ 114 w 284"/>
                  <a:gd name="T35" fmla="*/ 624 h 680"/>
                  <a:gd name="T36" fmla="*/ 171 w 284"/>
                  <a:gd name="T37" fmla="*/ 624 h 680"/>
                  <a:gd name="T38" fmla="*/ 199 w 284"/>
                  <a:gd name="T39" fmla="*/ 595 h 680"/>
                  <a:gd name="T40" fmla="*/ 227 w 284"/>
                  <a:gd name="T41" fmla="*/ 453 h 680"/>
                  <a:gd name="T42" fmla="*/ 199 w 284"/>
                  <a:gd name="T43" fmla="*/ 425 h 680"/>
                  <a:gd name="T44" fmla="*/ 227 w 284"/>
                  <a:gd name="T45" fmla="*/ 368 h 680"/>
                  <a:gd name="T46" fmla="*/ 227 w 284"/>
                  <a:gd name="T47" fmla="*/ 340 h 680"/>
                  <a:gd name="T48" fmla="*/ 256 w 284"/>
                  <a:gd name="T49" fmla="*/ 312 h 680"/>
                  <a:gd name="T50" fmla="*/ 256 w 284"/>
                  <a:gd name="T51" fmla="*/ 255 h 680"/>
                  <a:gd name="T52" fmla="*/ 227 w 284"/>
                  <a:gd name="T53" fmla="*/ 227 h 680"/>
                  <a:gd name="T54" fmla="*/ 227 w 284"/>
                  <a:gd name="T55" fmla="*/ 19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4" h="680">
                    <a:moveTo>
                      <a:pt x="227" y="198"/>
                    </a:moveTo>
                    <a:lnTo>
                      <a:pt x="284" y="170"/>
                    </a:lnTo>
                    <a:lnTo>
                      <a:pt x="284" y="142"/>
                    </a:lnTo>
                    <a:lnTo>
                      <a:pt x="227" y="113"/>
                    </a:lnTo>
                    <a:lnTo>
                      <a:pt x="199" y="85"/>
                    </a:lnTo>
                    <a:lnTo>
                      <a:pt x="86" y="0"/>
                    </a:lnTo>
                    <a:lnTo>
                      <a:pt x="29" y="142"/>
                    </a:lnTo>
                    <a:lnTo>
                      <a:pt x="57" y="142"/>
                    </a:lnTo>
                    <a:lnTo>
                      <a:pt x="57" y="227"/>
                    </a:lnTo>
                    <a:lnTo>
                      <a:pt x="29" y="283"/>
                    </a:lnTo>
                    <a:lnTo>
                      <a:pt x="0" y="312"/>
                    </a:lnTo>
                    <a:lnTo>
                      <a:pt x="29" y="397"/>
                    </a:lnTo>
                    <a:lnTo>
                      <a:pt x="86" y="453"/>
                    </a:lnTo>
                    <a:lnTo>
                      <a:pt x="86" y="567"/>
                    </a:lnTo>
                    <a:lnTo>
                      <a:pt x="57" y="595"/>
                    </a:lnTo>
                    <a:lnTo>
                      <a:pt x="86" y="652"/>
                    </a:lnTo>
                    <a:lnTo>
                      <a:pt x="114" y="680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99" y="595"/>
                    </a:lnTo>
                    <a:lnTo>
                      <a:pt x="227" y="453"/>
                    </a:lnTo>
                    <a:lnTo>
                      <a:pt x="199" y="425"/>
                    </a:lnTo>
                    <a:lnTo>
                      <a:pt x="227" y="368"/>
                    </a:lnTo>
                    <a:lnTo>
                      <a:pt x="227" y="340"/>
                    </a:lnTo>
                    <a:lnTo>
                      <a:pt x="256" y="312"/>
                    </a:lnTo>
                    <a:lnTo>
                      <a:pt x="256" y="255"/>
                    </a:lnTo>
                    <a:lnTo>
                      <a:pt x="227" y="227"/>
                    </a:lnTo>
                    <a:lnTo>
                      <a:pt x="227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" name="Freeform 58"/>
              <p:cNvSpPr>
                <a:spLocks/>
              </p:cNvSpPr>
              <p:nvPr/>
            </p:nvSpPr>
            <p:spPr bwMode="auto">
              <a:xfrm>
                <a:off x="7570788" y="4756150"/>
                <a:ext cx="1079500" cy="1079500"/>
              </a:xfrm>
              <a:custGeom>
                <a:avLst/>
                <a:gdLst>
                  <a:gd name="T0" fmla="*/ 482 w 680"/>
                  <a:gd name="T1" fmla="*/ 680 h 680"/>
                  <a:gd name="T2" fmla="*/ 454 w 680"/>
                  <a:gd name="T3" fmla="*/ 652 h 680"/>
                  <a:gd name="T4" fmla="*/ 482 w 680"/>
                  <a:gd name="T5" fmla="*/ 623 h 680"/>
                  <a:gd name="T6" fmla="*/ 454 w 680"/>
                  <a:gd name="T7" fmla="*/ 567 h 680"/>
                  <a:gd name="T8" fmla="*/ 482 w 680"/>
                  <a:gd name="T9" fmla="*/ 567 h 680"/>
                  <a:gd name="T10" fmla="*/ 454 w 680"/>
                  <a:gd name="T11" fmla="*/ 482 h 680"/>
                  <a:gd name="T12" fmla="*/ 425 w 680"/>
                  <a:gd name="T13" fmla="*/ 482 h 680"/>
                  <a:gd name="T14" fmla="*/ 425 w 680"/>
                  <a:gd name="T15" fmla="*/ 425 h 680"/>
                  <a:gd name="T16" fmla="*/ 369 w 680"/>
                  <a:gd name="T17" fmla="*/ 425 h 680"/>
                  <a:gd name="T18" fmla="*/ 340 w 680"/>
                  <a:gd name="T19" fmla="*/ 311 h 680"/>
                  <a:gd name="T20" fmla="*/ 312 w 680"/>
                  <a:gd name="T21" fmla="*/ 283 h 680"/>
                  <a:gd name="T22" fmla="*/ 312 w 680"/>
                  <a:gd name="T23" fmla="*/ 255 h 680"/>
                  <a:gd name="T24" fmla="*/ 284 w 680"/>
                  <a:gd name="T25" fmla="*/ 198 h 680"/>
                  <a:gd name="T26" fmla="*/ 170 w 680"/>
                  <a:gd name="T27" fmla="*/ 198 h 680"/>
                  <a:gd name="T28" fmla="*/ 142 w 680"/>
                  <a:gd name="T29" fmla="*/ 226 h 680"/>
                  <a:gd name="T30" fmla="*/ 85 w 680"/>
                  <a:gd name="T31" fmla="*/ 198 h 680"/>
                  <a:gd name="T32" fmla="*/ 57 w 680"/>
                  <a:gd name="T33" fmla="*/ 226 h 680"/>
                  <a:gd name="T34" fmla="*/ 0 w 680"/>
                  <a:gd name="T35" fmla="*/ 198 h 680"/>
                  <a:gd name="T36" fmla="*/ 57 w 680"/>
                  <a:gd name="T37" fmla="*/ 198 h 680"/>
                  <a:gd name="T38" fmla="*/ 85 w 680"/>
                  <a:gd name="T39" fmla="*/ 113 h 680"/>
                  <a:gd name="T40" fmla="*/ 113 w 680"/>
                  <a:gd name="T41" fmla="*/ 113 h 680"/>
                  <a:gd name="T42" fmla="*/ 199 w 680"/>
                  <a:gd name="T43" fmla="*/ 113 h 680"/>
                  <a:gd name="T44" fmla="*/ 227 w 680"/>
                  <a:gd name="T45" fmla="*/ 56 h 680"/>
                  <a:gd name="T46" fmla="*/ 227 w 680"/>
                  <a:gd name="T47" fmla="*/ 28 h 680"/>
                  <a:gd name="T48" fmla="*/ 255 w 680"/>
                  <a:gd name="T49" fmla="*/ 0 h 680"/>
                  <a:gd name="T50" fmla="*/ 340 w 680"/>
                  <a:gd name="T51" fmla="*/ 0 h 680"/>
                  <a:gd name="T52" fmla="*/ 369 w 680"/>
                  <a:gd name="T53" fmla="*/ 28 h 680"/>
                  <a:gd name="T54" fmla="*/ 397 w 680"/>
                  <a:gd name="T55" fmla="*/ 28 h 680"/>
                  <a:gd name="T56" fmla="*/ 425 w 680"/>
                  <a:gd name="T57" fmla="*/ 85 h 680"/>
                  <a:gd name="T58" fmla="*/ 369 w 680"/>
                  <a:gd name="T59" fmla="*/ 85 h 680"/>
                  <a:gd name="T60" fmla="*/ 340 w 680"/>
                  <a:gd name="T61" fmla="*/ 113 h 680"/>
                  <a:gd name="T62" fmla="*/ 454 w 680"/>
                  <a:gd name="T63" fmla="*/ 255 h 680"/>
                  <a:gd name="T64" fmla="*/ 482 w 680"/>
                  <a:gd name="T65" fmla="*/ 255 h 680"/>
                  <a:gd name="T66" fmla="*/ 482 w 680"/>
                  <a:gd name="T67" fmla="*/ 226 h 680"/>
                  <a:gd name="T68" fmla="*/ 567 w 680"/>
                  <a:gd name="T69" fmla="*/ 226 h 680"/>
                  <a:gd name="T70" fmla="*/ 680 w 680"/>
                  <a:gd name="T71" fmla="*/ 226 h 680"/>
                  <a:gd name="T72" fmla="*/ 652 w 680"/>
                  <a:gd name="T73" fmla="*/ 311 h 680"/>
                  <a:gd name="T74" fmla="*/ 624 w 680"/>
                  <a:gd name="T75" fmla="*/ 368 h 680"/>
                  <a:gd name="T76" fmla="*/ 652 w 680"/>
                  <a:gd name="T77" fmla="*/ 397 h 680"/>
                  <a:gd name="T78" fmla="*/ 624 w 680"/>
                  <a:gd name="T79" fmla="*/ 453 h 680"/>
                  <a:gd name="T80" fmla="*/ 652 w 680"/>
                  <a:gd name="T81" fmla="*/ 510 h 680"/>
                  <a:gd name="T82" fmla="*/ 595 w 680"/>
                  <a:gd name="T83" fmla="*/ 510 h 680"/>
                  <a:gd name="T84" fmla="*/ 595 w 680"/>
                  <a:gd name="T85" fmla="*/ 652 h 680"/>
                  <a:gd name="T86" fmla="*/ 567 w 680"/>
                  <a:gd name="T87" fmla="*/ 680 h 680"/>
                  <a:gd name="T88" fmla="*/ 539 w 680"/>
                  <a:gd name="T89" fmla="*/ 652 h 680"/>
                  <a:gd name="T90" fmla="*/ 482 w 680"/>
                  <a:gd name="T9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0" h="680">
                    <a:moveTo>
                      <a:pt x="482" y="680"/>
                    </a:moveTo>
                    <a:lnTo>
                      <a:pt x="454" y="652"/>
                    </a:lnTo>
                    <a:lnTo>
                      <a:pt x="482" y="623"/>
                    </a:lnTo>
                    <a:lnTo>
                      <a:pt x="454" y="567"/>
                    </a:lnTo>
                    <a:lnTo>
                      <a:pt x="482" y="567"/>
                    </a:lnTo>
                    <a:lnTo>
                      <a:pt x="454" y="482"/>
                    </a:lnTo>
                    <a:lnTo>
                      <a:pt x="425" y="482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340" y="311"/>
                    </a:lnTo>
                    <a:lnTo>
                      <a:pt x="312" y="283"/>
                    </a:lnTo>
                    <a:lnTo>
                      <a:pt x="312" y="255"/>
                    </a:lnTo>
                    <a:lnTo>
                      <a:pt x="284" y="198"/>
                    </a:lnTo>
                    <a:lnTo>
                      <a:pt x="170" y="198"/>
                    </a:lnTo>
                    <a:lnTo>
                      <a:pt x="142" y="226"/>
                    </a:lnTo>
                    <a:lnTo>
                      <a:pt x="85" y="198"/>
                    </a:lnTo>
                    <a:lnTo>
                      <a:pt x="57" y="226"/>
                    </a:lnTo>
                    <a:lnTo>
                      <a:pt x="0" y="198"/>
                    </a:lnTo>
                    <a:lnTo>
                      <a:pt x="57" y="198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99" y="113"/>
                    </a:lnTo>
                    <a:lnTo>
                      <a:pt x="227" y="56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40" y="0"/>
                    </a:lnTo>
                    <a:lnTo>
                      <a:pt x="369" y="28"/>
                    </a:lnTo>
                    <a:lnTo>
                      <a:pt x="397" y="28"/>
                    </a:lnTo>
                    <a:lnTo>
                      <a:pt x="425" y="85"/>
                    </a:lnTo>
                    <a:lnTo>
                      <a:pt x="369" y="85"/>
                    </a:lnTo>
                    <a:lnTo>
                      <a:pt x="340" y="113"/>
                    </a:lnTo>
                    <a:lnTo>
                      <a:pt x="454" y="255"/>
                    </a:lnTo>
                    <a:lnTo>
                      <a:pt x="482" y="255"/>
                    </a:lnTo>
                    <a:lnTo>
                      <a:pt x="482" y="226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52" y="311"/>
                    </a:lnTo>
                    <a:lnTo>
                      <a:pt x="624" y="368"/>
                    </a:lnTo>
                    <a:lnTo>
                      <a:pt x="652" y="397"/>
                    </a:lnTo>
                    <a:lnTo>
                      <a:pt x="624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95" y="652"/>
                    </a:lnTo>
                    <a:lnTo>
                      <a:pt x="567" y="680"/>
                    </a:lnTo>
                    <a:lnTo>
                      <a:pt x="539" y="652"/>
                    </a:lnTo>
                    <a:lnTo>
                      <a:pt x="482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" name="Freeform 59"/>
              <p:cNvSpPr>
                <a:spLocks/>
              </p:cNvSpPr>
              <p:nvPr/>
            </p:nvSpPr>
            <p:spPr bwMode="auto">
              <a:xfrm>
                <a:off x="5635626" y="6465888"/>
                <a:ext cx="2925763" cy="1935163"/>
              </a:xfrm>
              <a:custGeom>
                <a:avLst/>
                <a:gdLst>
                  <a:gd name="T0" fmla="*/ 170 w 1843"/>
                  <a:gd name="T1" fmla="*/ 1162 h 1219"/>
                  <a:gd name="T2" fmla="*/ 170 w 1843"/>
                  <a:gd name="T3" fmla="*/ 1077 h 1219"/>
                  <a:gd name="T4" fmla="*/ 142 w 1843"/>
                  <a:gd name="T5" fmla="*/ 992 h 1219"/>
                  <a:gd name="T6" fmla="*/ 142 w 1843"/>
                  <a:gd name="T7" fmla="*/ 879 h 1219"/>
                  <a:gd name="T8" fmla="*/ 85 w 1843"/>
                  <a:gd name="T9" fmla="*/ 879 h 1219"/>
                  <a:gd name="T10" fmla="*/ 142 w 1843"/>
                  <a:gd name="T11" fmla="*/ 737 h 1219"/>
                  <a:gd name="T12" fmla="*/ 85 w 1843"/>
                  <a:gd name="T13" fmla="*/ 709 h 1219"/>
                  <a:gd name="T14" fmla="*/ 57 w 1843"/>
                  <a:gd name="T15" fmla="*/ 652 h 1219"/>
                  <a:gd name="T16" fmla="*/ 0 w 1843"/>
                  <a:gd name="T17" fmla="*/ 624 h 1219"/>
                  <a:gd name="T18" fmla="*/ 0 w 1843"/>
                  <a:gd name="T19" fmla="*/ 510 h 1219"/>
                  <a:gd name="T20" fmla="*/ 0 w 1843"/>
                  <a:gd name="T21" fmla="*/ 482 h 1219"/>
                  <a:gd name="T22" fmla="*/ 85 w 1843"/>
                  <a:gd name="T23" fmla="*/ 425 h 1219"/>
                  <a:gd name="T24" fmla="*/ 142 w 1843"/>
                  <a:gd name="T25" fmla="*/ 454 h 1219"/>
                  <a:gd name="T26" fmla="*/ 255 w 1843"/>
                  <a:gd name="T27" fmla="*/ 425 h 1219"/>
                  <a:gd name="T28" fmla="*/ 397 w 1843"/>
                  <a:gd name="T29" fmla="*/ 397 h 1219"/>
                  <a:gd name="T30" fmla="*/ 454 w 1843"/>
                  <a:gd name="T31" fmla="*/ 425 h 1219"/>
                  <a:gd name="T32" fmla="*/ 539 w 1843"/>
                  <a:gd name="T33" fmla="*/ 340 h 1219"/>
                  <a:gd name="T34" fmla="*/ 510 w 1843"/>
                  <a:gd name="T35" fmla="*/ 255 h 1219"/>
                  <a:gd name="T36" fmla="*/ 510 w 1843"/>
                  <a:gd name="T37" fmla="*/ 142 h 1219"/>
                  <a:gd name="T38" fmla="*/ 567 w 1843"/>
                  <a:gd name="T39" fmla="*/ 85 h 1219"/>
                  <a:gd name="T40" fmla="*/ 1021 w 1843"/>
                  <a:gd name="T41" fmla="*/ 57 h 1219"/>
                  <a:gd name="T42" fmla="*/ 1049 w 1843"/>
                  <a:gd name="T43" fmla="*/ 113 h 1219"/>
                  <a:gd name="T44" fmla="*/ 1219 w 1843"/>
                  <a:gd name="T45" fmla="*/ 170 h 1219"/>
                  <a:gd name="T46" fmla="*/ 1361 w 1843"/>
                  <a:gd name="T47" fmla="*/ 227 h 1219"/>
                  <a:gd name="T48" fmla="*/ 1389 w 1843"/>
                  <a:gd name="T49" fmla="*/ 255 h 1219"/>
                  <a:gd name="T50" fmla="*/ 1531 w 1843"/>
                  <a:gd name="T51" fmla="*/ 312 h 1219"/>
                  <a:gd name="T52" fmla="*/ 1531 w 1843"/>
                  <a:gd name="T53" fmla="*/ 397 h 1219"/>
                  <a:gd name="T54" fmla="*/ 1644 w 1843"/>
                  <a:gd name="T55" fmla="*/ 454 h 1219"/>
                  <a:gd name="T56" fmla="*/ 1588 w 1843"/>
                  <a:gd name="T57" fmla="*/ 539 h 1219"/>
                  <a:gd name="T58" fmla="*/ 1701 w 1843"/>
                  <a:gd name="T59" fmla="*/ 680 h 1219"/>
                  <a:gd name="T60" fmla="*/ 1758 w 1843"/>
                  <a:gd name="T61" fmla="*/ 709 h 1219"/>
                  <a:gd name="T62" fmla="*/ 1814 w 1843"/>
                  <a:gd name="T63" fmla="*/ 794 h 1219"/>
                  <a:gd name="T64" fmla="*/ 1758 w 1843"/>
                  <a:gd name="T65" fmla="*/ 822 h 1219"/>
                  <a:gd name="T66" fmla="*/ 1729 w 1843"/>
                  <a:gd name="T67" fmla="*/ 964 h 1219"/>
                  <a:gd name="T68" fmla="*/ 1701 w 1843"/>
                  <a:gd name="T69" fmla="*/ 1106 h 1219"/>
                  <a:gd name="T70" fmla="*/ 1644 w 1843"/>
                  <a:gd name="T71" fmla="*/ 1191 h 1219"/>
                  <a:gd name="T72" fmla="*/ 1503 w 1843"/>
                  <a:gd name="T73" fmla="*/ 1191 h 1219"/>
                  <a:gd name="T74" fmla="*/ 1389 w 1843"/>
                  <a:gd name="T75" fmla="*/ 1134 h 1219"/>
                  <a:gd name="T76" fmla="*/ 1276 w 1843"/>
                  <a:gd name="T77" fmla="*/ 1106 h 1219"/>
                  <a:gd name="T78" fmla="*/ 1219 w 1843"/>
                  <a:gd name="T79" fmla="*/ 1049 h 1219"/>
                  <a:gd name="T80" fmla="*/ 1162 w 1843"/>
                  <a:gd name="T81" fmla="*/ 1021 h 1219"/>
                  <a:gd name="T82" fmla="*/ 1106 w 1843"/>
                  <a:gd name="T83" fmla="*/ 992 h 1219"/>
                  <a:gd name="T84" fmla="*/ 1077 w 1843"/>
                  <a:gd name="T85" fmla="*/ 907 h 1219"/>
                  <a:gd name="T86" fmla="*/ 992 w 1843"/>
                  <a:gd name="T87" fmla="*/ 935 h 1219"/>
                  <a:gd name="T88" fmla="*/ 936 w 1843"/>
                  <a:gd name="T89" fmla="*/ 935 h 1219"/>
                  <a:gd name="T90" fmla="*/ 879 w 1843"/>
                  <a:gd name="T91" fmla="*/ 935 h 1219"/>
                  <a:gd name="T92" fmla="*/ 879 w 1843"/>
                  <a:gd name="T93" fmla="*/ 850 h 1219"/>
                  <a:gd name="T94" fmla="*/ 794 w 1843"/>
                  <a:gd name="T95" fmla="*/ 850 h 1219"/>
                  <a:gd name="T96" fmla="*/ 737 w 1843"/>
                  <a:gd name="T97" fmla="*/ 964 h 1219"/>
                  <a:gd name="T98" fmla="*/ 709 w 1843"/>
                  <a:gd name="T99" fmla="*/ 1021 h 1219"/>
                  <a:gd name="T100" fmla="*/ 709 w 1843"/>
                  <a:gd name="T101" fmla="*/ 1191 h 1219"/>
                  <a:gd name="T102" fmla="*/ 624 w 1843"/>
                  <a:gd name="T103" fmla="*/ 1162 h 1219"/>
                  <a:gd name="T104" fmla="*/ 539 w 1843"/>
                  <a:gd name="T105" fmla="*/ 1162 h 1219"/>
                  <a:gd name="T106" fmla="*/ 454 w 1843"/>
                  <a:gd name="T107" fmla="*/ 1191 h 1219"/>
                  <a:gd name="T108" fmla="*/ 425 w 1843"/>
                  <a:gd name="T109" fmla="*/ 1134 h 1219"/>
                  <a:gd name="T110" fmla="*/ 340 w 1843"/>
                  <a:gd name="T111" fmla="*/ 1134 h 1219"/>
                  <a:gd name="T112" fmla="*/ 284 w 1843"/>
                  <a:gd name="T113" fmla="*/ 1191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43" h="1219">
                    <a:moveTo>
                      <a:pt x="227" y="1191"/>
                    </a:moveTo>
                    <a:lnTo>
                      <a:pt x="170" y="1162"/>
                    </a:lnTo>
                    <a:lnTo>
                      <a:pt x="199" y="1106"/>
                    </a:lnTo>
                    <a:lnTo>
                      <a:pt x="170" y="1077"/>
                    </a:lnTo>
                    <a:lnTo>
                      <a:pt x="170" y="1021"/>
                    </a:lnTo>
                    <a:lnTo>
                      <a:pt x="142" y="992"/>
                    </a:lnTo>
                    <a:lnTo>
                      <a:pt x="170" y="879"/>
                    </a:lnTo>
                    <a:lnTo>
                      <a:pt x="142" y="879"/>
                    </a:lnTo>
                    <a:lnTo>
                      <a:pt x="113" y="907"/>
                    </a:lnTo>
                    <a:lnTo>
                      <a:pt x="85" y="879"/>
                    </a:lnTo>
                    <a:lnTo>
                      <a:pt x="113" y="794"/>
                    </a:lnTo>
                    <a:lnTo>
                      <a:pt x="142" y="737"/>
                    </a:lnTo>
                    <a:lnTo>
                      <a:pt x="85" y="737"/>
                    </a:lnTo>
                    <a:lnTo>
                      <a:pt x="85" y="709"/>
                    </a:lnTo>
                    <a:lnTo>
                      <a:pt x="28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24"/>
                    </a:lnTo>
                    <a:lnTo>
                      <a:pt x="28" y="595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113" y="454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55" y="425"/>
                    </a:lnTo>
                    <a:lnTo>
                      <a:pt x="312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425"/>
                    </a:lnTo>
                    <a:lnTo>
                      <a:pt x="567" y="425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510" y="142"/>
                    </a:lnTo>
                    <a:lnTo>
                      <a:pt x="482" y="113"/>
                    </a:lnTo>
                    <a:lnTo>
                      <a:pt x="567" y="85"/>
                    </a:lnTo>
                    <a:lnTo>
                      <a:pt x="936" y="0"/>
                    </a:lnTo>
                    <a:lnTo>
                      <a:pt x="1021" y="57"/>
                    </a:lnTo>
                    <a:lnTo>
                      <a:pt x="1049" y="85"/>
                    </a:lnTo>
                    <a:lnTo>
                      <a:pt x="1049" y="113"/>
                    </a:lnTo>
                    <a:lnTo>
                      <a:pt x="1134" y="170"/>
                    </a:lnTo>
                    <a:lnTo>
                      <a:pt x="1219" y="170"/>
                    </a:lnTo>
                    <a:lnTo>
                      <a:pt x="1276" y="227"/>
                    </a:lnTo>
                    <a:lnTo>
                      <a:pt x="1361" y="227"/>
                    </a:lnTo>
                    <a:lnTo>
                      <a:pt x="1361" y="255"/>
                    </a:lnTo>
                    <a:lnTo>
                      <a:pt x="1389" y="255"/>
                    </a:lnTo>
                    <a:lnTo>
                      <a:pt x="1474" y="312"/>
                    </a:lnTo>
                    <a:lnTo>
                      <a:pt x="1531" y="312"/>
                    </a:lnTo>
                    <a:lnTo>
                      <a:pt x="1503" y="368"/>
                    </a:lnTo>
                    <a:lnTo>
                      <a:pt x="1531" y="397"/>
                    </a:lnTo>
                    <a:lnTo>
                      <a:pt x="1531" y="454"/>
                    </a:lnTo>
                    <a:lnTo>
                      <a:pt x="1644" y="454"/>
                    </a:lnTo>
                    <a:lnTo>
                      <a:pt x="1701" y="482"/>
                    </a:lnTo>
                    <a:lnTo>
                      <a:pt x="1588" y="539"/>
                    </a:lnTo>
                    <a:lnTo>
                      <a:pt x="1559" y="595"/>
                    </a:lnTo>
                    <a:lnTo>
                      <a:pt x="1701" y="680"/>
                    </a:lnTo>
                    <a:lnTo>
                      <a:pt x="1729" y="680"/>
                    </a:lnTo>
                    <a:lnTo>
                      <a:pt x="1758" y="709"/>
                    </a:lnTo>
                    <a:lnTo>
                      <a:pt x="1843" y="737"/>
                    </a:lnTo>
                    <a:lnTo>
                      <a:pt x="1814" y="794"/>
                    </a:lnTo>
                    <a:lnTo>
                      <a:pt x="1786" y="794"/>
                    </a:lnTo>
                    <a:lnTo>
                      <a:pt x="1758" y="822"/>
                    </a:lnTo>
                    <a:lnTo>
                      <a:pt x="1814" y="935"/>
                    </a:lnTo>
                    <a:lnTo>
                      <a:pt x="1729" y="964"/>
                    </a:lnTo>
                    <a:lnTo>
                      <a:pt x="1729" y="1077"/>
                    </a:lnTo>
                    <a:lnTo>
                      <a:pt x="1701" y="1106"/>
                    </a:lnTo>
                    <a:lnTo>
                      <a:pt x="1701" y="1134"/>
                    </a:lnTo>
                    <a:lnTo>
                      <a:pt x="1644" y="1191"/>
                    </a:lnTo>
                    <a:lnTo>
                      <a:pt x="1588" y="1219"/>
                    </a:lnTo>
                    <a:lnTo>
                      <a:pt x="1503" y="1191"/>
                    </a:lnTo>
                    <a:lnTo>
                      <a:pt x="1503" y="1162"/>
                    </a:lnTo>
                    <a:lnTo>
                      <a:pt x="1389" y="1134"/>
                    </a:lnTo>
                    <a:lnTo>
                      <a:pt x="1361" y="1106"/>
                    </a:lnTo>
                    <a:lnTo>
                      <a:pt x="1276" y="1106"/>
                    </a:lnTo>
                    <a:lnTo>
                      <a:pt x="1219" y="1077"/>
                    </a:lnTo>
                    <a:lnTo>
                      <a:pt x="1219" y="1049"/>
                    </a:lnTo>
                    <a:lnTo>
                      <a:pt x="1162" y="1049"/>
                    </a:lnTo>
                    <a:lnTo>
                      <a:pt x="1162" y="1021"/>
                    </a:lnTo>
                    <a:lnTo>
                      <a:pt x="1134" y="964"/>
                    </a:lnTo>
                    <a:lnTo>
                      <a:pt x="1106" y="992"/>
                    </a:lnTo>
                    <a:lnTo>
                      <a:pt x="1077" y="964"/>
                    </a:lnTo>
                    <a:lnTo>
                      <a:pt x="1077" y="907"/>
                    </a:lnTo>
                    <a:lnTo>
                      <a:pt x="1021" y="907"/>
                    </a:lnTo>
                    <a:lnTo>
                      <a:pt x="992" y="935"/>
                    </a:lnTo>
                    <a:lnTo>
                      <a:pt x="964" y="907"/>
                    </a:lnTo>
                    <a:lnTo>
                      <a:pt x="936" y="935"/>
                    </a:lnTo>
                    <a:lnTo>
                      <a:pt x="879" y="907"/>
                    </a:lnTo>
                    <a:lnTo>
                      <a:pt x="879" y="935"/>
                    </a:lnTo>
                    <a:lnTo>
                      <a:pt x="851" y="935"/>
                    </a:lnTo>
                    <a:lnTo>
                      <a:pt x="879" y="850"/>
                    </a:lnTo>
                    <a:lnTo>
                      <a:pt x="794" y="822"/>
                    </a:lnTo>
                    <a:lnTo>
                      <a:pt x="794" y="850"/>
                    </a:lnTo>
                    <a:lnTo>
                      <a:pt x="737" y="907"/>
                    </a:lnTo>
                    <a:lnTo>
                      <a:pt x="737" y="964"/>
                    </a:lnTo>
                    <a:lnTo>
                      <a:pt x="765" y="992"/>
                    </a:lnTo>
                    <a:lnTo>
                      <a:pt x="709" y="1021"/>
                    </a:lnTo>
                    <a:lnTo>
                      <a:pt x="680" y="1134"/>
                    </a:lnTo>
                    <a:lnTo>
                      <a:pt x="709" y="1191"/>
                    </a:lnTo>
                    <a:lnTo>
                      <a:pt x="624" y="1191"/>
                    </a:lnTo>
                    <a:lnTo>
                      <a:pt x="624" y="1162"/>
                    </a:lnTo>
                    <a:lnTo>
                      <a:pt x="567" y="1191"/>
                    </a:lnTo>
                    <a:lnTo>
                      <a:pt x="539" y="1162"/>
                    </a:lnTo>
                    <a:lnTo>
                      <a:pt x="510" y="1162"/>
                    </a:lnTo>
                    <a:lnTo>
                      <a:pt x="454" y="1191"/>
                    </a:lnTo>
                    <a:lnTo>
                      <a:pt x="425" y="1162"/>
                    </a:lnTo>
                    <a:lnTo>
                      <a:pt x="425" y="1134"/>
                    </a:lnTo>
                    <a:lnTo>
                      <a:pt x="369" y="1162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227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" name="Freeform 60"/>
              <p:cNvSpPr>
                <a:spLocks/>
              </p:cNvSpPr>
              <p:nvPr/>
            </p:nvSpPr>
            <p:spPr bwMode="auto">
              <a:xfrm>
                <a:off x="1855788" y="3900488"/>
                <a:ext cx="134938" cy="134938"/>
              </a:xfrm>
              <a:custGeom>
                <a:avLst/>
                <a:gdLst>
                  <a:gd name="T0" fmla="*/ 56 w 85"/>
                  <a:gd name="T1" fmla="*/ 0 h 85"/>
                  <a:gd name="T2" fmla="*/ 28 w 85"/>
                  <a:gd name="T3" fmla="*/ 28 h 85"/>
                  <a:gd name="T4" fmla="*/ 0 w 85"/>
                  <a:gd name="T5" fmla="*/ 57 h 85"/>
                  <a:gd name="T6" fmla="*/ 56 w 85"/>
                  <a:gd name="T7" fmla="*/ 85 h 85"/>
                  <a:gd name="T8" fmla="*/ 85 w 85"/>
                  <a:gd name="T9" fmla="*/ 28 h 85"/>
                  <a:gd name="T10" fmla="*/ 56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56" y="0"/>
                    </a:moveTo>
                    <a:lnTo>
                      <a:pt x="28" y="28"/>
                    </a:lnTo>
                    <a:lnTo>
                      <a:pt x="0" y="57"/>
                    </a:lnTo>
                    <a:lnTo>
                      <a:pt x="56" y="85"/>
                    </a:lnTo>
                    <a:lnTo>
                      <a:pt x="85" y="28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2" name="Freeform 61"/>
              <p:cNvSpPr>
                <a:spLocks/>
              </p:cNvSpPr>
              <p:nvPr/>
            </p:nvSpPr>
            <p:spPr bwMode="auto">
              <a:xfrm>
                <a:off x="1855788" y="3270250"/>
                <a:ext cx="1979613" cy="1709738"/>
              </a:xfrm>
              <a:custGeom>
                <a:avLst/>
                <a:gdLst>
                  <a:gd name="T0" fmla="*/ 1162 w 1247"/>
                  <a:gd name="T1" fmla="*/ 964 h 1077"/>
                  <a:gd name="T2" fmla="*/ 1190 w 1247"/>
                  <a:gd name="T3" fmla="*/ 879 h 1077"/>
                  <a:gd name="T4" fmla="*/ 1247 w 1247"/>
                  <a:gd name="T5" fmla="*/ 822 h 1077"/>
                  <a:gd name="T6" fmla="*/ 1219 w 1247"/>
                  <a:gd name="T7" fmla="*/ 737 h 1077"/>
                  <a:gd name="T8" fmla="*/ 1247 w 1247"/>
                  <a:gd name="T9" fmla="*/ 624 h 1077"/>
                  <a:gd name="T10" fmla="*/ 1134 w 1247"/>
                  <a:gd name="T11" fmla="*/ 539 h 1077"/>
                  <a:gd name="T12" fmla="*/ 992 w 1247"/>
                  <a:gd name="T13" fmla="*/ 567 h 1077"/>
                  <a:gd name="T14" fmla="*/ 992 w 1247"/>
                  <a:gd name="T15" fmla="*/ 510 h 1077"/>
                  <a:gd name="T16" fmla="*/ 964 w 1247"/>
                  <a:gd name="T17" fmla="*/ 397 h 1077"/>
                  <a:gd name="T18" fmla="*/ 850 w 1247"/>
                  <a:gd name="T19" fmla="*/ 312 h 1077"/>
                  <a:gd name="T20" fmla="*/ 822 w 1247"/>
                  <a:gd name="T21" fmla="*/ 170 h 1077"/>
                  <a:gd name="T22" fmla="*/ 793 w 1247"/>
                  <a:gd name="T23" fmla="*/ 57 h 1077"/>
                  <a:gd name="T24" fmla="*/ 708 w 1247"/>
                  <a:gd name="T25" fmla="*/ 85 h 1077"/>
                  <a:gd name="T26" fmla="*/ 567 w 1247"/>
                  <a:gd name="T27" fmla="*/ 114 h 1077"/>
                  <a:gd name="T28" fmla="*/ 595 w 1247"/>
                  <a:gd name="T29" fmla="*/ 199 h 1077"/>
                  <a:gd name="T30" fmla="*/ 425 w 1247"/>
                  <a:gd name="T31" fmla="*/ 340 h 1077"/>
                  <a:gd name="T32" fmla="*/ 340 w 1247"/>
                  <a:gd name="T33" fmla="*/ 369 h 1077"/>
                  <a:gd name="T34" fmla="*/ 255 w 1247"/>
                  <a:gd name="T35" fmla="*/ 369 h 1077"/>
                  <a:gd name="T36" fmla="*/ 255 w 1247"/>
                  <a:gd name="T37" fmla="*/ 425 h 1077"/>
                  <a:gd name="T38" fmla="*/ 283 w 1247"/>
                  <a:gd name="T39" fmla="*/ 482 h 1077"/>
                  <a:gd name="T40" fmla="*/ 340 w 1247"/>
                  <a:gd name="T41" fmla="*/ 454 h 1077"/>
                  <a:gd name="T42" fmla="*/ 482 w 1247"/>
                  <a:gd name="T43" fmla="*/ 482 h 1077"/>
                  <a:gd name="T44" fmla="*/ 397 w 1247"/>
                  <a:gd name="T45" fmla="*/ 510 h 1077"/>
                  <a:gd name="T46" fmla="*/ 425 w 1247"/>
                  <a:gd name="T47" fmla="*/ 539 h 1077"/>
                  <a:gd name="T48" fmla="*/ 510 w 1247"/>
                  <a:gd name="T49" fmla="*/ 567 h 1077"/>
                  <a:gd name="T50" fmla="*/ 623 w 1247"/>
                  <a:gd name="T51" fmla="*/ 510 h 1077"/>
                  <a:gd name="T52" fmla="*/ 623 w 1247"/>
                  <a:gd name="T53" fmla="*/ 539 h 1077"/>
                  <a:gd name="T54" fmla="*/ 567 w 1247"/>
                  <a:gd name="T55" fmla="*/ 652 h 1077"/>
                  <a:gd name="T56" fmla="*/ 425 w 1247"/>
                  <a:gd name="T57" fmla="*/ 709 h 1077"/>
                  <a:gd name="T58" fmla="*/ 453 w 1247"/>
                  <a:gd name="T59" fmla="*/ 766 h 1077"/>
                  <a:gd name="T60" fmla="*/ 340 w 1247"/>
                  <a:gd name="T61" fmla="*/ 822 h 1077"/>
                  <a:gd name="T62" fmla="*/ 283 w 1247"/>
                  <a:gd name="T63" fmla="*/ 794 h 1077"/>
                  <a:gd name="T64" fmla="*/ 113 w 1247"/>
                  <a:gd name="T65" fmla="*/ 879 h 1077"/>
                  <a:gd name="T66" fmla="*/ 56 w 1247"/>
                  <a:gd name="T67" fmla="*/ 936 h 1077"/>
                  <a:gd name="T68" fmla="*/ 0 w 1247"/>
                  <a:gd name="T69" fmla="*/ 1049 h 1077"/>
                  <a:gd name="T70" fmla="*/ 141 w 1247"/>
                  <a:gd name="T71" fmla="*/ 1049 h 1077"/>
                  <a:gd name="T72" fmla="*/ 312 w 1247"/>
                  <a:gd name="T73" fmla="*/ 1021 h 1077"/>
                  <a:gd name="T74" fmla="*/ 567 w 1247"/>
                  <a:gd name="T75" fmla="*/ 1021 h 1077"/>
                  <a:gd name="T76" fmla="*/ 737 w 1247"/>
                  <a:gd name="T77" fmla="*/ 1077 h 1077"/>
                  <a:gd name="T78" fmla="*/ 822 w 1247"/>
                  <a:gd name="T79" fmla="*/ 992 h 1077"/>
                  <a:gd name="T80" fmla="*/ 964 w 1247"/>
                  <a:gd name="T81" fmla="*/ 992 h 1077"/>
                  <a:gd name="T82" fmla="*/ 1077 w 1247"/>
                  <a:gd name="T83" fmla="*/ 1021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47" h="1077">
                    <a:moveTo>
                      <a:pt x="1134" y="992"/>
                    </a:moveTo>
                    <a:lnTo>
                      <a:pt x="1162" y="964"/>
                    </a:lnTo>
                    <a:lnTo>
                      <a:pt x="1134" y="907"/>
                    </a:lnTo>
                    <a:lnTo>
                      <a:pt x="1190" y="879"/>
                    </a:lnTo>
                    <a:lnTo>
                      <a:pt x="1190" y="794"/>
                    </a:lnTo>
                    <a:lnTo>
                      <a:pt x="1247" y="822"/>
                    </a:lnTo>
                    <a:lnTo>
                      <a:pt x="1247" y="766"/>
                    </a:lnTo>
                    <a:lnTo>
                      <a:pt x="1219" y="737"/>
                    </a:lnTo>
                    <a:lnTo>
                      <a:pt x="1247" y="681"/>
                    </a:lnTo>
                    <a:lnTo>
                      <a:pt x="1247" y="624"/>
                    </a:lnTo>
                    <a:lnTo>
                      <a:pt x="1134" y="595"/>
                    </a:lnTo>
                    <a:lnTo>
                      <a:pt x="1134" y="539"/>
                    </a:lnTo>
                    <a:lnTo>
                      <a:pt x="1020" y="539"/>
                    </a:lnTo>
                    <a:lnTo>
                      <a:pt x="992" y="567"/>
                    </a:lnTo>
                    <a:lnTo>
                      <a:pt x="964" y="539"/>
                    </a:lnTo>
                    <a:lnTo>
                      <a:pt x="992" y="510"/>
                    </a:lnTo>
                    <a:lnTo>
                      <a:pt x="992" y="425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850" y="312"/>
                    </a:lnTo>
                    <a:lnTo>
                      <a:pt x="850" y="199"/>
                    </a:lnTo>
                    <a:lnTo>
                      <a:pt x="822" y="170"/>
                    </a:lnTo>
                    <a:lnTo>
                      <a:pt x="850" y="114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708" y="85"/>
                    </a:lnTo>
                    <a:lnTo>
                      <a:pt x="652" y="85"/>
                    </a:lnTo>
                    <a:lnTo>
                      <a:pt x="567" y="114"/>
                    </a:lnTo>
                    <a:lnTo>
                      <a:pt x="567" y="142"/>
                    </a:lnTo>
                    <a:lnTo>
                      <a:pt x="595" y="199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40" y="312"/>
                    </a:lnTo>
                    <a:lnTo>
                      <a:pt x="340" y="369"/>
                    </a:lnTo>
                    <a:lnTo>
                      <a:pt x="283" y="340"/>
                    </a:lnTo>
                    <a:lnTo>
                      <a:pt x="255" y="369"/>
                    </a:lnTo>
                    <a:lnTo>
                      <a:pt x="226" y="397"/>
                    </a:lnTo>
                    <a:lnTo>
                      <a:pt x="255" y="425"/>
                    </a:lnTo>
                    <a:lnTo>
                      <a:pt x="283" y="425"/>
                    </a:lnTo>
                    <a:lnTo>
                      <a:pt x="283" y="482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397" y="425"/>
                    </a:lnTo>
                    <a:lnTo>
                      <a:pt x="482" y="482"/>
                    </a:lnTo>
                    <a:lnTo>
                      <a:pt x="453" y="510"/>
                    </a:lnTo>
                    <a:lnTo>
                      <a:pt x="397" y="510"/>
                    </a:lnTo>
                    <a:lnTo>
                      <a:pt x="368" y="595"/>
                    </a:lnTo>
                    <a:lnTo>
                      <a:pt x="425" y="539"/>
                    </a:lnTo>
                    <a:lnTo>
                      <a:pt x="482" y="539"/>
                    </a:lnTo>
                    <a:lnTo>
                      <a:pt x="510" y="567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708" y="539"/>
                    </a:lnTo>
                    <a:lnTo>
                      <a:pt x="623" y="539"/>
                    </a:lnTo>
                    <a:lnTo>
                      <a:pt x="595" y="595"/>
                    </a:lnTo>
                    <a:lnTo>
                      <a:pt x="567" y="652"/>
                    </a:lnTo>
                    <a:lnTo>
                      <a:pt x="510" y="652"/>
                    </a:lnTo>
                    <a:lnTo>
                      <a:pt x="425" y="709"/>
                    </a:lnTo>
                    <a:lnTo>
                      <a:pt x="510" y="737"/>
                    </a:lnTo>
                    <a:lnTo>
                      <a:pt x="453" y="766"/>
                    </a:lnTo>
                    <a:lnTo>
                      <a:pt x="397" y="822"/>
                    </a:lnTo>
                    <a:lnTo>
                      <a:pt x="340" y="822"/>
                    </a:lnTo>
                    <a:lnTo>
                      <a:pt x="312" y="766"/>
                    </a:lnTo>
                    <a:lnTo>
                      <a:pt x="283" y="794"/>
                    </a:lnTo>
                    <a:lnTo>
                      <a:pt x="255" y="851"/>
                    </a:lnTo>
                    <a:lnTo>
                      <a:pt x="113" y="879"/>
                    </a:lnTo>
                    <a:lnTo>
                      <a:pt x="28" y="907"/>
                    </a:lnTo>
                    <a:lnTo>
                      <a:pt x="56" y="936"/>
                    </a:lnTo>
                    <a:lnTo>
                      <a:pt x="0" y="992"/>
                    </a:lnTo>
                    <a:lnTo>
                      <a:pt x="0" y="1049"/>
                    </a:lnTo>
                    <a:lnTo>
                      <a:pt x="0" y="1077"/>
                    </a:lnTo>
                    <a:lnTo>
                      <a:pt x="141" y="1049"/>
                    </a:lnTo>
                    <a:lnTo>
                      <a:pt x="283" y="1077"/>
                    </a:lnTo>
                    <a:lnTo>
                      <a:pt x="312" y="1021"/>
                    </a:lnTo>
                    <a:lnTo>
                      <a:pt x="482" y="1049"/>
                    </a:lnTo>
                    <a:lnTo>
                      <a:pt x="567" y="1021"/>
                    </a:lnTo>
                    <a:lnTo>
                      <a:pt x="623" y="1077"/>
                    </a:lnTo>
                    <a:lnTo>
                      <a:pt x="737" y="1077"/>
                    </a:lnTo>
                    <a:lnTo>
                      <a:pt x="765" y="1021"/>
                    </a:lnTo>
                    <a:lnTo>
                      <a:pt x="822" y="992"/>
                    </a:lnTo>
                    <a:lnTo>
                      <a:pt x="935" y="1021"/>
                    </a:lnTo>
                    <a:lnTo>
                      <a:pt x="964" y="992"/>
                    </a:lnTo>
                    <a:lnTo>
                      <a:pt x="1049" y="1049"/>
                    </a:lnTo>
                    <a:lnTo>
                      <a:pt x="1077" y="1021"/>
                    </a:lnTo>
                    <a:lnTo>
                      <a:pt x="1134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3" name="Freeform 62"/>
              <p:cNvSpPr>
                <a:spLocks/>
              </p:cNvSpPr>
              <p:nvPr/>
            </p:nvSpPr>
            <p:spPr bwMode="auto">
              <a:xfrm>
                <a:off x="5951538" y="2686050"/>
                <a:ext cx="1754188" cy="1935163"/>
              </a:xfrm>
              <a:custGeom>
                <a:avLst/>
                <a:gdLst>
                  <a:gd name="T0" fmla="*/ 595 w 1105"/>
                  <a:gd name="T1" fmla="*/ 141 h 1219"/>
                  <a:gd name="T2" fmla="*/ 765 w 1105"/>
                  <a:gd name="T3" fmla="*/ 113 h 1219"/>
                  <a:gd name="T4" fmla="*/ 822 w 1105"/>
                  <a:gd name="T5" fmla="*/ 56 h 1219"/>
                  <a:gd name="T6" fmla="*/ 907 w 1105"/>
                  <a:gd name="T7" fmla="*/ 56 h 1219"/>
                  <a:gd name="T8" fmla="*/ 963 w 1105"/>
                  <a:gd name="T9" fmla="*/ 255 h 1219"/>
                  <a:gd name="T10" fmla="*/ 963 w 1105"/>
                  <a:gd name="T11" fmla="*/ 340 h 1219"/>
                  <a:gd name="T12" fmla="*/ 1020 w 1105"/>
                  <a:gd name="T13" fmla="*/ 567 h 1219"/>
                  <a:gd name="T14" fmla="*/ 1077 w 1105"/>
                  <a:gd name="T15" fmla="*/ 623 h 1219"/>
                  <a:gd name="T16" fmla="*/ 992 w 1105"/>
                  <a:gd name="T17" fmla="*/ 708 h 1219"/>
                  <a:gd name="T18" fmla="*/ 878 w 1105"/>
                  <a:gd name="T19" fmla="*/ 623 h 1219"/>
                  <a:gd name="T20" fmla="*/ 850 w 1105"/>
                  <a:gd name="T21" fmla="*/ 567 h 1219"/>
                  <a:gd name="T22" fmla="*/ 765 w 1105"/>
                  <a:gd name="T23" fmla="*/ 538 h 1219"/>
                  <a:gd name="T24" fmla="*/ 680 w 1105"/>
                  <a:gd name="T25" fmla="*/ 538 h 1219"/>
                  <a:gd name="T26" fmla="*/ 708 w 1105"/>
                  <a:gd name="T27" fmla="*/ 652 h 1219"/>
                  <a:gd name="T28" fmla="*/ 595 w 1105"/>
                  <a:gd name="T29" fmla="*/ 623 h 1219"/>
                  <a:gd name="T30" fmla="*/ 481 w 1105"/>
                  <a:gd name="T31" fmla="*/ 652 h 1219"/>
                  <a:gd name="T32" fmla="*/ 510 w 1105"/>
                  <a:gd name="T33" fmla="*/ 708 h 1219"/>
                  <a:gd name="T34" fmla="*/ 510 w 1105"/>
                  <a:gd name="T35" fmla="*/ 765 h 1219"/>
                  <a:gd name="T36" fmla="*/ 510 w 1105"/>
                  <a:gd name="T37" fmla="*/ 850 h 1219"/>
                  <a:gd name="T38" fmla="*/ 595 w 1105"/>
                  <a:gd name="T39" fmla="*/ 907 h 1219"/>
                  <a:gd name="T40" fmla="*/ 538 w 1105"/>
                  <a:gd name="T41" fmla="*/ 1020 h 1219"/>
                  <a:gd name="T42" fmla="*/ 538 w 1105"/>
                  <a:gd name="T43" fmla="*/ 1077 h 1219"/>
                  <a:gd name="T44" fmla="*/ 538 w 1105"/>
                  <a:gd name="T45" fmla="*/ 1162 h 1219"/>
                  <a:gd name="T46" fmla="*/ 481 w 1105"/>
                  <a:gd name="T47" fmla="*/ 1162 h 1219"/>
                  <a:gd name="T48" fmla="*/ 340 w 1105"/>
                  <a:gd name="T49" fmla="*/ 1219 h 1219"/>
                  <a:gd name="T50" fmla="*/ 283 w 1105"/>
                  <a:gd name="T51" fmla="*/ 1134 h 1219"/>
                  <a:gd name="T52" fmla="*/ 255 w 1105"/>
                  <a:gd name="T53" fmla="*/ 1077 h 1219"/>
                  <a:gd name="T54" fmla="*/ 170 w 1105"/>
                  <a:gd name="T55" fmla="*/ 963 h 1219"/>
                  <a:gd name="T56" fmla="*/ 113 w 1105"/>
                  <a:gd name="T57" fmla="*/ 850 h 1219"/>
                  <a:gd name="T58" fmla="*/ 56 w 1105"/>
                  <a:gd name="T59" fmla="*/ 765 h 1219"/>
                  <a:gd name="T60" fmla="*/ 28 w 1105"/>
                  <a:gd name="T61" fmla="*/ 680 h 1219"/>
                  <a:gd name="T62" fmla="*/ 28 w 1105"/>
                  <a:gd name="T63" fmla="*/ 623 h 1219"/>
                  <a:gd name="T64" fmla="*/ 85 w 1105"/>
                  <a:gd name="T65" fmla="*/ 623 h 1219"/>
                  <a:gd name="T66" fmla="*/ 198 w 1105"/>
                  <a:gd name="T67" fmla="*/ 567 h 1219"/>
                  <a:gd name="T68" fmla="*/ 113 w 1105"/>
                  <a:gd name="T69" fmla="*/ 538 h 1219"/>
                  <a:gd name="T70" fmla="*/ 141 w 1105"/>
                  <a:gd name="T71" fmla="*/ 453 h 1219"/>
                  <a:gd name="T72" fmla="*/ 113 w 1105"/>
                  <a:gd name="T73" fmla="*/ 368 h 1219"/>
                  <a:gd name="T74" fmla="*/ 198 w 1105"/>
                  <a:gd name="T75" fmla="*/ 311 h 1219"/>
                  <a:gd name="T76" fmla="*/ 283 w 1105"/>
                  <a:gd name="T77" fmla="*/ 311 h 1219"/>
                  <a:gd name="T78" fmla="*/ 340 w 1105"/>
                  <a:gd name="T79" fmla="*/ 255 h 1219"/>
                  <a:gd name="T80" fmla="*/ 368 w 1105"/>
                  <a:gd name="T81" fmla="*/ 141 h 1219"/>
                  <a:gd name="T82" fmla="*/ 453 w 1105"/>
                  <a:gd name="T83" fmla="*/ 113 h 1219"/>
                  <a:gd name="T84" fmla="*/ 538 w 1105"/>
                  <a:gd name="T85" fmla="*/ 113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05" h="1219">
                    <a:moveTo>
                      <a:pt x="566" y="85"/>
                    </a:moveTo>
                    <a:lnTo>
                      <a:pt x="595" y="141"/>
                    </a:lnTo>
                    <a:lnTo>
                      <a:pt x="737" y="141"/>
                    </a:lnTo>
                    <a:lnTo>
                      <a:pt x="765" y="113"/>
                    </a:lnTo>
                    <a:lnTo>
                      <a:pt x="765" y="56"/>
                    </a:lnTo>
                    <a:lnTo>
                      <a:pt x="822" y="56"/>
                    </a:lnTo>
                    <a:lnTo>
                      <a:pt x="822" y="0"/>
                    </a:lnTo>
                    <a:lnTo>
                      <a:pt x="907" y="56"/>
                    </a:lnTo>
                    <a:lnTo>
                      <a:pt x="963" y="141"/>
                    </a:lnTo>
                    <a:lnTo>
                      <a:pt x="963" y="255"/>
                    </a:lnTo>
                    <a:lnTo>
                      <a:pt x="992" y="340"/>
                    </a:lnTo>
                    <a:lnTo>
                      <a:pt x="963" y="340"/>
                    </a:lnTo>
                    <a:lnTo>
                      <a:pt x="935" y="396"/>
                    </a:lnTo>
                    <a:lnTo>
                      <a:pt x="1020" y="567"/>
                    </a:lnTo>
                    <a:lnTo>
                      <a:pt x="1105" y="595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08"/>
                    </a:lnTo>
                    <a:lnTo>
                      <a:pt x="935" y="708"/>
                    </a:lnTo>
                    <a:lnTo>
                      <a:pt x="878" y="623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822" y="538"/>
                    </a:lnTo>
                    <a:lnTo>
                      <a:pt x="765" y="538"/>
                    </a:lnTo>
                    <a:lnTo>
                      <a:pt x="708" y="482"/>
                    </a:lnTo>
                    <a:lnTo>
                      <a:pt x="680" y="538"/>
                    </a:lnTo>
                    <a:lnTo>
                      <a:pt x="708" y="567"/>
                    </a:lnTo>
                    <a:lnTo>
                      <a:pt x="708" y="652"/>
                    </a:lnTo>
                    <a:lnTo>
                      <a:pt x="652" y="680"/>
                    </a:lnTo>
                    <a:lnTo>
                      <a:pt x="595" y="623"/>
                    </a:lnTo>
                    <a:lnTo>
                      <a:pt x="538" y="652"/>
                    </a:lnTo>
                    <a:lnTo>
                      <a:pt x="481" y="652"/>
                    </a:lnTo>
                    <a:lnTo>
                      <a:pt x="453" y="708"/>
                    </a:lnTo>
                    <a:lnTo>
                      <a:pt x="510" y="708"/>
                    </a:lnTo>
                    <a:lnTo>
                      <a:pt x="481" y="737"/>
                    </a:lnTo>
                    <a:lnTo>
                      <a:pt x="510" y="765"/>
                    </a:lnTo>
                    <a:lnTo>
                      <a:pt x="538" y="737"/>
                    </a:lnTo>
                    <a:lnTo>
                      <a:pt x="510" y="850"/>
                    </a:lnTo>
                    <a:lnTo>
                      <a:pt x="538" y="907"/>
                    </a:lnTo>
                    <a:lnTo>
                      <a:pt x="595" y="907"/>
                    </a:lnTo>
                    <a:lnTo>
                      <a:pt x="566" y="992"/>
                    </a:lnTo>
                    <a:lnTo>
                      <a:pt x="538" y="1020"/>
                    </a:lnTo>
                    <a:lnTo>
                      <a:pt x="566" y="1077"/>
                    </a:lnTo>
                    <a:lnTo>
                      <a:pt x="538" y="1077"/>
                    </a:lnTo>
                    <a:lnTo>
                      <a:pt x="510" y="1105"/>
                    </a:lnTo>
                    <a:lnTo>
                      <a:pt x="538" y="1162"/>
                    </a:lnTo>
                    <a:lnTo>
                      <a:pt x="510" y="1219"/>
                    </a:lnTo>
                    <a:lnTo>
                      <a:pt x="481" y="1162"/>
                    </a:lnTo>
                    <a:lnTo>
                      <a:pt x="453" y="1190"/>
                    </a:lnTo>
                    <a:lnTo>
                      <a:pt x="340" y="1219"/>
                    </a:lnTo>
                    <a:lnTo>
                      <a:pt x="311" y="1219"/>
                    </a:lnTo>
                    <a:lnTo>
                      <a:pt x="283" y="1134"/>
                    </a:lnTo>
                    <a:lnTo>
                      <a:pt x="255" y="1134"/>
                    </a:lnTo>
                    <a:lnTo>
                      <a:pt x="255" y="1077"/>
                    </a:lnTo>
                    <a:lnTo>
                      <a:pt x="170" y="992"/>
                    </a:lnTo>
                    <a:lnTo>
                      <a:pt x="170" y="963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56" y="708"/>
                    </a:lnTo>
                    <a:lnTo>
                      <a:pt x="28" y="680"/>
                    </a:lnTo>
                    <a:lnTo>
                      <a:pt x="0" y="652"/>
                    </a:lnTo>
                    <a:lnTo>
                      <a:pt x="28" y="623"/>
                    </a:lnTo>
                    <a:lnTo>
                      <a:pt x="28" y="595"/>
                    </a:lnTo>
                    <a:lnTo>
                      <a:pt x="85" y="623"/>
                    </a:lnTo>
                    <a:lnTo>
                      <a:pt x="141" y="623"/>
                    </a:lnTo>
                    <a:lnTo>
                      <a:pt x="198" y="567"/>
                    </a:lnTo>
                    <a:lnTo>
                      <a:pt x="170" y="538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141" y="453"/>
                    </a:lnTo>
                    <a:lnTo>
                      <a:pt x="85" y="396"/>
                    </a:lnTo>
                    <a:lnTo>
                      <a:pt x="113" y="368"/>
                    </a:lnTo>
                    <a:lnTo>
                      <a:pt x="198" y="340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283" y="311"/>
                    </a:lnTo>
                    <a:lnTo>
                      <a:pt x="311" y="226"/>
                    </a:lnTo>
                    <a:lnTo>
                      <a:pt x="340" y="255"/>
                    </a:lnTo>
                    <a:lnTo>
                      <a:pt x="396" y="198"/>
                    </a:lnTo>
                    <a:lnTo>
                      <a:pt x="368" y="141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81" y="85"/>
                    </a:lnTo>
                    <a:lnTo>
                      <a:pt x="538" y="113"/>
                    </a:lnTo>
                    <a:lnTo>
                      <a:pt x="566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4" name="Freeform 63"/>
              <p:cNvSpPr>
                <a:spLocks/>
              </p:cNvSpPr>
              <p:nvPr/>
            </p:nvSpPr>
            <p:spPr bwMode="auto">
              <a:xfrm>
                <a:off x="8066088" y="2414588"/>
                <a:ext cx="495300" cy="900113"/>
              </a:xfrm>
              <a:custGeom>
                <a:avLst/>
                <a:gdLst>
                  <a:gd name="T0" fmla="*/ 142 w 312"/>
                  <a:gd name="T1" fmla="*/ 539 h 567"/>
                  <a:gd name="T2" fmla="*/ 170 w 312"/>
                  <a:gd name="T3" fmla="*/ 567 h 567"/>
                  <a:gd name="T4" fmla="*/ 283 w 312"/>
                  <a:gd name="T5" fmla="*/ 567 h 567"/>
                  <a:gd name="T6" fmla="*/ 283 w 312"/>
                  <a:gd name="T7" fmla="*/ 511 h 567"/>
                  <a:gd name="T8" fmla="*/ 255 w 312"/>
                  <a:gd name="T9" fmla="*/ 454 h 567"/>
                  <a:gd name="T10" fmla="*/ 312 w 312"/>
                  <a:gd name="T11" fmla="*/ 426 h 567"/>
                  <a:gd name="T12" fmla="*/ 312 w 312"/>
                  <a:gd name="T13" fmla="*/ 369 h 567"/>
                  <a:gd name="T14" fmla="*/ 227 w 312"/>
                  <a:gd name="T15" fmla="*/ 256 h 567"/>
                  <a:gd name="T16" fmla="*/ 255 w 312"/>
                  <a:gd name="T17" fmla="*/ 199 h 567"/>
                  <a:gd name="T18" fmla="*/ 198 w 312"/>
                  <a:gd name="T19" fmla="*/ 171 h 567"/>
                  <a:gd name="T20" fmla="*/ 198 w 312"/>
                  <a:gd name="T21" fmla="*/ 0 h 567"/>
                  <a:gd name="T22" fmla="*/ 142 w 312"/>
                  <a:gd name="T23" fmla="*/ 0 h 567"/>
                  <a:gd name="T24" fmla="*/ 113 w 312"/>
                  <a:gd name="T25" fmla="*/ 29 h 567"/>
                  <a:gd name="T26" fmla="*/ 85 w 312"/>
                  <a:gd name="T27" fmla="*/ 86 h 567"/>
                  <a:gd name="T28" fmla="*/ 57 w 312"/>
                  <a:gd name="T29" fmla="*/ 57 h 567"/>
                  <a:gd name="T30" fmla="*/ 0 w 312"/>
                  <a:gd name="T31" fmla="*/ 86 h 567"/>
                  <a:gd name="T32" fmla="*/ 0 w 312"/>
                  <a:gd name="T33" fmla="*/ 142 h 567"/>
                  <a:gd name="T34" fmla="*/ 28 w 312"/>
                  <a:gd name="T35" fmla="*/ 142 h 567"/>
                  <a:gd name="T36" fmla="*/ 0 w 312"/>
                  <a:gd name="T37" fmla="*/ 227 h 567"/>
                  <a:gd name="T38" fmla="*/ 28 w 312"/>
                  <a:gd name="T39" fmla="*/ 256 h 567"/>
                  <a:gd name="T40" fmla="*/ 0 w 312"/>
                  <a:gd name="T41" fmla="*/ 284 h 567"/>
                  <a:gd name="T42" fmla="*/ 0 w 312"/>
                  <a:gd name="T43" fmla="*/ 426 h 567"/>
                  <a:gd name="T44" fmla="*/ 28 w 312"/>
                  <a:gd name="T45" fmla="*/ 454 h 567"/>
                  <a:gd name="T46" fmla="*/ 57 w 312"/>
                  <a:gd name="T47" fmla="*/ 454 h 567"/>
                  <a:gd name="T48" fmla="*/ 0 w 312"/>
                  <a:gd name="T49" fmla="*/ 482 h 567"/>
                  <a:gd name="T50" fmla="*/ 85 w 312"/>
                  <a:gd name="T51" fmla="*/ 567 h 567"/>
                  <a:gd name="T52" fmla="*/ 142 w 312"/>
                  <a:gd name="T53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2" h="567">
                    <a:moveTo>
                      <a:pt x="142" y="539"/>
                    </a:move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55" y="454"/>
                    </a:lnTo>
                    <a:lnTo>
                      <a:pt x="312" y="426"/>
                    </a:lnTo>
                    <a:lnTo>
                      <a:pt x="312" y="369"/>
                    </a:lnTo>
                    <a:lnTo>
                      <a:pt x="227" y="256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0"/>
                    </a:lnTo>
                    <a:lnTo>
                      <a:pt x="142" y="0"/>
                    </a:lnTo>
                    <a:lnTo>
                      <a:pt x="113" y="29"/>
                    </a:lnTo>
                    <a:lnTo>
                      <a:pt x="85" y="86"/>
                    </a:lnTo>
                    <a:lnTo>
                      <a:pt x="57" y="57"/>
                    </a:lnTo>
                    <a:lnTo>
                      <a:pt x="0" y="86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0" y="284"/>
                    </a:lnTo>
                    <a:lnTo>
                      <a:pt x="0" y="426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142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5" name="Freeform 64"/>
              <p:cNvSpPr>
                <a:spLocks/>
              </p:cNvSpPr>
              <p:nvPr/>
            </p:nvSpPr>
            <p:spPr bwMode="auto">
              <a:xfrm>
                <a:off x="5770563" y="1874838"/>
                <a:ext cx="1395413" cy="1439863"/>
              </a:xfrm>
              <a:custGeom>
                <a:avLst/>
                <a:gdLst>
                  <a:gd name="T0" fmla="*/ 85 w 879"/>
                  <a:gd name="T1" fmla="*/ 227 h 907"/>
                  <a:gd name="T2" fmla="*/ 227 w 879"/>
                  <a:gd name="T3" fmla="*/ 227 h 907"/>
                  <a:gd name="T4" fmla="*/ 284 w 879"/>
                  <a:gd name="T5" fmla="*/ 170 h 907"/>
                  <a:gd name="T6" fmla="*/ 340 w 879"/>
                  <a:gd name="T7" fmla="*/ 199 h 907"/>
                  <a:gd name="T8" fmla="*/ 340 w 879"/>
                  <a:gd name="T9" fmla="*/ 142 h 907"/>
                  <a:gd name="T10" fmla="*/ 312 w 879"/>
                  <a:gd name="T11" fmla="*/ 142 h 907"/>
                  <a:gd name="T12" fmla="*/ 340 w 879"/>
                  <a:gd name="T13" fmla="*/ 85 h 907"/>
                  <a:gd name="T14" fmla="*/ 397 w 879"/>
                  <a:gd name="T15" fmla="*/ 85 h 907"/>
                  <a:gd name="T16" fmla="*/ 425 w 879"/>
                  <a:gd name="T17" fmla="*/ 57 h 907"/>
                  <a:gd name="T18" fmla="*/ 482 w 879"/>
                  <a:gd name="T19" fmla="*/ 85 h 907"/>
                  <a:gd name="T20" fmla="*/ 482 w 879"/>
                  <a:gd name="T21" fmla="*/ 0 h 907"/>
                  <a:gd name="T22" fmla="*/ 539 w 879"/>
                  <a:gd name="T23" fmla="*/ 29 h 907"/>
                  <a:gd name="T24" fmla="*/ 595 w 879"/>
                  <a:gd name="T25" fmla="*/ 199 h 907"/>
                  <a:gd name="T26" fmla="*/ 567 w 879"/>
                  <a:gd name="T27" fmla="*/ 227 h 907"/>
                  <a:gd name="T28" fmla="*/ 567 w 879"/>
                  <a:gd name="T29" fmla="*/ 284 h 907"/>
                  <a:gd name="T30" fmla="*/ 595 w 879"/>
                  <a:gd name="T31" fmla="*/ 312 h 907"/>
                  <a:gd name="T32" fmla="*/ 652 w 879"/>
                  <a:gd name="T33" fmla="*/ 312 h 907"/>
                  <a:gd name="T34" fmla="*/ 737 w 879"/>
                  <a:gd name="T35" fmla="*/ 255 h 907"/>
                  <a:gd name="T36" fmla="*/ 766 w 879"/>
                  <a:gd name="T37" fmla="*/ 284 h 907"/>
                  <a:gd name="T38" fmla="*/ 822 w 879"/>
                  <a:gd name="T39" fmla="*/ 284 h 907"/>
                  <a:gd name="T40" fmla="*/ 879 w 879"/>
                  <a:gd name="T41" fmla="*/ 340 h 907"/>
                  <a:gd name="T42" fmla="*/ 879 w 879"/>
                  <a:gd name="T43" fmla="*/ 369 h 907"/>
                  <a:gd name="T44" fmla="*/ 851 w 879"/>
                  <a:gd name="T45" fmla="*/ 397 h 907"/>
                  <a:gd name="T46" fmla="*/ 822 w 879"/>
                  <a:gd name="T47" fmla="*/ 397 h 907"/>
                  <a:gd name="T48" fmla="*/ 794 w 879"/>
                  <a:gd name="T49" fmla="*/ 454 h 907"/>
                  <a:gd name="T50" fmla="*/ 794 w 879"/>
                  <a:gd name="T51" fmla="*/ 539 h 907"/>
                  <a:gd name="T52" fmla="*/ 737 w 879"/>
                  <a:gd name="T53" fmla="*/ 567 h 907"/>
                  <a:gd name="T54" fmla="*/ 709 w 879"/>
                  <a:gd name="T55" fmla="*/ 539 h 907"/>
                  <a:gd name="T56" fmla="*/ 680 w 879"/>
                  <a:gd name="T57" fmla="*/ 596 h 907"/>
                  <a:gd name="T58" fmla="*/ 652 w 879"/>
                  <a:gd name="T59" fmla="*/ 624 h 907"/>
                  <a:gd name="T60" fmla="*/ 595 w 879"/>
                  <a:gd name="T61" fmla="*/ 596 h 907"/>
                  <a:gd name="T62" fmla="*/ 567 w 879"/>
                  <a:gd name="T63" fmla="*/ 624 h 907"/>
                  <a:gd name="T64" fmla="*/ 510 w 879"/>
                  <a:gd name="T65" fmla="*/ 624 h 907"/>
                  <a:gd name="T66" fmla="*/ 482 w 879"/>
                  <a:gd name="T67" fmla="*/ 652 h 907"/>
                  <a:gd name="T68" fmla="*/ 510 w 879"/>
                  <a:gd name="T69" fmla="*/ 709 h 907"/>
                  <a:gd name="T70" fmla="*/ 454 w 879"/>
                  <a:gd name="T71" fmla="*/ 766 h 907"/>
                  <a:gd name="T72" fmla="*/ 425 w 879"/>
                  <a:gd name="T73" fmla="*/ 737 h 907"/>
                  <a:gd name="T74" fmla="*/ 397 w 879"/>
                  <a:gd name="T75" fmla="*/ 822 h 907"/>
                  <a:gd name="T76" fmla="*/ 369 w 879"/>
                  <a:gd name="T77" fmla="*/ 851 h 907"/>
                  <a:gd name="T78" fmla="*/ 312 w 879"/>
                  <a:gd name="T79" fmla="*/ 822 h 907"/>
                  <a:gd name="T80" fmla="*/ 312 w 879"/>
                  <a:gd name="T81" fmla="*/ 851 h 907"/>
                  <a:gd name="T82" fmla="*/ 227 w 879"/>
                  <a:gd name="T83" fmla="*/ 879 h 907"/>
                  <a:gd name="T84" fmla="*/ 199 w 879"/>
                  <a:gd name="T85" fmla="*/ 907 h 907"/>
                  <a:gd name="T86" fmla="*/ 142 w 879"/>
                  <a:gd name="T87" fmla="*/ 879 h 907"/>
                  <a:gd name="T88" fmla="*/ 142 w 879"/>
                  <a:gd name="T89" fmla="*/ 851 h 907"/>
                  <a:gd name="T90" fmla="*/ 199 w 879"/>
                  <a:gd name="T91" fmla="*/ 822 h 907"/>
                  <a:gd name="T92" fmla="*/ 199 w 879"/>
                  <a:gd name="T93" fmla="*/ 794 h 907"/>
                  <a:gd name="T94" fmla="*/ 142 w 879"/>
                  <a:gd name="T95" fmla="*/ 766 h 907"/>
                  <a:gd name="T96" fmla="*/ 85 w 879"/>
                  <a:gd name="T97" fmla="*/ 737 h 907"/>
                  <a:gd name="T98" fmla="*/ 57 w 879"/>
                  <a:gd name="T99" fmla="*/ 709 h 907"/>
                  <a:gd name="T100" fmla="*/ 0 w 879"/>
                  <a:gd name="T101" fmla="*/ 681 h 907"/>
                  <a:gd name="T102" fmla="*/ 28 w 879"/>
                  <a:gd name="T103" fmla="*/ 596 h 907"/>
                  <a:gd name="T104" fmla="*/ 28 w 879"/>
                  <a:gd name="T105" fmla="*/ 511 h 907"/>
                  <a:gd name="T106" fmla="*/ 57 w 879"/>
                  <a:gd name="T107" fmla="*/ 454 h 907"/>
                  <a:gd name="T108" fmla="*/ 85 w 879"/>
                  <a:gd name="T109" fmla="*/ 454 h 907"/>
                  <a:gd name="T110" fmla="*/ 114 w 879"/>
                  <a:gd name="T111" fmla="*/ 426 h 907"/>
                  <a:gd name="T112" fmla="*/ 57 w 879"/>
                  <a:gd name="T113" fmla="*/ 369 h 907"/>
                  <a:gd name="T114" fmla="*/ 85 w 879"/>
                  <a:gd name="T115" fmla="*/ 340 h 907"/>
                  <a:gd name="T116" fmla="*/ 85 w 879"/>
                  <a:gd name="T117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79" h="907">
                    <a:moveTo>
                      <a:pt x="85" y="227"/>
                    </a:moveTo>
                    <a:lnTo>
                      <a:pt x="227" y="227"/>
                    </a:lnTo>
                    <a:lnTo>
                      <a:pt x="284" y="170"/>
                    </a:lnTo>
                    <a:lnTo>
                      <a:pt x="340" y="199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595" y="199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95" y="312"/>
                    </a:lnTo>
                    <a:lnTo>
                      <a:pt x="652" y="312"/>
                    </a:lnTo>
                    <a:lnTo>
                      <a:pt x="737" y="255"/>
                    </a:lnTo>
                    <a:lnTo>
                      <a:pt x="766" y="284"/>
                    </a:lnTo>
                    <a:lnTo>
                      <a:pt x="822" y="284"/>
                    </a:lnTo>
                    <a:lnTo>
                      <a:pt x="879" y="340"/>
                    </a:lnTo>
                    <a:lnTo>
                      <a:pt x="879" y="369"/>
                    </a:lnTo>
                    <a:lnTo>
                      <a:pt x="851" y="397"/>
                    </a:lnTo>
                    <a:lnTo>
                      <a:pt x="822" y="397"/>
                    </a:lnTo>
                    <a:lnTo>
                      <a:pt x="794" y="454"/>
                    </a:lnTo>
                    <a:lnTo>
                      <a:pt x="794" y="539"/>
                    </a:lnTo>
                    <a:lnTo>
                      <a:pt x="737" y="567"/>
                    </a:lnTo>
                    <a:lnTo>
                      <a:pt x="709" y="539"/>
                    </a:lnTo>
                    <a:lnTo>
                      <a:pt x="680" y="596"/>
                    </a:lnTo>
                    <a:lnTo>
                      <a:pt x="652" y="624"/>
                    </a:lnTo>
                    <a:lnTo>
                      <a:pt x="595" y="596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482" y="652"/>
                    </a:lnTo>
                    <a:lnTo>
                      <a:pt x="510" y="709"/>
                    </a:lnTo>
                    <a:lnTo>
                      <a:pt x="454" y="766"/>
                    </a:lnTo>
                    <a:lnTo>
                      <a:pt x="425" y="737"/>
                    </a:lnTo>
                    <a:lnTo>
                      <a:pt x="397" y="822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312" y="851"/>
                    </a:lnTo>
                    <a:lnTo>
                      <a:pt x="227" y="879"/>
                    </a:lnTo>
                    <a:lnTo>
                      <a:pt x="199" y="907"/>
                    </a:lnTo>
                    <a:lnTo>
                      <a:pt x="142" y="879"/>
                    </a:lnTo>
                    <a:lnTo>
                      <a:pt x="142" y="851"/>
                    </a:lnTo>
                    <a:lnTo>
                      <a:pt x="199" y="822"/>
                    </a:lnTo>
                    <a:lnTo>
                      <a:pt x="199" y="794"/>
                    </a:lnTo>
                    <a:lnTo>
                      <a:pt x="142" y="766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0" y="681"/>
                    </a:lnTo>
                    <a:lnTo>
                      <a:pt x="28" y="596"/>
                    </a:lnTo>
                    <a:lnTo>
                      <a:pt x="28" y="511"/>
                    </a:lnTo>
                    <a:lnTo>
                      <a:pt x="57" y="454"/>
                    </a:lnTo>
                    <a:lnTo>
                      <a:pt x="85" y="454"/>
                    </a:lnTo>
                    <a:lnTo>
                      <a:pt x="114" y="426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6" name="Freeform 65"/>
              <p:cNvSpPr>
                <a:spLocks/>
              </p:cNvSpPr>
              <p:nvPr/>
            </p:nvSpPr>
            <p:spPr bwMode="auto">
              <a:xfrm>
                <a:off x="5321301" y="974725"/>
                <a:ext cx="1258888" cy="1260475"/>
              </a:xfrm>
              <a:custGeom>
                <a:avLst/>
                <a:gdLst>
                  <a:gd name="T0" fmla="*/ 0 w 793"/>
                  <a:gd name="T1" fmla="*/ 255 h 794"/>
                  <a:gd name="T2" fmla="*/ 0 w 793"/>
                  <a:gd name="T3" fmla="*/ 170 h 794"/>
                  <a:gd name="T4" fmla="*/ 28 w 793"/>
                  <a:gd name="T5" fmla="*/ 227 h 794"/>
                  <a:gd name="T6" fmla="*/ 85 w 793"/>
                  <a:gd name="T7" fmla="*/ 227 h 794"/>
                  <a:gd name="T8" fmla="*/ 226 w 793"/>
                  <a:gd name="T9" fmla="*/ 114 h 794"/>
                  <a:gd name="T10" fmla="*/ 255 w 793"/>
                  <a:gd name="T11" fmla="*/ 57 h 794"/>
                  <a:gd name="T12" fmla="*/ 226 w 793"/>
                  <a:gd name="T13" fmla="*/ 0 h 794"/>
                  <a:gd name="T14" fmla="*/ 311 w 793"/>
                  <a:gd name="T15" fmla="*/ 0 h 794"/>
                  <a:gd name="T16" fmla="*/ 311 w 793"/>
                  <a:gd name="T17" fmla="*/ 29 h 794"/>
                  <a:gd name="T18" fmla="*/ 397 w 793"/>
                  <a:gd name="T19" fmla="*/ 142 h 794"/>
                  <a:gd name="T20" fmla="*/ 425 w 793"/>
                  <a:gd name="T21" fmla="*/ 142 h 794"/>
                  <a:gd name="T22" fmla="*/ 453 w 793"/>
                  <a:gd name="T23" fmla="*/ 170 h 794"/>
                  <a:gd name="T24" fmla="*/ 453 w 793"/>
                  <a:gd name="T25" fmla="*/ 199 h 794"/>
                  <a:gd name="T26" fmla="*/ 482 w 793"/>
                  <a:gd name="T27" fmla="*/ 284 h 794"/>
                  <a:gd name="T28" fmla="*/ 510 w 793"/>
                  <a:gd name="T29" fmla="*/ 284 h 794"/>
                  <a:gd name="T30" fmla="*/ 510 w 793"/>
                  <a:gd name="T31" fmla="*/ 340 h 794"/>
                  <a:gd name="T32" fmla="*/ 538 w 793"/>
                  <a:gd name="T33" fmla="*/ 426 h 794"/>
                  <a:gd name="T34" fmla="*/ 595 w 793"/>
                  <a:gd name="T35" fmla="*/ 426 h 794"/>
                  <a:gd name="T36" fmla="*/ 623 w 793"/>
                  <a:gd name="T37" fmla="*/ 397 h 794"/>
                  <a:gd name="T38" fmla="*/ 708 w 793"/>
                  <a:gd name="T39" fmla="*/ 397 h 794"/>
                  <a:gd name="T40" fmla="*/ 765 w 793"/>
                  <a:gd name="T41" fmla="*/ 454 h 794"/>
                  <a:gd name="T42" fmla="*/ 765 w 793"/>
                  <a:gd name="T43" fmla="*/ 511 h 794"/>
                  <a:gd name="T44" fmla="*/ 793 w 793"/>
                  <a:gd name="T45" fmla="*/ 539 h 794"/>
                  <a:gd name="T46" fmla="*/ 765 w 793"/>
                  <a:gd name="T47" fmla="*/ 567 h 794"/>
                  <a:gd name="T48" fmla="*/ 765 w 793"/>
                  <a:gd name="T49" fmla="*/ 652 h 794"/>
                  <a:gd name="T50" fmla="*/ 708 w 793"/>
                  <a:gd name="T51" fmla="*/ 624 h 794"/>
                  <a:gd name="T52" fmla="*/ 680 w 793"/>
                  <a:gd name="T53" fmla="*/ 652 h 794"/>
                  <a:gd name="T54" fmla="*/ 623 w 793"/>
                  <a:gd name="T55" fmla="*/ 652 h 794"/>
                  <a:gd name="T56" fmla="*/ 595 w 793"/>
                  <a:gd name="T57" fmla="*/ 709 h 794"/>
                  <a:gd name="T58" fmla="*/ 623 w 793"/>
                  <a:gd name="T59" fmla="*/ 709 h 794"/>
                  <a:gd name="T60" fmla="*/ 623 w 793"/>
                  <a:gd name="T61" fmla="*/ 766 h 794"/>
                  <a:gd name="T62" fmla="*/ 567 w 793"/>
                  <a:gd name="T63" fmla="*/ 737 h 794"/>
                  <a:gd name="T64" fmla="*/ 510 w 793"/>
                  <a:gd name="T65" fmla="*/ 794 h 794"/>
                  <a:gd name="T66" fmla="*/ 368 w 793"/>
                  <a:gd name="T67" fmla="*/ 794 h 794"/>
                  <a:gd name="T68" fmla="*/ 340 w 793"/>
                  <a:gd name="T69" fmla="*/ 766 h 794"/>
                  <a:gd name="T70" fmla="*/ 311 w 793"/>
                  <a:gd name="T71" fmla="*/ 709 h 794"/>
                  <a:gd name="T72" fmla="*/ 340 w 793"/>
                  <a:gd name="T73" fmla="*/ 709 h 794"/>
                  <a:gd name="T74" fmla="*/ 311 w 793"/>
                  <a:gd name="T75" fmla="*/ 652 h 794"/>
                  <a:gd name="T76" fmla="*/ 255 w 793"/>
                  <a:gd name="T77" fmla="*/ 652 h 794"/>
                  <a:gd name="T78" fmla="*/ 198 w 793"/>
                  <a:gd name="T79" fmla="*/ 681 h 794"/>
                  <a:gd name="T80" fmla="*/ 85 w 793"/>
                  <a:gd name="T81" fmla="*/ 539 h 794"/>
                  <a:gd name="T82" fmla="*/ 85 w 793"/>
                  <a:gd name="T83" fmla="*/ 482 h 794"/>
                  <a:gd name="T84" fmla="*/ 141 w 793"/>
                  <a:gd name="T85" fmla="*/ 482 h 794"/>
                  <a:gd name="T86" fmla="*/ 141 w 793"/>
                  <a:gd name="T87" fmla="*/ 454 h 794"/>
                  <a:gd name="T88" fmla="*/ 85 w 793"/>
                  <a:gd name="T89" fmla="*/ 426 h 794"/>
                  <a:gd name="T90" fmla="*/ 113 w 793"/>
                  <a:gd name="T91" fmla="*/ 340 h 794"/>
                  <a:gd name="T92" fmla="*/ 85 w 793"/>
                  <a:gd name="T93" fmla="*/ 284 h 794"/>
                  <a:gd name="T94" fmla="*/ 28 w 793"/>
                  <a:gd name="T95" fmla="*/ 284 h 794"/>
                  <a:gd name="T96" fmla="*/ 0 w 793"/>
                  <a:gd name="T97" fmla="*/ 255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3" h="794">
                    <a:moveTo>
                      <a:pt x="0" y="255"/>
                    </a:move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226" y="114"/>
                    </a:lnTo>
                    <a:lnTo>
                      <a:pt x="255" y="57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11" y="29"/>
                    </a:lnTo>
                    <a:lnTo>
                      <a:pt x="397" y="142"/>
                    </a:lnTo>
                    <a:lnTo>
                      <a:pt x="425" y="142"/>
                    </a:lnTo>
                    <a:lnTo>
                      <a:pt x="453" y="170"/>
                    </a:lnTo>
                    <a:lnTo>
                      <a:pt x="453" y="199"/>
                    </a:lnTo>
                    <a:lnTo>
                      <a:pt x="482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538" y="426"/>
                    </a:lnTo>
                    <a:lnTo>
                      <a:pt x="595" y="426"/>
                    </a:lnTo>
                    <a:lnTo>
                      <a:pt x="623" y="397"/>
                    </a:lnTo>
                    <a:lnTo>
                      <a:pt x="708" y="397"/>
                    </a:lnTo>
                    <a:lnTo>
                      <a:pt x="765" y="454"/>
                    </a:lnTo>
                    <a:lnTo>
                      <a:pt x="765" y="511"/>
                    </a:lnTo>
                    <a:lnTo>
                      <a:pt x="793" y="539"/>
                    </a:lnTo>
                    <a:lnTo>
                      <a:pt x="765" y="567"/>
                    </a:lnTo>
                    <a:lnTo>
                      <a:pt x="765" y="652"/>
                    </a:lnTo>
                    <a:lnTo>
                      <a:pt x="708" y="624"/>
                    </a:lnTo>
                    <a:lnTo>
                      <a:pt x="680" y="652"/>
                    </a:lnTo>
                    <a:lnTo>
                      <a:pt x="623" y="652"/>
                    </a:lnTo>
                    <a:lnTo>
                      <a:pt x="595" y="709"/>
                    </a:lnTo>
                    <a:lnTo>
                      <a:pt x="623" y="709"/>
                    </a:lnTo>
                    <a:lnTo>
                      <a:pt x="623" y="766"/>
                    </a:lnTo>
                    <a:lnTo>
                      <a:pt x="567" y="737"/>
                    </a:lnTo>
                    <a:lnTo>
                      <a:pt x="510" y="794"/>
                    </a:lnTo>
                    <a:lnTo>
                      <a:pt x="368" y="794"/>
                    </a:lnTo>
                    <a:lnTo>
                      <a:pt x="340" y="766"/>
                    </a:lnTo>
                    <a:lnTo>
                      <a:pt x="311" y="709"/>
                    </a:lnTo>
                    <a:lnTo>
                      <a:pt x="340" y="709"/>
                    </a:lnTo>
                    <a:lnTo>
                      <a:pt x="311" y="652"/>
                    </a:lnTo>
                    <a:lnTo>
                      <a:pt x="255" y="652"/>
                    </a:lnTo>
                    <a:lnTo>
                      <a:pt x="198" y="681"/>
                    </a:lnTo>
                    <a:lnTo>
                      <a:pt x="85" y="539"/>
                    </a:lnTo>
                    <a:lnTo>
                      <a:pt x="85" y="482"/>
                    </a:lnTo>
                    <a:lnTo>
                      <a:pt x="141" y="482"/>
                    </a:lnTo>
                    <a:lnTo>
                      <a:pt x="141" y="454"/>
                    </a:lnTo>
                    <a:lnTo>
                      <a:pt x="85" y="426"/>
                    </a:lnTo>
                    <a:lnTo>
                      <a:pt x="113" y="340"/>
                    </a:lnTo>
                    <a:lnTo>
                      <a:pt x="85" y="284"/>
                    </a:lnTo>
                    <a:lnTo>
                      <a:pt x="28" y="284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7" name="Freeform 66"/>
              <p:cNvSpPr>
                <a:spLocks/>
              </p:cNvSpPr>
              <p:nvPr/>
            </p:nvSpPr>
            <p:spPr bwMode="auto">
              <a:xfrm>
                <a:off x="5815013" y="930275"/>
                <a:ext cx="855663" cy="765175"/>
              </a:xfrm>
              <a:custGeom>
                <a:avLst/>
                <a:gdLst>
                  <a:gd name="T0" fmla="*/ 0 w 539"/>
                  <a:gd name="T1" fmla="*/ 28 h 482"/>
                  <a:gd name="T2" fmla="*/ 0 w 539"/>
                  <a:gd name="T3" fmla="*/ 57 h 482"/>
                  <a:gd name="T4" fmla="*/ 86 w 539"/>
                  <a:gd name="T5" fmla="*/ 170 h 482"/>
                  <a:gd name="T6" fmla="*/ 114 w 539"/>
                  <a:gd name="T7" fmla="*/ 170 h 482"/>
                  <a:gd name="T8" fmla="*/ 142 w 539"/>
                  <a:gd name="T9" fmla="*/ 198 h 482"/>
                  <a:gd name="T10" fmla="*/ 142 w 539"/>
                  <a:gd name="T11" fmla="*/ 227 h 482"/>
                  <a:gd name="T12" fmla="*/ 171 w 539"/>
                  <a:gd name="T13" fmla="*/ 312 h 482"/>
                  <a:gd name="T14" fmla="*/ 199 w 539"/>
                  <a:gd name="T15" fmla="*/ 312 h 482"/>
                  <a:gd name="T16" fmla="*/ 199 w 539"/>
                  <a:gd name="T17" fmla="*/ 368 h 482"/>
                  <a:gd name="T18" fmla="*/ 227 w 539"/>
                  <a:gd name="T19" fmla="*/ 454 h 482"/>
                  <a:gd name="T20" fmla="*/ 284 w 539"/>
                  <a:gd name="T21" fmla="*/ 454 h 482"/>
                  <a:gd name="T22" fmla="*/ 312 w 539"/>
                  <a:gd name="T23" fmla="*/ 425 h 482"/>
                  <a:gd name="T24" fmla="*/ 397 w 539"/>
                  <a:gd name="T25" fmla="*/ 425 h 482"/>
                  <a:gd name="T26" fmla="*/ 454 w 539"/>
                  <a:gd name="T27" fmla="*/ 482 h 482"/>
                  <a:gd name="T28" fmla="*/ 511 w 539"/>
                  <a:gd name="T29" fmla="*/ 454 h 482"/>
                  <a:gd name="T30" fmla="*/ 511 w 539"/>
                  <a:gd name="T31" fmla="*/ 425 h 482"/>
                  <a:gd name="T32" fmla="*/ 482 w 539"/>
                  <a:gd name="T33" fmla="*/ 368 h 482"/>
                  <a:gd name="T34" fmla="*/ 511 w 539"/>
                  <a:gd name="T35" fmla="*/ 340 h 482"/>
                  <a:gd name="T36" fmla="*/ 511 w 539"/>
                  <a:gd name="T37" fmla="*/ 312 h 482"/>
                  <a:gd name="T38" fmla="*/ 539 w 539"/>
                  <a:gd name="T39" fmla="*/ 283 h 482"/>
                  <a:gd name="T40" fmla="*/ 539 w 539"/>
                  <a:gd name="T41" fmla="*/ 255 h 482"/>
                  <a:gd name="T42" fmla="*/ 454 w 539"/>
                  <a:gd name="T43" fmla="*/ 255 h 482"/>
                  <a:gd name="T44" fmla="*/ 511 w 539"/>
                  <a:gd name="T45" fmla="*/ 198 h 482"/>
                  <a:gd name="T46" fmla="*/ 511 w 539"/>
                  <a:gd name="T47" fmla="*/ 142 h 482"/>
                  <a:gd name="T48" fmla="*/ 511 w 539"/>
                  <a:gd name="T49" fmla="*/ 85 h 482"/>
                  <a:gd name="T50" fmla="*/ 454 w 539"/>
                  <a:gd name="T51" fmla="*/ 28 h 482"/>
                  <a:gd name="T52" fmla="*/ 369 w 539"/>
                  <a:gd name="T53" fmla="*/ 85 h 482"/>
                  <a:gd name="T54" fmla="*/ 142 w 539"/>
                  <a:gd name="T55" fmla="*/ 85 h 482"/>
                  <a:gd name="T56" fmla="*/ 114 w 539"/>
                  <a:gd name="T57" fmla="*/ 57 h 482"/>
                  <a:gd name="T58" fmla="*/ 114 w 539"/>
                  <a:gd name="T59" fmla="*/ 0 h 482"/>
                  <a:gd name="T60" fmla="*/ 86 w 539"/>
                  <a:gd name="T61" fmla="*/ 28 h 482"/>
                  <a:gd name="T62" fmla="*/ 57 w 539"/>
                  <a:gd name="T63" fmla="*/ 0 h 482"/>
                  <a:gd name="T64" fmla="*/ 29 w 539"/>
                  <a:gd name="T65" fmla="*/ 28 h 482"/>
                  <a:gd name="T66" fmla="*/ 0 w 539"/>
                  <a:gd name="T67" fmla="*/ 2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482">
                    <a:moveTo>
                      <a:pt x="0" y="28"/>
                    </a:moveTo>
                    <a:lnTo>
                      <a:pt x="0" y="57"/>
                    </a:lnTo>
                    <a:lnTo>
                      <a:pt x="86" y="170"/>
                    </a:lnTo>
                    <a:lnTo>
                      <a:pt x="114" y="170"/>
                    </a:lnTo>
                    <a:lnTo>
                      <a:pt x="142" y="198"/>
                    </a:lnTo>
                    <a:lnTo>
                      <a:pt x="142" y="227"/>
                    </a:lnTo>
                    <a:lnTo>
                      <a:pt x="171" y="312"/>
                    </a:lnTo>
                    <a:lnTo>
                      <a:pt x="199" y="312"/>
                    </a:lnTo>
                    <a:lnTo>
                      <a:pt x="199" y="368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312" y="425"/>
                    </a:lnTo>
                    <a:lnTo>
                      <a:pt x="397" y="425"/>
                    </a:lnTo>
                    <a:lnTo>
                      <a:pt x="454" y="482"/>
                    </a:lnTo>
                    <a:lnTo>
                      <a:pt x="511" y="454"/>
                    </a:lnTo>
                    <a:lnTo>
                      <a:pt x="511" y="425"/>
                    </a:lnTo>
                    <a:lnTo>
                      <a:pt x="482" y="368"/>
                    </a:lnTo>
                    <a:lnTo>
                      <a:pt x="511" y="340"/>
                    </a:lnTo>
                    <a:lnTo>
                      <a:pt x="511" y="312"/>
                    </a:lnTo>
                    <a:lnTo>
                      <a:pt x="539" y="283"/>
                    </a:lnTo>
                    <a:lnTo>
                      <a:pt x="539" y="255"/>
                    </a:lnTo>
                    <a:lnTo>
                      <a:pt x="454" y="255"/>
                    </a:lnTo>
                    <a:lnTo>
                      <a:pt x="511" y="198"/>
                    </a:lnTo>
                    <a:lnTo>
                      <a:pt x="511" y="142"/>
                    </a:lnTo>
                    <a:lnTo>
                      <a:pt x="511" y="85"/>
                    </a:lnTo>
                    <a:lnTo>
                      <a:pt x="454" y="28"/>
                    </a:lnTo>
                    <a:lnTo>
                      <a:pt x="369" y="85"/>
                    </a:lnTo>
                    <a:lnTo>
                      <a:pt x="142" y="85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" name="Freeform 72"/>
              <p:cNvSpPr>
                <a:spLocks/>
              </p:cNvSpPr>
              <p:nvPr/>
            </p:nvSpPr>
            <p:spPr bwMode="auto">
              <a:xfrm>
                <a:off x="8335963" y="3225800"/>
                <a:ext cx="495300" cy="900113"/>
              </a:xfrm>
              <a:custGeom>
                <a:avLst/>
                <a:gdLst>
                  <a:gd name="T0" fmla="*/ 113 w 312"/>
                  <a:gd name="T1" fmla="*/ 0 h 567"/>
                  <a:gd name="T2" fmla="*/ 142 w 312"/>
                  <a:gd name="T3" fmla="*/ 0 h 567"/>
                  <a:gd name="T4" fmla="*/ 142 w 312"/>
                  <a:gd name="T5" fmla="*/ 56 h 567"/>
                  <a:gd name="T6" fmla="*/ 170 w 312"/>
                  <a:gd name="T7" fmla="*/ 85 h 567"/>
                  <a:gd name="T8" fmla="*/ 198 w 312"/>
                  <a:gd name="T9" fmla="*/ 56 h 567"/>
                  <a:gd name="T10" fmla="*/ 227 w 312"/>
                  <a:gd name="T11" fmla="*/ 85 h 567"/>
                  <a:gd name="T12" fmla="*/ 227 w 312"/>
                  <a:gd name="T13" fmla="*/ 170 h 567"/>
                  <a:gd name="T14" fmla="*/ 170 w 312"/>
                  <a:gd name="T15" fmla="*/ 227 h 567"/>
                  <a:gd name="T16" fmla="*/ 198 w 312"/>
                  <a:gd name="T17" fmla="*/ 255 h 567"/>
                  <a:gd name="T18" fmla="*/ 227 w 312"/>
                  <a:gd name="T19" fmla="*/ 312 h 567"/>
                  <a:gd name="T20" fmla="*/ 255 w 312"/>
                  <a:gd name="T21" fmla="*/ 368 h 567"/>
                  <a:gd name="T22" fmla="*/ 255 w 312"/>
                  <a:gd name="T23" fmla="*/ 397 h 567"/>
                  <a:gd name="T24" fmla="*/ 312 w 312"/>
                  <a:gd name="T25" fmla="*/ 453 h 567"/>
                  <a:gd name="T26" fmla="*/ 284 w 312"/>
                  <a:gd name="T27" fmla="*/ 567 h 567"/>
                  <a:gd name="T28" fmla="*/ 198 w 312"/>
                  <a:gd name="T29" fmla="*/ 482 h 567"/>
                  <a:gd name="T30" fmla="*/ 142 w 312"/>
                  <a:gd name="T31" fmla="*/ 425 h 567"/>
                  <a:gd name="T32" fmla="*/ 142 w 312"/>
                  <a:gd name="T33" fmla="*/ 397 h 567"/>
                  <a:gd name="T34" fmla="*/ 113 w 312"/>
                  <a:gd name="T35" fmla="*/ 425 h 567"/>
                  <a:gd name="T36" fmla="*/ 113 w 312"/>
                  <a:gd name="T37" fmla="*/ 453 h 567"/>
                  <a:gd name="T38" fmla="*/ 57 w 312"/>
                  <a:gd name="T39" fmla="*/ 453 h 567"/>
                  <a:gd name="T40" fmla="*/ 28 w 312"/>
                  <a:gd name="T41" fmla="*/ 425 h 567"/>
                  <a:gd name="T42" fmla="*/ 57 w 312"/>
                  <a:gd name="T43" fmla="*/ 340 h 567"/>
                  <a:gd name="T44" fmla="*/ 0 w 312"/>
                  <a:gd name="T45" fmla="*/ 283 h 567"/>
                  <a:gd name="T46" fmla="*/ 0 w 312"/>
                  <a:gd name="T47" fmla="*/ 56 h 567"/>
                  <a:gd name="T48" fmla="*/ 113 w 312"/>
                  <a:gd name="T49" fmla="*/ 56 h 567"/>
                  <a:gd name="T50" fmla="*/ 113 w 312"/>
                  <a:gd name="T5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2" h="567">
                    <a:moveTo>
                      <a:pt x="113" y="0"/>
                    </a:moveTo>
                    <a:lnTo>
                      <a:pt x="142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98" y="56"/>
                    </a:lnTo>
                    <a:lnTo>
                      <a:pt x="227" y="85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198" y="255"/>
                    </a:lnTo>
                    <a:lnTo>
                      <a:pt x="227" y="312"/>
                    </a:lnTo>
                    <a:lnTo>
                      <a:pt x="255" y="368"/>
                    </a:lnTo>
                    <a:lnTo>
                      <a:pt x="255" y="397"/>
                    </a:lnTo>
                    <a:lnTo>
                      <a:pt x="312" y="453"/>
                    </a:lnTo>
                    <a:lnTo>
                      <a:pt x="284" y="567"/>
                    </a:lnTo>
                    <a:lnTo>
                      <a:pt x="198" y="482"/>
                    </a:lnTo>
                    <a:lnTo>
                      <a:pt x="142" y="425"/>
                    </a:lnTo>
                    <a:lnTo>
                      <a:pt x="142" y="397"/>
                    </a:lnTo>
                    <a:lnTo>
                      <a:pt x="113" y="425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28" y="425"/>
                    </a:lnTo>
                    <a:lnTo>
                      <a:pt x="57" y="340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" name="Freeform 73"/>
              <p:cNvSpPr>
                <a:spLocks/>
              </p:cNvSpPr>
              <p:nvPr/>
            </p:nvSpPr>
            <p:spPr bwMode="auto">
              <a:xfrm>
                <a:off x="7931151" y="3810000"/>
                <a:ext cx="1079500" cy="1350963"/>
              </a:xfrm>
              <a:custGeom>
                <a:avLst/>
                <a:gdLst>
                  <a:gd name="T0" fmla="*/ 539 w 680"/>
                  <a:gd name="T1" fmla="*/ 199 h 851"/>
                  <a:gd name="T2" fmla="*/ 595 w 680"/>
                  <a:gd name="T3" fmla="*/ 284 h 851"/>
                  <a:gd name="T4" fmla="*/ 595 w 680"/>
                  <a:gd name="T5" fmla="*/ 369 h 851"/>
                  <a:gd name="T6" fmla="*/ 624 w 680"/>
                  <a:gd name="T7" fmla="*/ 454 h 851"/>
                  <a:gd name="T8" fmla="*/ 652 w 680"/>
                  <a:gd name="T9" fmla="*/ 454 h 851"/>
                  <a:gd name="T10" fmla="*/ 624 w 680"/>
                  <a:gd name="T11" fmla="*/ 539 h 851"/>
                  <a:gd name="T12" fmla="*/ 680 w 680"/>
                  <a:gd name="T13" fmla="*/ 539 h 851"/>
                  <a:gd name="T14" fmla="*/ 680 w 680"/>
                  <a:gd name="T15" fmla="*/ 596 h 851"/>
                  <a:gd name="T16" fmla="*/ 624 w 680"/>
                  <a:gd name="T17" fmla="*/ 652 h 851"/>
                  <a:gd name="T18" fmla="*/ 567 w 680"/>
                  <a:gd name="T19" fmla="*/ 652 h 851"/>
                  <a:gd name="T20" fmla="*/ 595 w 680"/>
                  <a:gd name="T21" fmla="*/ 737 h 851"/>
                  <a:gd name="T22" fmla="*/ 595 w 680"/>
                  <a:gd name="T23" fmla="*/ 766 h 851"/>
                  <a:gd name="T24" fmla="*/ 510 w 680"/>
                  <a:gd name="T25" fmla="*/ 822 h 851"/>
                  <a:gd name="T26" fmla="*/ 453 w 680"/>
                  <a:gd name="T27" fmla="*/ 822 h 851"/>
                  <a:gd name="T28" fmla="*/ 255 w 680"/>
                  <a:gd name="T29" fmla="*/ 822 h 851"/>
                  <a:gd name="T30" fmla="*/ 255 w 680"/>
                  <a:gd name="T31" fmla="*/ 851 h 851"/>
                  <a:gd name="T32" fmla="*/ 227 w 680"/>
                  <a:gd name="T33" fmla="*/ 851 h 851"/>
                  <a:gd name="T34" fmla="*/ 113 w 680"/>
                  <a:gd name="T35" fmla="*/ 709 h 851"/>
                  <a:gd name="T36" fmla="*/ 142 w 680"/>
                  <a:gd name="T37" fmla="*/ 681 h 851"/>
                  <a:gd name="T38" fmla="*/ 198 w 680"/>
                  <a:gd name="T39" fmla="*/ 681 h 851"/>
                  <a:gd name="T40" fmla="*/ 170 w 680"/>
                  <a:gd name="T41" fmla="*/ 624 h 851"/>
                  <a:gd name="T42" fmla="*/ 142 w 680"/>
                  <a:gd name="T43" fmla="*/ 624 h 851"/>
                  <a:gd name="T44" fmla="*/ 113 w 680"/>
                  <a:gd name="T45" fmla="*/ 596 h 851"/>
                  <a:gd name="T46" fmla="*/ 28 w 680"/>
                  <a:gd name="T47" fmla="*/ 596 h 851"/>
                  <a:gd name="T48" fmla="*/ 28 w 680"/>
                  <a:gd name="T49" fmla="*/ 567 h 851"/>
                  <a:gd name="T50" fmla="*/ 0 w 680"/>
                  <a:gd name="T51" fmla="*/ 539 h 851"/>
                  <a:gd name="T52" fmla="*/ 0 w 680"/>
                  <a:gd name="T53" fmla="*/ 482 h 851"/>
                  <a:gd name="T54" fmla="*/ 0 w 680"/>
                  <a:gd name="T55" fmla="*/ 426 h 851"/>
                  <a:gd name="T56" fmla="*/ 57 w 680"/>
                  <a:gd name="T57" fmla="*/ 426 h 851"/>
                  <a:gd name="T58" fmla="*/ 85 w 680"/>
                  <a:gd name="T59" fmla="*/ 397 h 851"/>
                  <a:gd name="T60" fmla="*/ 113 w 680"/>
                  <a:gd name="T61" fmla="*/ 255 h 851"/>
                  <a:gd name="T62" fmla="*/ 85 w 680"/>
                  <a:gd name="T63" fmla="*/ 227 h 851"/>
                  <a:gd name="T64" fmla="*/ 113 w 680"/>
                  <a:gd name="T65" fmla="*/ 170 h 851"/>
                  <a:gd name="T66" fmla="*/ 113 w 680"/>
                  <a:gd name="T67" fmla="*/ 142 h 851"/>
                  <a:gd name="T68" fmla="*/ 142 w 680"/>
                  <a:gd name="T69" fmla="*/ 114 h 851"/>
                  <a:gd name="T70" fmla="*/ 142 w 680"/>
                  <a:gd name="T71" fmla="*/ 57 h 851"/>
                  <a:gd name="T72" fmla="*/ 113 w 680"/>
                  <a:gd name="T73" fmla="*/ 29 h 851"/>
                  <a:gd name="T74" fmla="*/ 113 w 680"/>
                  <a:gd name="T75" fmla="*/ 0 h 851"/>
                  <a:gd name="T76" fmla="*/ 170 w 680"/>
                  <a:gd name="T77" fmla="*/ 29 h 851"/>
                  <a:gd name="T78" fmla="*/ 227 w 680"/>
                  <a:gd name="T79" fmla="*/ 0 h 851"/>
                  <a:gd name="T80" fmla="*/ 227 w 680"/>
                  <a:gd name="T81" fmla="*/ 29 h 851"/>
                  <a:gd name="T82" fmla="*/ 255 w 680"/>
                  <a:gd name="T83" fmla="*/ 57 h 851"/>
                  <a:gd name="T84" fmla="*/ 283 w 680"/>
                  <a:gd name="T85" fmla="*/ 57 h 851"/>
                  <a:gd name="T86" fmla="*/ 312 w 680"/>
                  <a:gd name="T87" fmla="*/ 85 h 851"/>
                  <a:gd name="T88" fmla="*/ 368 w 680"/>
                  <a:gd name="T89" fmla="*/ 85 h 851"/>
                  <a:gd name="T90" fmla="*/ 368 w 680"/>
                  <a:gd name="T91" fmla="*/ 57 h 851"/>
                  <a:gd name="T92" fmla="*/ 397 w 680"/>
                  <a:gd name="T93" fmla="*/ 29 h 851"/>
                  <a:gd name="T94" fmla="*/ 397 w 680"/>
                  <a:gd name="T95" fmla="*/ 57 h 851"/>
                  <a:gd name="T96" fmla="*/ 539 w 680"/>
                  <a:gd name="T97" fmla="*/ 199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851">
                    <a:moveTo>
                      <a:pt x="539" y="199"/>
                    </a:moveTo>
                    <a:lnTo>
                      <a:pt x="595" y="284"/>
                    </a:lnTo>
                    <a:lnTo>
                      <a:pt x="595" y="369"/>
                    </a:lnTo>
                    <a:lnTo>
                      <a:pt x="624" y="454"/>
                    </a:lnTo>
                    <a:lnTo>
                      <a:pt x="652" y="454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96"/>
                    </a:lnTo>
                    <a:lnTo>
                      <a:pt x="624" y="652"/>
                    </a:lnTo>
                    <a:lnTo>
                      <a:pt x="567" y="652"/>
                    </a:lnTo>
                    <a:lnTo>
                      <a:pt x="595" y="737"/>
                    </a:lnTo>
                    <a:lnTo>
                      <a:pt x="595" y="766"/>
                    </a:lnTo>
                    <a:lnTo>
                      <a:pt x="510" y="822"/>
                    </a:lnTo>
                    <a:lnTo>
                      <a:pt x="453" y="822"/>
                    </a:lnTo>
                    <a:lnTo>
                      <a:pt x="255" y="822"/>
                    </a:lnTo>
                    <a:lnTo>
                      <a:pt x="255" y="851"/>
                    </a:lnTo>
                    <a:lnTo>
                      <a:pt x="227" y="851"/>
                    </a:lnTo>
                    <a:lnTo>
                      <a:pt x="113" y="709"/>
                    </a:lnTo>
                    <a:lnTo>
                      <a:pt x="142" y="681"/>
                    </a:lnTo>
                    <a:lnTo>
                      <a:pt x="198" y="681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596"/>
                    </a:lnTo>
                    <a:lnTo>
                      <a:pt x="28" y="596"/>
                    </a:lnTo>
                    <a:lnTo>
                      <a:pt x="28" y="567"/>
                    </a:lnTo>
                    <a:lnTo>
                      <a:pt x="0" y="539"/>
                    </a:lnTo>
                    <a:lnTo>
                      <a:pt x="0" y="482"/>
                    </a:lnTo>
                    <a:lnTo>
                      <a:pt x="0" y="426"/>
                    </a:lnTo>
                    <a:lnTo>
                      <a:pt x="57" y="426"/>
                    </a:lnTo>
                    <a:lnTo>
                      <a:pt x="85" y="397"/>
                    </a:lnTo>
                    <a:lnTo>
                      <a:pt x="113" y="255"/>
                    </a:lnTo>
                    <a:lnTo>
                      <a:pt x="85" y="227"/>
                    </a:lnTo>
                    <a:lnTo>
                      <a:pt x="113" y="170"/>
                    </a:lnTo>
                    <a:lnTo>
                      <a:pt x="113" y="142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113" y="29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227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3" y="57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68" y="57"/>
                    </a:lnTo>
                    <a:lnTo>
                      <a:pt x="397" y="29"/>
                    </a:lnTo>
                    <a:lnTo>
                      <a:pt x="397" y="57"/>
                    </a:lnTo>
                    <a:lnTo>
                      <a:pt x="539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" name="Freeform 76"/>
              <p:cNvSpPr>
                <a:spLocks/>
              </p:cNvSpPr>
              <p:nvPr/>
            </p:nvSpPr>
            <p:spPr bwMode="auto">
              <a:xfrm>
                <a:off x="8740776" y="1604963"/>
                <a:ext cx="855663" cy="809625"/>
              </a:xfrm>
              <a:custGeom>
                <a:avLst/>
                <a:gdLst>
                  <a:gd name="T0" fmla="*/ 340 w 539"/>
                  <a:gd name="T1" fmla="*/ 85 h 510"/>
                  <a:gd name="T2" fmla="*/ 227 w 539"/>
                  <a:gd name="T3" fmla="*/ 170 h 510"/>
                  <a:gd name="T4" fmla="*/ 199 w 539"/>
                  <a:gd name="T5" fmla="*/ 199 h 510"/>
                  <a:gd name="T6" fmla="*/ 199 w 539"/>
                  <a:gd name="T7" fmla="*/ 255 h 510"/>
                  <a:gd name="T8" fmla="*/ 85 w 539"/>
                  <a:gd name="T9" fmla="*/ 255 h 510"/>
                  <a:gd name="T10" fmla="*/ 57 w 539"/>
                  <a:gd name="T11" fmla="*/ 227 h 510"/>
                  <a:gd name="T12" fmla="*/ 29 w 539"/>
                  <a:gd name="T13" fmla="*/ 284 h 510"/>
                  <a:gd name="T14" fmla="*/ 0 w 539"/>
                  <a:gd name="T15" fmla="*/ 369 h 510"/>
                  <a:gd name="T16" fmla="*/ 0 w 539"/>
                  <a:gd name="T17" fmla="*/ 425 h 510"/>
                  <a:gd name="T18" fmla="*/ 85 w 539"/>
                  <a:gd name="T19" fmla="*/ 454 h 510"/>
                  <a:gd name="T20" fmla="*/ 85 w 539"/>
                  <a:gd name="T21" fmla="*/ 482 h 510"/>
                  <a:gd name="T22" fmla="*/ 142 w 539"/>
                  <a:gd name="T23" fmla="*/ 482 h 510"/>
                  <a:gd name="T24" fmla="*/ 170 w 539"/>
                  <a:gd name="T25" fmla="*/ 510 h 510"/>
                  <a:gd name="T26" fmla="*/ 199 w 539"/>
                  <a:gd name="T27" fmla="*/ 510 h 510"/>
                  <a:gd name="T28" fmla="*/ 227 w 539"/>
                  <a:gd name="T29" fmla="*/ 482 h 510"/>
                  <a:gd name="T30" fmla="*/ 284 w 539"/>
                  <a:gd name="T31" fmla="*/ 510 h 510"/>
                  <a:gd name="T32" fmla="*/ 340 w 539"/>
                  <a:gd name="T33" fmla="*/ 454 h 510"/>
                  <a:gd name="T34" fmla="*/ 369 w 539"/>
                  <a:gd name="T35" fmla="*/ 482 h 510"/>
                  <a:gd name="T36" fmla="*/ 454 w 539"/>
                  <a:gd name="T37" fmla="*/ 425 h 510"/>
                  <a:gd name="T38" fmla="*/ 454 w 539"/>
                  <a:gd name="T39" fmla="*/ 369 h 510"/>
                  <a:gd name="T40" fmla="*/ 539 w 539"/>
                  <a:gd name="T41" fmla="*/ 312 h 510"/>
                  <a:gd name="T42" fmla="*/ 510 w 539"/>
                  <a:gd name="T43" fmla="*/ 255 h 510"/>
                  <a:gd name="T44" fmla="*/ 425 w 539"/>
                  <a:gd name="T45" fmla="*/ 312 h 510"/>
                  <a:gd name="T46" fmla="*/ 454 w 539"/>
                  <a:gd name="T47" fmla="*/ 284 h 510"/>
                  <a:gd name="T48" fmla="*/ 397 w 539"/>
                  <a:gd name="T49" fmla="*/ 284 h 510"/>
                  <a:gd name="T50" fmla="*/ 454 w 539"/>
                  <a:gd name="T51" fmla="*/ 227 h 510"/>
                  <a:gd name="T52" fmla="*/ 425 w 539"/>
                  <a:gd name="T53" fmla="*/ 199 h 510"/>
                  <a:gd name="T54" fmla="*/ 454 w 539"/>
                  <a:gd name="T55" fmla="*/ 170 h 510"/>
                  <a:gd name="T56" fmla="*/ 425 w 539"/>
                  <a:gd name="T57" fmla="*/ 142 h 510"/>
                  <a:gd name="T58" fmla="*/ 369 w 539"/>
                  <a:gd name="T59" fmla="*/ 227 h 510"/>
                  <a:gd name="T60" fmla="*/ 369 w 539"/>
                  <a:gd name="T61" fmla="*/ 199 h 510"/>
                  <a:gd name="T62" fmla="*/ 369 w 539"/>
                  <a:gd name="T63" fmla="*/ 142 h 510"/>
                  <a:gd name="T64" fmla="*/ 425 w 539"/>
                  <a:gd name="T65" fmla="*/ 142 h 510"/>
                  <a:gd name="T66" fmla="*/ 425 w 539"/>
                  <a:gd name="T67" fmla="*/ 85 h 510"/>
                  <a:gd name="T68" fmla="*/ 454 w 539"/>
                  <a:gd name="T69" fmla="*/ 85 h 510"/>
                  <a:gd name="T70" fmla="*/ 510 w 539"/>
                  <a:gd name="T71" fmla="*/ 114 h 510"/>
                  <a:gd name="T72" fmla="*/ 510 w 539"/>
                  <a:gd name="T73" fmla="*/ 85 h 510"/>
                  <a:gd name="T74" fmla="*/ 482 w 539"/>
                  <a:gd name="T75" fmla="*/ 0 h 510"/>
                  <a:gd name="T76" fmla="*/ 369 w 539"/>
                  <a:gd name="T77" fmla="*/ 57 h 510"/>
                  <a:gd name="T78" fmla="*/ 340 w 539"/>
                  <a:gd name="T79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9" h="510">
                    <a:moveTo>
                      <a:pt x="340" y="85"/>
                    </a:moveTo>
                    <a:lnTo>
                      <a:pt x="227" y="170"/>
                    </a:lnTo>
                    <a:lnTo>
                      <a:pt x="199" y="199"/>
                    </a:lnTo>
                    <a:lnTo>
                      <a:pt x="199" y="255"/>
                    </a:lnTo>
                    <a:lnTo>
                      <a:pt x="85" y="255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0" y="369"/>
                    </a:lnTo>
                    <a:lnTo>
                      <a:pt x="0" y="425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70" y="510"/>
                    </a:lnTo>
                    <a:lnTo>
                      <a:pt x="199" y="510"/>
                    </a:lnTo>
                    <a:lnTo>
                      <a:pt x="227" y="482"/>
                    </a:lnTo>
                    <a:lnTo>
                      <a:pt x="284" y="510"/>
                    </a:lnTo>
                    <a:lnTo>
                      <a:pt x="340" y="454"/>
                    </a:lnTo>
                    <a:lnTo>
                      <a:pt x="369" y="482"/>
                    </a:lnTo>
                    <a:lnTo>
                      <a:pt x="454" y="425"/>
                    </a:lnTo>
                    <a:lnTo>
                      <a:pt x="454" y="369"/>
                    </a:lnTo>
                    <a:lnTo>
                      <a:pt x="539" y="312"/>
                    </a:lnTo>
                    <a:lnTo>
                      <a:pt x="510" y="255"/>
                    </a:lnTo>
                    <a:lnTo>
                      <a:pt x="425" y="312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454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369" y="227"/>
                    </a:lnTo>
                    <a:lnTo>
                      <a:pt x="369" y="199"/>
                    </a:lnTo>
                    <a:lnTo>
                      <a:pt x="369" y="142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510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4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" name="Freeform 77"/>
              <p:cNvSpPr>
                <a:spLocks/>
              </p:cNvSpPr>
              <p:nvPr/>
            </p:nvSpPr>
            <p:spPr bwMode="auto">
              <a:xfrm>
                <a:off x="9101138" y="2865438"/>
                <a:ext cx="990600" cy="1709738"/>
              </a:xfrm>
              <a:custGeom>
                <a:avLst/>
                <a:gdLst>
                  <a:gd name="T0" fmla="*/ 170 w 624"/>
                  <a:gd name="T1" fmla="*/ 1077 h 1077"/>
                  <a:gd name="T2" fmla="*/ 113 w 624"/>
                  <a:gd name="T3" fmla="*/ 1077 h 1077"/>
                  <a:gd name="T4" fmla="*/ 57 w 624"/>
                  <a:gd name="T5" fmla="*/ 1021 h 1077"/>
                  <a:gd name="T6" fmla="*/ 28 w 624"/>
                  <a:gd name="T7" fmla="*/ 879 h 1077"/>
                  <a:gd name="T8" fmla="*/ 57 w 624"/>
                  <a:gd name="T9" fmla="*/ 850 h 1077"/>
                  <a:gd name="T10" fmla="*/ 28 w 624"/>
                  <a:gd name="T11" fmla="*/ 822 h 1077"/>
                  <a:gd name="T12" fmla="*/ 85 w 624"/>
                  <a:gd name="T13" fmla="*/ 794 h 1077"/>
                  <a:gd name="T14" fmla="*/ 0 w 624"/>
                  <a:gd name="T15" fmla="*/ 709 h 1077"/>
                  <a:gd name="T16" fmla="*/ 28 w 624"/>
                  <a:gd name="T17" fmla="*/ 595 h 1077"/>
                  <a:gd name="T18" fmla="*/ 85 w 624"/>
                  <a:gd name="T19" fmla="*/ 482 h 1077"/>
                  <a:gd name="T20" fmla="*/ 57 w 624"/>
                  <a:gd name="T21" fmla="*/ 425 h 1077"/>
                  <a:gd name="T22" fmla="*/ 113 w 624"/>
                  <a:gd name="T23" fmla="*/ 340 h 1077"/>
                  <a:gd name="T24" fmla="*/ 170 w 624"/>
                  <a:gd name="T25" fmla="*/ 283 h 1077"/>
                  <a:gd name="T26" fmla="*/ 142 w 624"/>
                  <a:gd name="T27" fmla="*/ 255 h 1077"/>
                  <a:gd name="T28" fmla="*/ 170 w 624"/>
                  <a:gd name="T29" fmla="*/ 170 h 1077"/>
                  <a:gd name="T30" fmla="*/ 142 w 624"/>
                  <a:gd name="T31" fmla="*/ 142 h 1077"/>
                  <a:gd name="T32" fmla="*/ 255 w 624"/>
                  <a:gd name="T33" fmla="*/ 85 h 1077"/>
                  <a:gd name="T34" fmla="*/ 312 w 624"/>
                  <a:gd name="T35" fmla="*/ 28 h 1077"/>
                  <a:gd name="T36" fmla="*/ 369 w 624"/>
                  <a:gd name="T37" fmla="*/ 57 h 1077"/>
                  <a:gd name="T38" fmla="*/ 454 w 624"/>
                  <a:gd name="T39" fmla="*/ 0 h 1077"/>
                  <a:gd name="T40" fmla="*/ 482 w 624"/>
                  <a:gd name="T41" fmla="*/ 85 h 1077"/>
                  <a:gd name="T42" fmla="*/ 510 w 624"/>
                  <a:gd name="T43" fmla="*/ 85 h 1077"/>
                  <a:gd name="T44" fmla="*/ 539 w 624"/>
                  <a:gd name="T45" fmla="*/ 142 h 1077"/>
                  <a:gd name="T46" fmla="*/ 539 w 624"/>
                  <a:gd name="T47" fmla="*/ 198 h 1077"/>
                  <a:gd name="T48" fmla="*/ 567 w 624"/>
                  <a:gd name="T49" fmla="*/ 198 h 1077"/>
                  <a:gd name="T50" fmla="*/ 624 w 624"/>
                  <a:gd name="T51" fmla="*/ 283 h 1077"/>
                  <a:gd name="T52" fmla="*/ 624 w 624"/>
                  <a:gd name="T53" fmla="*/ 312 h 1077"/>
                  <a:gd name="T54" fmla="*/ 567 w 624"/>
                  <a:gd name="T55" fmla="*/ 312 h 1077"/>
                  <a:gd name="T56" fmla="*/ 624 w 624"/>
                  <a:gd name="T57" fmla="*/ 340 h 1077"/>
                  <a:gd name="T58" fmla="*/ 539 w 624"/>
                  <a:gd name="T59" fmla="*/ 454 h 1077"/>
                  <a:gd name="T60" fmla="*/ 425 w 624"/>
                  <a:gd name="T61" fmla="*/ 567 h 1077"/>
                  <a:gd name="T62" fmla="*/ 425 w 624"/>
                  <a:gd name="T63" fmla="*/ 624 h 1077"/>
                  <a:gd name="T64" fmla="*/ 369 w 624"/>
                  <a:gd name="T65" fmla="*/ 737 h 1077"/>
                  <a:gd name="T66" fmla="*/ 283 w 624"/>
                  <a:gd name="T67" fmla="*/ 765 h 1077"/>
                  <a:gd name="T68" fmla="*/ 283 w 624"/>
                  <a:gd name="T69" fmla="*/ 850 h 1077"/>
                  <a:gd name="T70" fmla="*/ 255 w 624"/>
                  <a:gd name="T71" fmla="*/ 907 h 1077"/>
                  <a:gd name="T72" fmla="*/ 198 w 624"/>
                  <a:gd name="T73" fmla="*/ 936 h 1077"/>
                  <a:gd name="T74" fmla="*/ 170 w 624"/>
                  <a:gd name="T75" fmla="*/ 992 h 1077"/>
                  <a:gd name="T76" fmla="*/ 170 w 624"/>
                  <a:gd name="T77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4" h="1077">
                    <a:moveTo>
                      <a:pt x="170" y="1077"/>
                    </a:moveTo>
                    <a:lnTo>
                      <a:pt x="113" y="1077"/>
                    </a:lnTo>
                    <a:lnTo>
                      <a:pt x="57" y="1021"/>
                    </a:lnTo>
                    <a:lnTo>
                      <a:pt x="28" y="879"/>
                    </a:lnTo>
                    <a:lnTo>
                      <a:pt x="57" y="850"/>
                    </a:lnTo>
                    <a:lnTo>
                      <a:pt x="28" y="822"/>
                    </a:lnTo>
                    <a:lnTo>
                      <a:pt x="85" y="794"/>
                    </a:lnTo>
                    <a:lnTo>
                      <a:pt x="0" y="709"/>
                    </a:lnTo>
                    <a:lnTo>
                      <a:pt x="28" y="595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113" y="340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255" y="85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454" y="0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39" y="198"/>
                    </a:lnTo>
                    <a:lnTo>
                      <a:pt x="567" y="198"/>
                    </a:lnTo>
                    <a:lnTo>
                      <a:pt x="624" y="283"/>
                    </a:lnTo>
                    <a:lnTo>
                      <a:pt x="624" y="312"/>
                    </a:lnTo>
                    <a:lnTo>
                      <a:pt x="567" y="312"/>
                    </a:lnTo>
                    <a:lnTo>
                      <a:pt x="624" y="340"/>
                    </a:lnTo>
                    <a:lnTo>
                      <a:pt x="539" y="454"/>
                    </a:lnTo>
                    <a:lnTo>
                      <a:pt x="425" y="567"/>
                    </a:lnTo>
                    <a:lnTo>
                      <a:pt x="425" y="624"/>
                    </a:lnTo>
                    <a:lnTo>
                      <a:pt x="369" y="737"/>
                    </a:lnTo>
                    <a:lnTo>
                      <a:pt x="283" y="765"/>
                    </a:lnTo>
                    <a:lnTo>
                      <a:pt x="283" y="850"/>
                    </a:lnTo>
                    <a:lnTo>
                      <a:pt x="255" y="907"/>
                    </a:lnTo>
                    <a:lnTo>
                      <a:pt x="198" y="936"/>
                    </a:lnTo>
                    <a:lnTo>
                      <a:pt x="170" y="992"/>
                    </a:lnTo>
                    <a:lnTo>
                      <a:pt x="170" y="107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" name="Freeform 78"/>
              <p:cNvSpPr>
                <a:spLocks/>
              </p:cNvSpPr>
              <p:nvPr/>
            </p:nvSpPr>
            <p:spPr bwMode="auto">
              <a:xfrm>
                <a:off x="10675938" y="3495675"/>
                <a:ext cx="225425" cy="314325"/>
              </a:xfrm>
              <a:custGeom>
                <a:avLst/>
                <a:gdLst>
                  <a:gd name="T0" fmla="*/ 85 w 142"/>
                  <a:gd name="T1" fmla="*/ 0 h 198"/>
                  <a:gd name="T2" fmla="*/ 142 w 142"/>
                  <a:gd name="T3" fmla="*/ 28 h 198"/>
                  <a:gd name="T4" fmla="*/ 85 w 142"/>
                  <a:gd name="T5" fmla="*/ 113 h 198"/>
                  <a:gd name="T6" fmla="*/ 114 w 142"/>
                  <a:gd name="T7" fmla="*/ 170 h 198"/>
                  <a:gd name="T8" fmla="*/ 85 w 142"/>
                  <a:gd name="T9" fmla="*/ 198 h 198"/>
                  <a:gd name="T10" fmla="*/ 29 w 142"/>
                  <a:gd name="T11" fmla="*/ 198 h 198"/>
                  <a:gd name="T12" fmla="*/ 29 w 142"/>
                  <a:gd name="T13" fmla="*/ 170 h 198"/>
                  <a:gd name="T14" fmla="*/ 0 w 142"/>
                  <a:gd name="T15" fmla="*/ 142 h 198"/>
                  <a:gd name="T16" fmla="*/ 0 w 142"/>
                  <a:gd name="T17" fmla="*/ 85 h 198"/>
                  <a:gd name="T18" fmla="*/ 57 w 142"/>
                  <a:gd name="T19" fmla="*/ 57 h 198"/>
                  <a:gd name="T20" fmla="*/ 57 w 142"/>
                  <a:gd name="T21" fmla="*/ 28 h 198"/>
                  <a:gd name="T22" fmla="*/ 85 w 142"/>
                  <a:gd name="T2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198">
                    <a:moveTo>
                      <a:pt x="85" y="0"/>
                    </a:moveTo>
                    <a:lnTo>
                      <a:pt x="142" y="28"/>
                    </a:lnTo>
                    <a:lnTo>
                      <a:pt x="85" y="113"/>
                    </a:lnTo>
                    <a:lnTo>
                      <a:pt x="114" y="170"/>
                    </a:lnTo>
                    <a:lnTo>
                      <a:pt x="85" y="198"/>
                    </a:lnTo>
                    <a:lnTo>
                      <a:pt x="29" y="198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57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" name="Freeform 79"/>
              <p:cNvSpPr>
                <a:spLocks/>
              </p:cNvSpPr>
              <p:nvPr/>
            </p:nvSpPr>
            <p:spPr bwMode="auto">
              <a:xfrm>
                <a:off x="9956801" y="3721100"/>
                <a:ext cx="989013" cy="900113"/>
              </a:xfrm>
              <a:custGeom>
                <a:avLst/>
                <a:gdLst>
                  <a:gd name="T0" fmla="*/ 538 w 623"/>
                  <a:gd name="T1" fmla="*/ 56 h 567"/>
                  <a:gd name="T2" fmla="*/ 482 w 623"/>
                  <a:gd name="T3" fmla="*/ 56 h 567"/>
                  <a:gd name="T4" fmla="*/ 482 w 623"/>
                  <a:gd name="T5" fmla="*/ 28 h 567"/>
                  <a:gd name="T6" fmla="*/ 453 w 623"/>
                  <a:gd name="T7" fmla="*/ 0 h 567"/>
                  <a:gd name="T8" fmla="*/ 425 w 623"/>
                  <a:gd name="T9" fmla="*/ 56 h 567"/>
                  <a:gd name="T10" fmla="*/ 311 w 623"/>
                  <a:gd name="T11" fmla="*/ 113 h 567"/>
                  <a:gd name="T12" fmla="*/ 283 w 623"/>
                  <a:gd name="T13" fmla="*/ 170 h 567"/>
                  <a:gd name="T14" fmla="*/ 255 w 623"/>
                  <a:gd name="T15" fmla="*/ 198 h 567"/>
                  <a:gd name="T16" fmla="*/ 255 w 623"/>
                  <a:gd name="T17" fmla="*/ 255 h 567"/>
                  <a:gd name="T18" fmla="*/ 198 w 623"/>
                  <a:gd name="T19" fmla="*/ 340 h 567"/>
                  <a:gd name="T20" fmla="*/ 113 w 623"/>
                  <a:gd name="T21" fmla="*/ 397 h 567"/>
                  <a:gd name="T22" fmla="*/ 113 w 623"/>
                  <a:gd name="T23" fmla="*/ 425 h 567"/>
                  <a:gd name="T24" fmla="*/ 56 w 623"/>
                  <a:gd name="T25" fmla="*/ 482 h 567"/>
                  <a:gd name="T26" fmla="*/ 0 w 623"/>
                  <a:gd name="T27" fmla="*/ 538 h 567"/>
                  <a:gd name="T28" fmla="*/ 28 w 623"/>
                  <a:gd name="T29" fmla="*/ 567 h 567"/>
                  <a:gd name="T30" fmla="*/ 141 w 623"/>
                  <a:gd name="T31" fmla="*/ 538 h 567"/>
                  <a:gd name="T32" fmla="*/ 141 w 623"/>
                  <a:gd name="T33" fmla="*/ 567 h 567"/>
                  <a:gd name="T34" fmla="*/ 226 w 623"/>
                  <a:gd name="T35" fmla="*/ 538 h 567"/>
                  <a:gd name="T36" fmla="*/ 255 w 623"/>
                  <a:gd name="T37" fmla="*/ 567 h 567"/>
                  <a:gd name="T38" fmla="*/ 311 w 623"/>
                  <a:gd name="T39" fmla="*/ 567 h 567"/>
                  <a:gd name="T40" fmla="*/ 311 w 623"/>
                  <a:gd name="T41" fmla="*/ 538 h 567"/>
                  <a:gd name="T42" fmla="*/ 397 w 623"/>
                  <a:gd name="T43" fmla="*/ 567 h 567"/>
                  <a:gd name="T44" fmla="*/ 453 w 623"/>
                  <a:gd name="T45" fmla="*/ 538 h 567"/>
                  <a:gd name="T46" fmla="*/ 510 w 623"/>
                  <a:gd name="T47" fmla="*/ 567 h 567"/>
                  <a:gd name="T48" fmla="*/ 567 w 623"/>
                  <a:gd name="T49" fmla="*/ 538 h 567"/>
                  <a:gd name="T50" fmla="*/ 510 w 623"/>
                  <a:gd name="T51" fmla="*/ 482 h 567"/>
                  <a:gd name="T52" fmla="*/ 510 w 623"/>
                  <a:gd name="T53" fmla="*/ 453 h 567"/>
                  <a:gd name="T54" fmla="*/ 482 w 623"/>
                  <a:gd name="T55" fmla="*/ 425 h 567"/>
                  <a:gd name="T56" fmla="*/ 538 w 623"/>
                  <a:gd name="T57" fmla="*/ 397 h 567"/>
                  <a:gd name="T58" fmla="*/ 538 w 623"/>
                  <a:gd name="T59" fmla="*/ 368 h 567"/>
                  <a:gd name="T60" fmla="*/ 567 w 623"/>
                  <a:gd name="T61" fmla="*/ 340 h 567"/>
                  <a:gd name="T62" fmla="*/ 595 w 623"/>
                  <a:gd name="T63" fmla="*/ 283 h 567"/>
                  <a:gd name="T64" fmla="*/ 623 w 623"/>
                  <a:gd name="T65" fmla="*/ 198 h 567"/>
                  <a:gd name="T66" fmla="*/ 538 w 623"/>
                  <a:gd name="T67" fmla="*/ 141 h 567"/>
                  <a:gd name="T68" fmla="*/ 538 w 623"/>
                  <a:gd name="T6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3" h="567">
                    <a:moveTo>
                      <a:pt x="538" y="56"/>
                    </a:moveTo>
                    <a:lnTo>
                      <a:pt x="482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425" y="56"/>
                    </a:lnTo>
                    <a:lnTo>
                      <a:pt x="311" y="113"/>
                    </a:lnTo>
                    <a:lnTo>
                      <a:pt x="283" y="170"/>
                    </a:lnTo>
                    <a:lnTo>
                      <a:pt x="255" y="198"/>
                    </a:lnTo>
                    <a:lnTo>
                      <a:pt x="255" y="255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56" y="482"/>
                    </a:lnTo>
                    <a:lnTo>
                      <a:pt x="0" y="538"/>
                    </a:lnTo>
                    <a:lnTo>
                      <a:pt x="28" y="567"/>
                    </a:lnTo>
                    <a:lnTo>
                      <a:pt x="141" y="538"/>
                    </a:lnTo>
                    <a:lnTo>
                      <a:pt x="141" y="567"/>
                    </a:lnTo>
                    <a:lnTo>
                      <a:pt x="226" y="538"/>
                    </a:lnTo>
                    <a:lnTo>
                      <a:pt x="255" y="567"/>
                    </a:lnTo>
                    <a:lnTo>
                      <a:pt x="311" y="567"/>
                    </a:lnTo>
                    <a:lnTo>
                      <a:pt x="311" y="538"/>
                    </a:lnTo>
                    <a:lnTo>
                      <a:pt x="397" y="567"/>
                    </a:lnTo>
                    <a:lnTo>
                      <a:pt x="453" y="538"/>
                    </a:lnTo>
                    <a:lnTo>
                      <a:pt x="510" y="567"/>
                    </a:lnTo>
                    <a:lnTo>
                      <a:pt x="567" y="538"/>
                    </a:lnTo>
                    <a:lnTo>
                      <a:pt x="510" y="482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68"/>
                    </a:lnTo>
                    <a:lnTo>
                      <a:pt x="567" y="340"/>
                    </a:lnTo>
                    <a:lnTo>
                      <a:pt x="595" y="283"/>
                    </a:lnTo>
                    <a:lnTo>
                      <a:pt x="623" y="198"/>
                    </a:lnTo>
                    <a:lnTo>
                      <a:pt x="538" y="141"/>
                    </a:lnTo>
                    <a:lnTo>
                      <a:pt x="538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" name="Freeform 80"/>
              <p:cNvSpPr>
                <a:spLocks/>
              </p:cNvSpPr>
              <p:nvPr/>
            </p:nvSpPr>
            <p:spPr bwMode="auto">
              <a:xfrm>
                <a:off x="9371013" y="3405188"/>
                <a:ext cx="1395413" cy="1169988"/>
              </a:xfrm>
              <a:custGeom>
                <a:avLst/>
                <a:gdLst>
                  <a:gd name="T0" fmla="*/ 369 w 879"/>
                  <a:gd name="T1" fmla="*/ 737 h 737"/>
                  <a:gd name="T2" fmla="*/ 482 w 879"/>
                  <a:gd name="T3" fmla="*/ 624 h 737"/>
                  <a:gd name="T4" fmla="*/ 482 w 879"/>
                  <a:gd name="T5" fmla="*/ 596 h 737"/>
                  <a:gd name="T6" fmla="*/ 567 w 879"/>
                  <a:gd name="T7" fmla="*/ 539 h 737"/>
                  <a:gd name="T8" fmla="*/ 624 w 879"/>
                  <a:gd name="T9" fmla="*/ 454 h 737"/>
                  <a:gd name="T10" fmla="*/ 624 w 879"/>
                  <a:gd name="T11" fmla="*/ 397 h 737"/>
                  <a:gd name="T12" fmla="*/ 652 w 879"/>
                  <a:gd name="T13" fmla="*/ 369 h 737"/>
                  <a:gd name="T14" fmla="*/ 680 w 879"/>
                  <a:gd name="T15" fmla="*/ 312 h 737"/>
                  <a:gd name="T16" fmla="*/ 794 w 879"/>
                  <a:gd name="T17" fmla="*/ 255 h 737"/>
                  <a:gd name="T18" fmla="*/ 822 w 879"/>
                  <a:gd name="T19" fmla="*/ 199 h 737"/>
                  <a:gd name="T20" fmla="*/ 822 w 879"/>
                  <a:gd name="T21" fmla="*/ 142 h 737"/>
                  <a:gd name="T22" fmla="*/ 879 w 879"/>
                  <a:gd name="T23" fmla="*/ 114 h 737"/>
                  <a:gd name="T24" fmla="*/ 879 w 879"/>
                  <a:gd name="T25" fmla="*/ 85 h 737"/>
                  <a:gd name="T26" fmla="*/ 879 w 879"/>
                  <a:gd name="T27" fmla="*/ 57 h 737"/>
                  <a:gd name="T28" fmla="*/ 851 w 879"/>
                  <a:gd name="T29" fmla="*/ 57 h 737"/>
                  <a:gd name="T30" fmla="*/ 851 w 879"/>
                  <a:gd name="T31" fmla="*/ 85 h 737"/>
                  <a:gd name="T32" fmla="*/ 766 w 879"/>
                  <a:gd name="T33" fmla="*/ 29 h 737"/>
                  <a:gd name="T34" fmla="*/ 709 w 879"/>
                  <a:gd name="T35" fmla="*/ 29 h 737"/>
                  <a:gd name="T36" fmla="*/ 680 w 879"/>
                  <a:gd name="T37" fmla="*/ 0 h 737"/>
                  <a:gd name="T38" fmla="*/ 680 w 879"/>
                  <a:gd name="T39" fmla="*/ 29 h 737"/>
                  <a:gd name="T40" fmla="*/ 652 w 879"/>
                  <a:gd name="T41" fmla="*/ 29 h 737"/>
                  <a:gd name="T42" fmla="*/ 652 w 879"/>
                  <a:gd name="T43" fmla="*/ 0 h 737"/>
                  <a:gd name="T44" fmla="*/ 624 w 879"/>
                  <a:gd name="T45" fmla="*/ 0 h 737"/>
                  <a:gd name="T46" fmla="*/ 624 w 879"/>
                  <a:gd name="T47" fmla="*/ 85 h 737"/>
                  <a:gd name="T48" fmla="*/ 595 w 879"/>
                  <a:gd name="T49" fmla="*/ 85 h 737"/>
                  <a:gd name="T50" fmla="*/ 595 w 879"/>
                  <a:gd name="T51" fmla="*/ 29 h 737"/>
                  <a:gd name="T52" fmla="*/ 567 w 879"/>
                  <a:gd name="T53" fmla="*/ 29 h 737"/>
                  <a:gd name="T54" fmla="*/ 567 w 879"/>
                  <a:gd name="T55" fmla="*/ 85 h 737"/>
                  <a:gd name="T56" fmla="*/ 539 w 879"/>
                  <a:gd name="T57" fmla="*/ 85 h 737"/>
                  <a:gd name="T58" fmla="*/ 510 w 879"/>
                  <a:gd name="T59" fmla="*/ 57 h 737"/>
                  <a:gd name="T60" fmla="*/ 510 w 879"/>
                  <a:gd name="T61" fmla="*/ 29 h 737"/>
                  <a:gd name="T62" fmla="*/ 482 w 879"/>
                  <a:gd name="T63" fmla="*/ 0 h 737"/>
                  <a:gd name="T64" fmla="*/ 454 w 879"/>
                  <a:gd name="T65" fmla="*/ 0 h 737"/>
                  <a:gd name="T66" fmla="*/ 369 w 879"/>
                  <a:gd name="T67" fmla="*/ 114 h 737"/>
                  <a:gd name="T68" fmla="*/ 255 w 879"/>
                  <a:gd name="T69" fmla="*/ 227 h 737"/>
                  <a:gd name="T70" fmla="*/ 255 w 879"/>
                  <a:gd name="T71" fmla="*/ 284 h 737"/>
                  <a:gd name="T72" fmla="*/ 199 w 879"/>
                  <a:gd name="T73" fmla="*/ 397 h 737"/>
                  <a:gd name="T74" fmla="*/ 113 w 879"/>
                  <a:gd name="T75" fmla="*/ 425 h 737"/>
                  <a:gd name="T76" fmla="*/ 113 w 879"/>
                  <a:gd name="T77" fmla="*/ 510 h 737"/>
                  <a:gd name="T78" fmla="*/ 85 w 879"/>
                  <a:gd name="T79" fmla="*/ 567 h 737"/>
                  <a:gd name="T80" fmla="*/ 28 w 879"/>
                  <a:gd name="T81" fmla="*/ 596 h 737"/>
                  <a:gd name="T82" fmla="*/ 0 w 879"/>
                  <a:gd name="T83" fmla="*/ 652 h 737"/>
                  <a:gd name="T84" fmla="*/ 0 w 879"/>
                  <a:gd name="T85" fmla="*/ 737 h 737"/>
                  <a:gd name="T86" fmla="*/ 28 w 879"/>
                  <a:gd name="T87" fmla="*/ 737 h 737"/>
                  <a:gd name="T88" fmla="*/ 57 w 879"/>
                  <a:gd name="T89" fmla="*/ 709 h 737"/>
                  <a:gd name="T90" fmla="*/ 113 w 879"/>
                  <a:gd name="T91" fmla="*/ 737 h 737"/>
                  <a:gd name="T92" fmla="*/ 142 w 879"/>
                  <a:gd name="T93" fmla="*/ 709 h 737"/>
                  <a:gd name="T94" fmla="*/ 170 w 879"/>
                  <a:gd name="T95" fmla="*/ 681 h 737"/>
                  <a:gd name="T96" fmla="*/ 227 w 879"/>
                  <a:gd name="T97" fmla="*/ 681 h 737"/>
                  <a:gd name="T98" fmla="*/ 255 w 879"/>
                  <a:gd name="T99" fmla="*/ 709 h 737"/>
                  <a:gd name="T100" fmla="*/ 284 w 879"/>
                  <a:gd name="T101" fmla="*/ 737 h 737"/>
                  <a:gd name="T102" fmla="*/ 369 w 879"/>
                  <a:gd name="T10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79" h="737">
                    <a:moveTo>
                      <a:pt x="369" y="737"/>
                    </a:moveTo>
                    <a:lnTo>
                      <a:pt x="482" y="624"/>
                    </a:lnTo>
                    <a:lnTo>
                      <a:pt x="482" y="596"/>
                    </a:lnTo>
                    <a:lnTo>
                      <a:pt x="567" y="539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652" y="369"/>
                    </a:lnTo>
                    <a:lnTo>
                      <a:pt x="680" y="312"/>
                    </a:lnTo>
                    <a:lnTo>
                      <a:pt x="794" y="255"/>
                    </a:lnTo>
                    <a:lnTo>
                      <a:pt x="822" y="199"/>
                    </a:lnTo>
                    <a:lnTo>
                      <a:pt x="822" y="142"/>
                    </a:lnTo>
                    <a:lnTo>
                      <a:pt x="879" y="114"/>
                    </a:lnTo>
                    <a:lnTo>
                      <a:pt x="879" y="85"/>
                    </a:lnTo>
                    <a:lnTo>
                      <a:pt x="879" y="57"/>
                    </a:lnTo>
                    <a:lnTo>
                      <a:pt x="851" y="57"/>
                    </a:lnTo>
                    <a:lnTo>
                      <a:pt x="851" y="85"/>
                    </a:lnTo>
                    <a:lnTo>
                      <a:pt x="766" y="29"/>
                    </a:lnTo>
                    <a:lnTo>
                      <a:pt x="709" y="29"/>
                    </a:lnTo>
                    <a:lnTo>
                      <a:pt x="680" y="0"/>
                    </a:lnTo>
                    <a:lnTo>
                      <a:pt x="680" y="29"/>
                    </a:lnTo>
                    <a:lnTo>
                      <a:pt x="652" y="29"/>
                    </a:lnTo>
                    <a:lnTo>
                      <a:pt x="652" y="0"/>
                    </a:lnTo>
                    <a:lnTo>
                      <a:pt x="624" y="0"/>
                    </a:lnTo>
                    <a:lnTo>
                      <a:pt x="624" y="85"/>
                    </a:lnTo>
                    <a:lnTo>
                      <a:pt x="595" y="85"/>
                    </a:lnTo>
                    <a:lnTo>
                      <a:pt x="595" y="29"/>
                    </a:lnTo>
                    <a:lnTo>
                      <a:pt x="567" y="29"/>
                    </a:lnTo>
                    <a:lnTo>
                      <a:pt x="567" y="85"/>
                    </a:lnTo>
                    <a:lnTo>
                      <a:pt x="539" y="85"/>
                    </a:lnTo>
                    <a:lnTo>
                      <a:pt x="510" y="57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454" y="0"/>
                    </a:lnTo>
                    <a:lnTo>
                      <a:pt x="369" y="114"/>
                    </a:lnTo>
                    <a:lnTo>
                      <a:pt x="255" y="227"/>
                    </a:lnTo>
                    <a:lnTo>
                      <a:pt x="255" y="284"/>
                    </a:lnTo>
                    <a:lnTo>
                      <a:pt x="199" y="397"/>
                    </a:lnTo>
                    <a:lnTo>
                      <a:pt x="113" y="425"/>
                    </a:lnTo>
                    <a:lnTo>
                      <a:pt x="113" y="510"/>
                    </a:lnTo>
                    <a:lnTo>
                      <a:pt x="85" y="567"/>
                    </a:lnTo>
                    <a:lnTo>
                      <a:pt x="28" y="596"/>
                    </a:lnTo>
                    <a:lnTo>
                      <a:pt x="0" y="652"/>
                    </a:lnTo>
                    <a:lnTo>
                      <a:pt x="0" y="737"/>
                    </a:lnTo>
                    <a:lnTo>
                      <a:pt x="28" y="737"/>
                    </a:lnTo>
                    <a:lnTo>
                      <a:pt x="57" y="709"/>
                    </a:lnTo>
                    <a:lnTo>
                      <a:pt x="113" y="737"/>
                    </a:lnTo>
                    <a:lnTo>
                      <a:pt x="142" y="709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55" y="709"/>
                    </a:lnTo>
                    <a:lnTo>
                      <a:pt x="284" y="737"/>
                    </a:lnTo>
                    <a:lnTo>
                      <a:pt x="369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" name="Freeform 81"/>
              <p:cNvSpPr>
                <a:spLocks/>
              </p:cNvSpPr>
              <p:nvPr/>
            </p:nvSpPr>
            <p:spPr bwMode="auto">
              <a:xfrm>
                <a:off x="8605838" y="2235200"/>
                <a:ext cx="1216025" cy="765175"/>
              </a:xfrm>
              <a:custGeom>
                <a:avLst/>
                <a:gdLst>
                  <a:gd name="T0" fmla="*/ 766 w 766"/>
                  <a:gd name="T1" fmla="*/ 397 h 482"/>
                  <a:gd name="T2" fmla="*/ 681 w 766"/>
                  <a:gd name="T3" fmla="*/ 454 h 482"/>
                  <a:gd name="T4" fmla="*/ 624 w 766"/>
                  <a:gd name="T5" fmla="*/ 425 h 482"/>
                  <a:gd name="T6" fmla="*/ 567 w 766"/>
                  <a:gd name="T7" fmla="*/ 482 h 482"/>
                  <a:gd name="T8" fmla="*/ 539 w 766"/>
                  <a:gd name="T9" fmla="*/ 397 h 482"/>
                  <a:gd name="T10" fmla="*/ 510 w 766"/>
                  <a:gd name="T11" fmla="*/ 369 h 482"/>
                  <a:gd name="T12" fmla="*/ 454 w 766"/>
                  <a:gd name="T13" fmla="*/ 397 h 482"/>
                  <a:gd name="T14" fmla="*/ 397 w 766"/>
                  <a:gd name="T15" fmla="*/ 369 h 482"/>
                  <a:gd name="T16" fmla="*/ 227 w 766"/>
                  <a:gd name="T17" fmla="*/ 482 h 482"/>
                  <a:gd name="T18" fmla="*/ 142 w 766"/>
                  <a:gd name="T19" fmla="*/ 482 h 482"/>
                  <a:gd name="T20" fmla="*/ 170 w 766"/>
                  <a:gd name="T21" fmla="*/ 369 h 482"/>
                  <a:gd name="T22" fmla="*/ 199 w 766"/>
                  <a:gd name="T23" fmla="*/ 284 h 482"/>
                  <a:gd name="T24" fmla="*/ 170 w 766"/>
                  <a:gd name="T25" fmla="*/ 227 h 482"/>
                  <a:gd name="T26" fmla="*/ 114 w 766"/>
                  <a:gd name="T27" fmla="*/ 199 h 482"/>
                  <a:gd name="T28" fmla="*/ 85 w 766"/>
                  <a:gd name="T29" fmla="*/ 255 h 482"/>
                  <a:gd name="T30" fmla="*/ 28 w 766"/>
                  <a:gd name="T31" fmla="*/ 227 h 482"/>
                  <a:gd name="T32" fmla="*/ 28 w 766"/>
                  <a:gd name="T33" fmla="*/ 170 h 482"/>
                  <a:gd name="T34" fmla="*/ 0 w 766"/>
                  <a:gd name="T35" fmla="*/ 170 h 482"/>
                  <a:gd name="T36" fmla="*/ 0 w 766"/>
                  <a:gd name="T37" fmla="*/ 113 h 482"/>
                  <a:gd name="T38" fmla="*/ 28 w 766"/>
                  <a:gd name="T39" fmla="*/ 0 h 482"/>
                  <a:gd name="T40" fmla="*/ 57 w 766"/>
                  <a:gd name="T41" fmla="*/ 57 h 482"/>
                  <a:gd name="T42" fmla="*/ 85 w 766"/>
                  <a:gd name="T43" fmla="*/ 28 h 482"/>
                  <a:gd name="T44" fmla="*/ 170 w 766"/>
                  <a:gd name="T45" fmla="*/ 57 h 482"/>
                  <a:gd name="T46" fmla="*/ 170 w 766"/>
                  <a:gd name="T47" fmla="*/ 85 h 482"/>
                  <a:gd name="T48" fmla="*/ 227 w 766"/>
                  <a:gd name="T49" fmla="*/ 85 h 482"/>
                  <a:gd name="T50" fmla="*/ 255 w 766"/>
                  <a:gd name="T51" fmla="*/ 113 h 482"/>
                  <a:gd name="T52" fmla="*/ 284 w 766"/>
                  <a:gd name="T53" fmla="*/ 113 h 482"/>
                  <a:gd name="T54" fmla="*/ 312 w 766"/>
                  <a:gd name="T55" fmla="*/ 85 h 482"/>
                  <a:gd name="T56" fmla="*/ 369 w 766"/>
                  <a:gd name="T57" fmla="*/ 113 h 482"/>
                  <a:gd name="T58" fmla="*/ 425 w 766"/>
                  <a:gd name="T59" fmla="*/ 57 h 482"/>
                  <a:gd name="T60" fmla="*/ 454 w 766"/>
                  <a:gd name="T61" fmla="*/ 85 h 482"/>
                  <a:gd name="T62" fmla="*/ 539 w 766"/>
                  <a:gd name="T63" fmla="*/ 28 h 482"/>
                  <a:gd name="T64" fmla="*/ 539 w 766"/>
                  <a:gd name="T65" fmla="*/ 57 h 482"/>
                  <a:gd name="T66" fmla="*/ 510 w 766"/>
                  <a:gd name="T67" fmla="*/ 85 h 482"/>
                  <a:gd name="T68" fmla="*/ 539 w 766"/>
                  <a:gd name="T69" fmla="*/ 113 h 482"/>
                  <a:gd name="T70" fmla="*/ 567 w 766"/>
                  <a:gd name="T71" fmla="*/ 28 h 482"/>
                  <a:gd name="T72" fmla="*/ 595 w 766"/>
                  <a:gd name="T73" fmla="*/ 28 h 482"/>
                  <a:gd name="T74" fmla="*/ 624 w 766"/>
                  <a:gd name="T75" fmla="*/ 57 h 482"/>
                  <a:gd name="T76" fmla="*/ 624 w 766"/>
                  <a:gd name="T77" fmla="*/ 85 h 482"/>
                  <a:gd name="T78" fmla="*/ 595 w 766"/>
                  <a:gd name="T79" fmla="*/ 113 h 482"/>
                  <a:gd name="T80" fmla="*/ 624 w 766"/>
                  <a:gd name="T81" fmla="*/ 170 h 482"/>
                  <a:gd name="T82" fmla="*/ 681 w 766"/>
                  <a:gd name="T83" fmla="*/ 312 h 482"/>
                  <a:gd name="T84" fmla="*/ 737 w 766"/>
                  <a:gd name="T85" fmla="*/ 397 h 482"/>
                  <a:gd name="T86" fmla="*/ 766 w 766"/>
                  <a:gd name="T8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66" h="482">
                    <a:moveTo>
                      <a:pt x="766" y="397"/>
                    </a:moveTo>
                    <a:lnTo>
                      <a:pt x="681" y="454"/>
                    </a:lnTo>
                    <a:lnTo>
                      <a:pt x="624" y="425"/>
                    </a:lnTo>
                    <a:lnTo>
                      <a:pt x="567" y="482"/>
                    </a:lnTo>
                    <a:lnTo>
                      <a:pt x="539" y="397"/>
                    </a:lnTo>
                    <a:lnTo>
                      <a:pt x="510" y="369"/>
                    </a:lnTo>
                    <a:lnTo>
                      <a:pt x="454" y="397"/>
                    </a:lnTo>
                    <a:lnTo>
                      <a:pt x="397" y="369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70" y="369"/>
                    </a:lnTo>
                    <a:lnTo>
                      <a:pt x="199" y="284"/>
                    </a:lnTo>
                    <a:lnTo>
                      <a:pt x="170" y="227"/>
                    </a:lnTo>
                    <a:lnTo>
                      <a:pt x="114" y="199"/>
                    </a:lnTo>
                    <a:lnTo>
                      <a:pt x="85" y="255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369" y="113"/>
                    </a:lnTo>
                    <a:lnTo>
                      <a:pt x="425" y="57"/>
                    </a:lnTo>
                    <a:lnTo>
                      <a:pt x="454" y="85"/>
                    </a:lnTo>
                    <a:lnTo>
                      <a:pt x="539" y="28"/>
                    </a:lnTo>
                    <a:lnTo>
                      <a:pt x="539" y="57"/>
                    </a:lnTo>
                    <a:lnTo>
                      <a:pt x="510" y="85"/>
                    </a:lnTo>
                    <a:lnTo>
                      <a:pt x="539" y="113"/>
                    </a:lnTo>
                    <a:lnTo>
                      <a:pt x="567" y="28"/>
                    </a:lnTo>
                    <a:lnTo>
                      <a:pt x="595" y="28"/>
                    </a:lnTo>
                    <a:lnTo>
                      <a:pt x="624" y="57"/>
                    </a:lnTo>
                    <a:lnTo>
                      <a:pt x="624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681" y="312"/>
                    </a:lnTo>
                    <a:lnTo>
                      <a:pt x="737" y="397"/>
                    </a:lnTo>
                    <a:lnTo>
                      <a:pt x="766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" name="Freeform 82"/>
              <p:cNvSpPr>
                <a:spLocks/>
              </p:cNvSpPr>
              <p:nvPr/>
            </p:nvSpPr>
            <p:spPr bwMode="auto">
              <a:xfrm>
                <a:off x="8380413" y="2370138"/>
                <a:ext cx="1125538" cy="2386013"/>
              </a:xfrm>
              <a:custGeom>
                <a:avLst/>
                <a:gdLst>
                  <a:gd name="T0" fmla="*/ 114 w 709"/>
                  <a:gd name="T1" fmla="*/ 0 h 1503"/>
                  <a:gd name="T2" fmla="*/ 0 w 709"/>
                  <a:gd name="T3" fmla="*/ 28 h 1503"/>
                  <a:gd name="T4" fmla="*/ 57 w 709"/>
                  <a:gd name="T5" fmla="*/ 227 h 1503"/>
                  <a:gd name="T6" fmla="*/ 114 w 709"/>
                  <a:gd name="T7" fmla="*/ 397 h 1503"/>
                  <a:gd name="T8" fmla="*/ 57 w 709"/>
                  <a:gd name="T9" fmla="*/ 482 h 1503"/>
                  <a:gd name="T10" fmla="*/ 114 w 709"/>
                  <a:gd name="T11" fmla="*/ 539 h 1503"/>
                  <a:gd name="T12" fmla="*/ 142 w 709"/>
                  <a:gd name="T13" fmla="*/ 624 h 1503"/>
                  <a:gd name="T14" fmla="*/ 199 w 709"/>
                  <a:gd name="T15" fmla="*/ 624 h 1503"/>
                  <a:gd name="T16" fmla="*/ 142 w 709"/>
                  <a:gd name="T17" fmla="*/ 766 h 1503"/>
                  <a:gd name="T18" fmla="*/ 227 w 709"/>
                  <a:gd name="T19" fmla="*/ 907 h 1503"/>
                  <a:gd name="T20" fmla="*/ 284 w 709"/>
                  <a:gd name="T21" fmla="*/ 992 h 1503"/>
                  <a:gd name="T22" fmla="*/ 312 w 709"/>
                  <a:gd name="T23" fmla="*/ 1191 h 1503"/>
                  <a:gd name="T24" fmla="*/ 341 w 709"/>
                  <a:gd name="T25" fmla="*/ 1361 h 1503"/>
                  <a:gd name="T26" fmla="*/ 341 w 709"/>
                  <a:gd name="T27" fmla="*/ 1446 h 1503"/>
                  <a:gd name="T28" fmla="*/ 397 w 709"/>
                  <a:gd name="T29" fmla="*/ 1503 h 1503"/>
                  <a:gd name="T30" fmla="*/ 454 w 709"/>
                  <a:gd name="T31" fmla="*/ 1446 h 1503"/>
                  <a:gd name="T32" fmla="*/ 567 w 709"/>
                  <a:gd name="T33" fmla="*/ 1389 h 1503"/>
                  <a:gd name="T34" fmla="*/ 482 w 709"/>
                  <a:gd name="T35" fmla="*/ 1191 h 1503"/>
                  <a:gd name="T36" fmla="*/ 482 w 709"/>
                  <a:gd name="T37" fmla="*/ 1134 h 1503"/>
                  <a:gd name="T38" fmla="*/ 454 w 709"/>
                  <a:gd name="T39" fmla="*/ 1021 h 1503"/>
                  <a:gd name="T40" fmla="*/ 539 w 709"/>
                  <a:gd name="T41" fmla="*/ 794 h 1503"/>
                  <a:gd name="T42" fmla="*/ 565 w 709"/>
                  <a:gd name="T43" fmla="*/ 651 h 1503"/>
                  <a:gd name="T44" fmla="*/ 596 w 709"/>
                  <a:gd name="T45" fmla="*/ 567 h 1503"/>
                  <a:gd name="T46" fmla="*/ 596 w 709"/>
                  <a:gd name="T47" fmla="*/ 454 h 1503"/>
                  <a:gd name="T48" fmla="*/ 681 w 709"/>
                  <a:gd name="T49" fmla="*/ 312 h 1503"/>
                  <a:gd name="T50" fmla="*/ 596 w 709"/>
                  <a:gd name="T51" fmla="*/ 312 h 1503"/>
                  <a:gd name="T52" fmla="*/ 369 w 709"/>
                  <a:gd name="T53" fmla="*/ 397 h 1503"/>
                  <a:gd name="T54" fmla="*/ 341 w 709"/>
                  <a:gd name="T55" fmla="*/ 199 h 1503"/>
                  <a:gd name="T56" fmla="*/ 256 w 709"/>
                  <a:gd name="T57" fmla="*/ 114 h 1503"/>
                  <a:gd name="T58" fmla="*/ 170 w 709"/>
                  <a:gd name="T59" fmla="*/ 142 h 1503"/>
                  <a:gd name="T60" fmla="*/ 142 w 709"/>
                  <a:gd name="T61" fmla="*/ 85 h 1503"/>
                  <a:gd name="T62" fmla="*/ 142 w 709"/>
                  <a:gd name="T63" fmla="*/ 2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09" h="1503">
                    <a:moveTo>
                      <a:pt x="142" y="28"/>
                    </a:moveTo>
                    <a:lnTo>
                      <a:pt x="114" y="0"/>
                    </a:lnTo>
                    <a:lnTo>
                      <a:pt x="57" y="0"/>
                    </a:lnTo>
                    <a:lnTo>
                      <a:pt x="0" y="28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14" y="595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199" y="624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70" y="794"/>
                    </a:lnTo>
                    <a:lnTo>
                      <a:pt x="227" y="907"/>
                    </a:lnTo>
                    <a:lnTo>
                      <a:pt x="227" y="936"/>
                    </a:lnTo>
                    <a:lnTo>
                      <a:pt x="284" y="992"/>
                    </a:lnTo>
                    <a:lnTo>
                      <a:pt x="256" y="1106"/>
                    </a:lnTo>
                    <a:lnTo>
                      <a:pt x="312" y="1191"/>
                    </a:lnTo>
                    <a:lnTo>
                      <a:pt x="312" y="1276"/>
                    </a:lnTo>
                    <a:lnTo>
                      <a:pt x="341" y="1361"/>
                    </a:lnTo>
                    <a:lnTo>
                      <a:pt x="369" y="1361"/>
                    </a:lnTo>
                    <a:lnTo>
                      <a:pt x="341" y="1446"/>
                    </a:lnTo>
                    <a:lnTo>
                      <a:pt x="397" y="1446"/>
                    </a:lnTo>
                    <a:lnTo>
                      <a:pt x="397" y="1503"/>
                    </a:lnTo>
                    <a:lnTo>
                      <a:pt x="454" y="1474"/>
                    </a:lnTo>
                    <a:lnTo>
                      <a:pt x="454" y="1446"/>
                    </a:lnTo>
                    <a:lnTo>
                      <a:pt x="539" y="1418"/>
                    </a:lnTo>
                    <a:lnTo>
                      <a:pt x="567" y="1389"/>
                    </a:lnTo>
                    <a:lnTo>
                      <a:pt x="511" y="1333"/>
                    </a:lnTo>
                    <a:lnTo>
                      <a:pt x="482" y="1191"/>
                    </a:lnTo>
                    <a:lnTo>
                      <a:pt x="511" y="1162"/>
                    </a:lnTo>
                    <a:lnTo>
                      <a:pt x="482" y="1134"/>
                    </a:lnTo>
                    <a:lnTo>
                      <a:pt x="539" y="1106"/>
                    </a:lnTo>
                    <a:lnTo>
                      <a:pt x="454" y="1021"/>
                    </a:lnTo>
                    <a:lnTo>
                      <a:pt x="482" y="907"/>
                    </a:lnTo>
                    <a:lnTo>
                      <a:pt x="539" y="794"/>
                    </a:lnTo>
                    <a:lnTo>
                      <a:pt x="511" y="737"/>
                    </a:lnTo>
                    <a:lnTo>
                      <a:pt x="565" y="651"/>
                    </a:lnTo>
                    <a:lnTo>
                      <a:pt x="624" y="595"/>
                    </a:lnTo>
                    <a:lnTo>
                      <a:pt x="596" y="567"/>
                    </a:lnTo>
                    <a:lnTo>
                      <a:pt x="624" y="482"/>
                    </a:lnTo>
                    <a:lnTo>
                      <a:pt x="596" y="454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52" y="284"/>
                    </a:lnTo>
                    <a:lnTo>
                      <a:pt x="596" y="312"/>
                    </a:lnTo>
                    <a:lnTo>
                      <a:pt x="539" y="284"/>
                    </a:lnTo>
                    <a:lnTo>
                      <a:pt x="369" y="397"/>
                    </a:lnTo>
                    <a:lnTo>
                      <a:pt x="284" y="397"/>
                    </a:lnTo>
                    <a:lnTo>
                      <a:pt x="341" y="199"/>
                    </a:lnTo>
                    <a:lnTo>
                      <a:pt x="312" y="142"/>
                    </a:lnTo>
                    <a:lnTo>
                      <a:pt x="256" y="114"/>
                    </a:lnTo>
                    <a:lnTo>
                      <a:pt x="227" y="170"/>
                    </a:lnTo>
                    <a:lnTo>
                      <a:pt x="170" y="142"/>
                    </a:lnTo>
                    <a:lnTo>
                      <a:pt x="170" y="85"/>
                    </a:lnTo>
                    <a:lnTo>
                      <a:pt x="142" y="85"/>
                    </a:lnTo>
                    <a:lnTo>
                      <a:pt x="142" y="57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" name="Freeform 34"/>
              <p:cNvSpPr>
                <a:spLocks/>
              </p:cNvSpPr>
              <p:nvPr/>
            </p:nvSpPr>
            <p:spPr bwMode="auto">
              <a:xfrm>
                <a:off x="5095876" y="4035425"/>
                <a:ext cx="530144" cy="944563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3969 w 10000"/>
                  <a:gd name="connsiteY46" fmla="*/ 3523 h 10000"/>
                  <a:gd name="connsiteX47" fmla="*/ 10000 w 10000"/>
                  <a:gd name="connsiteY47" fmla="*/ 2387 h 10000"/>
                  <a:gd name="connsiteX0" fmla="*/ 3466 w 9529"/>
                  <a:gd name="connsiteY0" fmla="*/ 4000 h 10000"/>
                  <a:gd name="connsiteX1" fmla="*/ 9529 w 9529"/>
                  <a:gd name="connsiteY1" fmla="*/ 2857 h 10000"/>
                  <a:gd name="connsiteX2" fmla="*/ 9529 w 9529"/>
                  <a:gd name="connsiteY2" fmla="*/ 3815 h 10000"/>
                  <a:gd name="connsiteX3" fmla="*/ 8571 w 9529"/>
                  <a:gd name="connsiteY3" fmla="*/ 4286 h 10000"/>
                  <a:gd name="connsiteX4" fmla="*/ 8101 w 9529"/>
                  <a:gd name="connsiteY4" fmla="*/ 4286 h 10000"/>
                  <a:gd name="connsiteX5" fmla="*/ 7613 w 9529"/>
                  <a:gd name="connsiteY5" fmla="*/ 4773 h 10000"/>
                  <a:gd name="connsiteX6" fmla="*/ 7613 w 9529"/>
                  <a:gd name="connsiteY6" fmla="*/ 5244 h 10000"/>
                  <a:gd name="connsiteX7" fmla="*/ 8101 w 9529"/>
                  <a:gd name="connsiteY7" fmla="*/ 6202 h 10000"/>
                  <a:gd name="connsiteX8" fmla="*/ 7613 w 9529"/>
                  <a:gd name="connsiteY8" fmla="*/ 7143 h 10000"/>
                  <a:gd name="connsiteX9" fmla="*/ 6672 w 9529"/>
                  <a:gd name="connsiteY9" fmla="*/ 6672 h 10000"/>
                  <a:gd name="connsiteX10" fmla="*/ 6185 w 9529"/>
                  <a:gd name="connsiteY10" fmla="*/ 5714 h 10000"/>
                  <a:gd name="connsiteX11" fmla="*/ 5714 w 9529"/>
                  <a:gd name="connsiteY11" fmla="*/ 5714 h 10000"/>
                  <a:gd name="connsiteX12" fmla="*/ 5244 w 9529"/>
                  <a:gd name="connsiteY12" fmla="*/ 6672 h 10000"/>
                  <a:gd name="connsiteX13" fmla="*/ 4286 w 9529"/>
                  <a:gd name="connsiteY13" fmla="*/ 5714 h 10000"/>
                  <a:gd name="connsiteX14" fmla="*/ 3815 w 9529"/>
                  <a:gd name="connsiteY14" fmla="*/ 6672 h 10000"/>
                  <a:gd name="connsiteX15" fmla="*/ 3815 w 9529"/>
                  <a:gd name="connsiteY15" fmla="*/ 7630 h 10000"/>
                  <a:gd name="connsiteX16" fmla="*/ 3328 w 9529"/>
                  <a:gd name="connsiteY16" fmla="*/ 7630 h 10000"/>
                  <a:gd name="connsiteX17" fmla="*/ 3328 w 9529"/>
                  <a:gd name="connsiteY17" fmla="*/ 8101 h 10000"/>
                  <a:gd name="connsiteX18" fmla="*/ 4286 w 9529"/>
                  <a:gd name="connsiteY18" fmla="*/ 8571 h 10000"/>
                  <a:gd name="connsiteX19" fmla="*/ 2387 w 9529"/>
                  <a:gd name="connsiteY19" fmla="*/ 10000 h 10000"/>
                  <a:gd name="connsiteX20" fmla="*/ 1429 w 9529"/>
                  <a:gd name="connsiteY20" fmla="*/ 10000 h 10000"/>
                  <a:gd name="connsiteX21" fmla="*/ 958 w 9529"/>
                  <a:gd name="connsiteY21" fmla="*/ 9529 h 10000"/>
                  <a:gd name="connsiteX22" fmla="*/ 471 w 9529"/>
                  <a:gd name="connsiteY22" fmla="*/ 9529 h 10000"/>
                  <a:gd name="connsiteX23" fmla="*/ 471 w 9529"/>
                  <a:gd name="connsiteY23" fmla="*/ 8571 h 10000"/>
                  <a:gd name="connsiteX24" fmla="*/ 0 w 9529"/>
                  <a:gd name="connsiteY24" fmla="*/ 7630 h 10000"/>
                  <a:gd name="connsiteX25" fmla="*/ 0 w 9529"/>
                  <a:gd name="connsiteY25" fmla="*/ 6672 h 10000"/>
                  <a:gd name="connsiteX26" fmla="*/ 958 w 9529"/>
                  <a:gd name="connsiteY26" fmla="*/ 6202 h 10000"/>
                  <a:gd name="connsiteX27" fmla="*/ 958 w 9529"/>
                  <a:gd name="connsiteY27" fmla="*/ 5714 h 10000"/>
                  <a:gd name="connsiteX28" fmla="*/ 2387 w 9529"/>
                  <a:gd name="connsiteY28" fmla="*/ 5714 h 10000"/>
                  <a:gd name="connsiteX29" fmla="*/ 1899 w 9529"/>
                  <a:gd name="connsiteY29" fmla="*/ 5244 h 10000"/>
                  <a:gd name="connsiteX30" fmla="*/ 2387 w 9529"/>
                  <a:gd name="connsiteY30" fmla="*/ 3815 h 10000"/>
                  <a:gd name="connsiteX31" fmla="*/ 1899 w 9529"/>
                  <a:gd name="connsiteY31" fmla="*/ 3345 h 10000"/>
                  <a:gd name="connsiteX32" fmla="*/ 2387 w 9529"/>
                  <a:gd name="connsiteY32" fmla="*/ 2857 h 10000"/>
                  <a:gd name="connsiteX33" fmla="*/ 1429 w 9529"/>
                  <a:gd name="connsiteY33" fmla="*/ 2387 h 10000"/>
                  <a:gd name="connsiteX34" fmla="*/ 1429 w 9529"/>
                  <a:gd name="connsiteY34" fmla="*/ 1429 h 10000"/>
                  <a:gd name="connsiteX35" fmla="*/ 471 w 9529"/>
                  <a:gd name="connsiteY35" fmla="*/ 0 h 10000"/>
                  <a:gd name="connsiteX36" fmla="*/ 958 w 9529"/>
                  <a:gd name="connsiteY36" fmla="*/ 0 h 10000"/>
                  <a:gd name="connsiteX37" fmla="*/ 1899 w 9529"/>
                  <a:gd name="connsiteY37" fmla="*/ 1429 h 10000"/>
                  <a:gd name="connsiteX38" fmla="*/ 2387 w 9529"/>
                  <a:gd name="connsiteY38" fmla="*/ 1429 h 10000"/>
                  <a:gd name="connsiteX39" fmla="*/ 2857 w 9529"/>
                  <a:gd name="connsiteY39" fmla="*/ 471 h 10000"/>
                  <a:gd name="connsiteX40" fmla="*/ 4286 w 9529"/>
                  <a:gd name="connsiteY40" fmla="*/ 471 h 10000"/>
                  <a:gd name="connsiteX41" fmla="*/ 4286 w 9529"/>
                  <a:gd name="connsiteY41" fmla="*/ 1429 h 10000"/>
                  <a:gd name="connsiteX42" fmla="*/ 4756 w 9529"/>
                  <a:gd name="connsiteY42" fmla="*/ 1429 h 10000"/>
                  <a:gd name="connsiteX43" fmla="*/ 4756 w 9529"/>
                  <a:gd name="connsiteY43" fmla="*/ 2387 h 10000"/>
                  <a:gd name="connsiteX44" fmla="*/ 5244 w 9529"/>
                  <a:gd name="connsiteY44" fmla="*/ 2857 h 10000"/>
                  <a:gd name="connsiteX45" fmla="*/ 5613 w 9529"/>
                  <a:gd name="connsiteY45" fmla="*/ 3190 h 10000"/>
                  <a:gd name="connsiteX46" fmla="*/ 3969 w 9529"/>
                  <a:gd name="connsiteY46" fmla="*/ 3523 h 10000"/>
                  <a:gd name="connsiteX47" fmla="*/ 3466 w 9529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995 w 10000"/>
                  <a:gd name="connsiteY3" fmla="*/ 4286 h 10000"/>
                  <a:gd name="connsiteX4" fmla="*/ 8501 w 10000"/>
                  <a:gd name="connsiteY4" fmla="*/ 4286 h 10000"/>
                  <a:gd name="connsiteX5" fmla="*/ 7989 w 10000"/>
                  <a:gd name="connsiteY5" fmla="*/ 4773 h 10000"/>
                  <a:gd name="connsiteX6" fmla="*/ 7989 w 10000"/>
                  <a:gd name="connsiteY6" fmla="*/ 5244 h 10000"/>
                  <a:gd name="connsiteX7" fmla="*/ 8501 w 10000"/>
                  <a:gd name="connsiteY7" fmla="*/ 6202 h 10000"/>
                  <a:gd name="connsiteX8" fmla="*/ 7989 w 10000"/>
                  <a:gd name="connsiteY8" fmla="*/ 7143 h 10000"/>
                  <a:gd name="connsiteX9" fmla="*/ 7002 w 10000"/>
                  <a:gd name="connsiteY9" fmla="*/ 6672 h 10000"/>
                  <a:gd name="connsiteX10" fmla="*/ 6491 w 10000"/>
                  <a:gd name="connsiteY10" fmla="*/ 5714 h 10000"/>
                  <a:gd name="connsiteX11" fmla="*/ 5996 w 10000"/>
                  <a:gd name="connsiteY11" fmla="*/ 5714 h 10000"/>
                  <a:gd name="connsiteX12" fmla="*/ 5503 w 10000"/>
                  <a:gd name="connsiteY12" fmla="*/ 6672 h 10000"/>
                  <a:gd name="connsiteX13" fmla="*/ 4498 w 10000"/>
                  <a:gd name="connsiteY13" fmla="*/ 5714 h 10000"/>
                  <a:gd name="connsiteX14" fmla="*/ 4004 w 10000"/>
                  <a:gd name="connsiteY14" fmla="*/ 6672 h 10000"/>
                  <a:gd name="connsiteX15" fmla="*/ 4004 w 10000"/>
                  <a:gd name="connsiteY15" fmla="*/ 7630 h 10000"/>
                  <a:gd name="connsiteX16" fmla="*/ 3492 w 10000"/>
                  <a:gd name="connsiteY16" fmla="*/ 7630 h 10000"/>
                  <a:gd name="connsiteX17" fmla="*/ 3492 w 10000"/>
                  <a:gd name="connsiteY17" fmla="*/ 8101 h 10000"/>
                  <a:gd name="connsiteX18" fmla="*/ 4498 w 10000"/>
                  <a:gd name="connsiteY18" fmla="*/ 8571 h 10000"/>
                  <a:gd name="connsiteX19" fmla="*/ 2505 w 10000"/>
                  <a:gd name="connsiteY19" fmla="*/ 10000 h 10000"/>
                  <a:gd name="connsiteX20" fmla="*/ 1500 w 10000"/>
                  <a:gd name="connsiteY20" fmla="*/ 10000 h 10000"/>
                  <a:gd name="connsiteX21" fmla="*/ 1005 w 10000"/>
                  <a:gd name="connsiteY21" fmla="*/ 9529 h 10000"/>
                  <a:gd name="connsiteX22" fmla="*/ 494 w 10000"/>
                  <a:gd name="connsiteY22" fmla="*/ 9529 h 10000"/>
                  <a:gd name="connsiteX23" fmla="*/ 494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1005 w 10000"/>
                  <a:gd name="connsiteY26" fmla="*/ 6202 h 10000"/>
                  <a:gd name="connsiteX27" fmla="*/ 1005 w 10000"/>
                  <a:gd name="connsiteY27" fmla="*/ 5714 h 10000"/>
                  <a:gd name="connsiteX28" fmla="*/ 2505 w 10000"/>
                  <a:gd name="connsiteY28" fmla="*/ 5714 h 10000"/>
                  <a:gd name="connsiteX29" fmla="*/ 1993 w 10000"/>
                  <a:gd name="connsiteY29" fmla="*/ 5244 h 10000"/>
                  <a:gd name="connsiteX30" fmla="*/ 2505 w 10000"/>
                  <a:gd name="connsiteY30" fmla="*/ 3815 h 10000"/>
                  <a:gd name="connsiteX31" fmla="*/ 1993 w 10000"/>
                  <a:gd name="connsiteY31" fmla="*/ 3345 h 10000"/>
                  <a:gd name="connsiteX32" fmla="*/ 2505 w 10000"/>
                  <a:gd name="connsiteY32" fmla="*/ 2857 h 10000"/>
                  <a:gd name="connsiteX33" fmla="*/ 1500 w 10000"/>
                  <a:gd name="connsiteY33" fmla="*/ 2387 h 10000"/>
                  <a:gd name="connsiteX34" fmla="*/ 1500 w 10000"/>
                  <a:gd name="connsiteY34" fmla="*/ 1429 h 10000"/>
                  <a:gd name="connsiteX35" fmla="*/ 494 w 10000"/>
                  <a:gd name="connsiteY35" fmla="*/ 0 h 10000"/>
                  <a:gd name="connsiteX36" fmla="*/ 1005 w 10000"/>
                  <a:gd name="connsiteY36" fmla="*/ 0 h 10000"/>
                  <a:gd name="connsiteX37" fmla="*/ 1993 w 10000"/>
                  <a:gd name="connsiteY37" fmla="*/ 1429 h 10000"/>
                  <a:gd name="connsiteX38" fmla="*/ 2505 w 10000"/>
                  <a:gd name="connsiteY38" fmla="*/ 1429 h 10000"/>
                  <a:gd name="connsiteX39" fmla="*/ 2998 w 10000"/>
                  <a:gd name="connsiteY39" fmla="*/ 471 h 10000"/>
                  <a:gd name="connsiteX40" fmla="*/ 4498 w 10000"/>
                  <a:gd name="connsiteY40" fmla="*/ 471 h 10000"/>
                  <a:gd name="connsiteX41" fmla="*/ 4498 w 10000"/>
                  <a:gd name="connsiteY41" fmla="*/ 1429 h 10000"/>
                  <a:gd name="connsiteX42" fmla="*/ 4991 w 10000"/>
                  <a:gd name="connsiteY42" fmla="*/ 1429 h 10000"/>
                  <a:gd name="connsiteX43" fmla="*/ 4991 w 10000"/>
                  <a:gd name="connsiteY43" fmla="*/ 2387 h 10000"/>
                  <a:gd name="connsiteX44" fmla="*/ 5503 w 10000"/>
                  <a:gd name="connsiteY44" fmla="*/ 2857 h 10000"/>
                  <a:gd name="connsiteX45" fmla="*/ 5890 w 10000"/>
                  <a:gd name="connsiteY45" fmla="*/ 3190 h 10000"/>
                  <a:gd name="connsiteX46" fmla="*/ 4165 w 10000"/>
                  <a:gd name="connsiteY46" fmla="*/ 3523 h 10000"/>
                  <a:gd name="connsiteX47" fmla="*/ 3637 w 10000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501 w 10000"/>
                  <a:gd name="connsiteY3" fmla="*/ 4286 h 10000"/>
                  <a:gd name="connsiteX4" fmla="*/ 7989 w 10000"/>
                  <a:gd name="connsiteY4" fmla="*/ 4773 h 10000"/>
                  <a:gd name="connsiteX5" fmla="*/ 7989 w 10000"/>
                  <a:gd name="connsiteY5" fmla="*/ 5244 h 10000"/>
                  <a:gd name="connsiteX6" fmla="*/ 8501 w 10000"/>
                  <a:gd name="connsiteY6" fmla="*/ 6202 h 10000"/>
                  <a:gd name="connsiteX7" fmla="*/ 7989 w 10000"/>
                  <a:gd name="connsiteY7" fmla="*/ 7143 h 10000"/>
                  <a:gd name="connsiteX8" fmla="*/ 7002 w 10000"/>
                  <a:gd name="connsiteY8" fmla="*/ 6672 h 10000"/>
                  <a:gd name="connsiteX9" fmla="*/ 6491 w 10000"/>
                  <a:gd name="connsiteY9" fmla="*/ 5714 h 10000"/>
                  <a:gd name="connsiteX10" fmla="*/ 5996 w 10000"/>
                  <a:gd name="connsiteY10" fmla="*/ 5714 h 10000"/>
                  <a:gd name="connsiteX11" fmla="*/ 5503 w 10000"/>
                  <a:gd name="connsiteY11" fmla="*/ 6672 h 10000"/>
                  <a:gd name="connsiteX12" fmla="*/ 4498 w 10000"/>
                  <a:gd name="connsiteY12" fmla="*/ 5714 h 10000"/>
                  <a:gd name="connsiteX13" fmla="*/ 4004 w 10000"/>
                  <a:gd name="connsiteY13" fmla="*/ 6672 h 10000"/>
                  <a:gd name="connsiteX14" fmla="*/ 4004 w 10000"/>
                  <a:gd name="connsiteY14" fmla="*/ 7630 h 10000"/>
                  <a:gd name="connsiteX15" fmla="*/ 3492 w 10000"/>
                  <a:gd name="connsiteY15" fmla="*/ 7630 h 10000"/>
                  <a:gd name="connsiteX16" fmla="*/ 3492 w 10000"/>
                  <a:gd name="connsiteY16" fmla="*/ 8101 h 10000"/>
                  <a:gd name="connsiteX17" fmla="*/ 4498 w 10000"/>
                  <a:gd name="connsiteY17" fmla="*/ 8571 h 10000"/>
                  <a:gd name="connsiteX18" fmla="*/ 2505 w 10000"/>
                  <a:gd name="connsiteY18" fmla="*/ 10000 h 10000"/>
                  <a:gd name="connsiteX19" fmla="*/ 1500 w 10000"/>
                  <a:gd name="connsiteY19" fmla="*/ 10000 h 10000"/>
                  <a:gd name="connsiteX20" fmla="*/ 1005 w 10000"/>
                  <a:gd name="connsiteY20" fmla="*/ 9529 h 10000"/>
                  <a:gd name="connsiteX21" fmla="*/ 494 w 10000"/>
                  <a:gd name="connsiteY21" fmla="*/ 9529 h 10000"/>
                  <a:gd name="connsiteX22" fmla="*/ 494 w 10000"/>
                  <a:gd name="connsiteY22" fmla="*/ 8571 h 10000"/>
                  <a:gd name="connsiteX23" fmla="*/ 0 w 10000"/>
                  <a:gd name="connsiteY23" fmla="*/ 7630 h 10000"/>
                  <a:gd name="connsiteX24" fmla="*/ 0 w 10000"/>
                  <a:gd name="connsiteY24" fmla="*/ 6672 h 10000"/>
                  <a:gd name="connsiteX25" fmla="*/ 1005 w 10000"/>
                  <a:gd name="connsiteY25" fmla="*/ 6202 h 10000"/>
                  <a:gd name="connsiteX26" fmla="*/ 1005 w 10000"/>
                  <a:gd name="connsiteY26" fmla="*/ 5714 h 10000"/>
                  <a:gd name="connsiteX27" fmla="*/ 2505 w 10000"/>
                  <a:gd name="connsiteY27" fmla="*/ 5714 h 10000"/>
                  <a:gd name="connsiteX28" fmla="*/ 1993 w 10000"/>
                  <a:gd name="connsiteY28" fmla="*/ 5244 h 10000"/>
                  <a:gd name="connsiteX29" fmla="*/ 2505 w 10000"/>
                  <a:gd name="connsiteY29" fmla="*/ 3815 h 10000"/>
                  <a:gd name="connsiteX30" fmla="*/ 1993 w 10000"/>
                  <a:gd name="connsiteY30" fmla="*/ 3345 h 10000"/>
                  <a:gd name="connsiteX31" fmla="*/ 2505 w 10000"/>
                  <a:gd name="connsiteY31" fmla="*/ 2857 h 10000"/>
                  <a:gd name="connsiteX32" fmla="*/ 1500 w 10000"/>
                  <a:gd name="connsiteY32" fmla="*/ 2387 h 10000"/>
                  <a:gd name="connsiteX33" fmla="*/ 1500 w 10000"/>
                  <a:gd name="connsiteY33" fmla="*/ 1429 h 10000"/>
                  <a:gd name="connsiteX34" fmla="*/ 494 w 10000"/>
                  <a:gd name="connsiteY34" fmla="*/ 0 h 10000"/>
                  <a:gd name="connsiteX35" fmla="*/ 1005 w 10000"/>
                  <a:gd name="connsiteY35" fmla="*/ 0 h 10000"/>
                  <a:gd name="connsiteX36" fmla="*/ 1993 w 10000"/>
                  <a:gd name="connsiteY36" fmla="*/ 1429 h 10000"/>
                  <a:gd name="connsiteX37" fmla="*/ 2505 w 10000"/>
                  <a:gd name="connsiteY37" fmla="*/ 1429 h 10000"/>
                  <a:gd name="connsiteX38" fmla="*/ 2998 w 10000"/>
                  <a:gd name="connsiteY38" fmla="*/ 471 h 10000"/>
                  <a:gd name="connsiteX39" fmla="*/ 4498 w 10000"/>
                  <a:gd name="connsiteY39" fmla="*/ 471 h 10000"/>
                  <a:gd name="connsiteX40" fmla="*/ 4498 w 10000"/>
                  <a:gd name="connsiteY40" fmla="*/ 1429 h 10000"/>
                  <a:gd name="connsiteX41" fmla="*/ 4991 w 10000"/>
                  <a:gd name="connsiteY41" fmla="*/ 1429 h 10000"/>
                  <a:gd name="connsiteX42" fmla="*/ 4991 w 10000"/>
                  <a:gd name="connsiteY42" fmla="*/ 2387 h 10000"/>
                  <a:gd name="connsiteX43" fmla="*/ 5503 w 10000"/>
                  <a:gd name="connsiteY43" fmla="*/ 2857 h 10000"/>
                  <a:gd name="connsiteX44" fmla="*/ 5890 w 10000"/>
                  <a:gd name="connsiteY44" fmla="*/ 3190 h 10000"/>
                  <a:gd name="connsiteX45" fmla="*/ 4165 w 10000"/>
                  <a:gd name="connsiteY45" fmla="*/ 3523 h 10000"/>
                  <a:gd name="connsiteX46" fmla="*/ 3637 w 10000"/>
                  <a:gd name="connsiteY4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4773 h 10000"/>
                  <a:gd name="connsiteX4" fmla="*/ 7989 w 10000"/>
                  <a:gd name="connsiteY4" fmla="*/ 5244 h 10000"/>
                  <a:gd name="connsiteX5" fmla="*/ 8501 w 10000"/>
                  <a:gd name="connsiteY5" fmla="*/ 6202 h 10000"/>
                  <a:gd name="connsiteX6" fmla="*/ 7989 w 10000"/>
                  <a:gd name="connsiteY6" fmla="*/ 7143 h 10000"/>
                  <a:gd name="connsiteX7" fmla="*/ 7002 w 10000"/>
                  <a:gd name="connsiteY7" fmla="*/ 6672 h 10000"/>
                  <a:gd name="connsiteX8" fmla="*/ 6491 w 10000"/>
                  <a:gd name="connsiteY8" fmla="*/ 5714 h 10000"/>
                  <a:gd name="connsiteX9" fmla="*/ 5996 w 10000"/>
                  <a:gd name="connsiteY9" fmla="*/ 5714 h 10000"/>
                  <a:gd name="connsiteX10" fmla="*/ 5503 w 10000"/>
                  <a:gd name="connsiteY10" fmla="*/ 6672 h 10000"/>
                  <a:gd name="connsiteX11" fmla="*/ 4498 w 10000"/>
                  <a:gd name="connsiteY11" fmla="*/ 5714 h 10000"/>
                  <a:gd name="connsiteX12" fmla="*/ 4004 w 10000"/>
                  <a:gd name="connsiteY12" fmla="*/ 6672 h 10000"/>
                  <a:gd name="connsiteX13" fmla="*/ 4004 w 10000"/>
                  <a:gd name="connsiteY13" fmla="*/ 7630 h 10000"/>
                  <a:gd name="connsiteX14" fmla="*/ 3492 w 10000"/>
                  <a:gd name="connsiteY14" fmla="*/ 7630 h 10000"/>
                  <a:gd name="connsiteX15" fmla="*/ 3492 w 10000"/>
                  <a:gd name="connsiteY15" fmla="*/ 8101 h 10000"/>
                  <a:gd name="connsiteX16" fmla="*/ 4498 w 10000"/>
                  <a:gd name="connsiteY16" fmla="*/ 8571 h 10000"/>
                  <a:gd name="connsiteX17" fmla="*/ 2505 w 10000"/>
                  <a:gd name="connsiteY17" fmla="*/ 10000 h 10000"/>
                  <a:gd name="connsiteX18" fmla="*/ 1500 w 10000"/>
                  <a:gd name="connsiteY18" fmla="*/ 10000 h 10000"/>
                  <a:gd name="connsiteX19" fmla="*/ 1005 w 10000"/>
                  <a:gd name="connsiteY19" fmla="*/ 9529 h 10000"/>
                  <a:gd name="connsiteX20" fmla="*/ 494 w 10000"/>
                  <a:gd name="connsiteY20" fmla="*/ 9529 h 10000"/>
                  <a:gd name="connsiteX21" fmla="*/ 494 w 10000"/>
                  <a:gd name="connsiteY21" fmla="*/ 8571 h 10000"/>
                  <a:gd name="connsiteX22" fmla="*/ 0 w 10000"/>
                  <a:gd name="connsiteY22" fmla="*/ 7630 h 10000"/>
                  <a:gd name="connsiteX23" fmla="*/ 0 w 10000"/>
                  <a:gd name="connsiteY23" fmla="*/ 6672 h 10000"/>
                  <a:gd name="connsiteX24" fmla="*/ 1005 w 10000"/>
                  <a:gd name="connsiteY24" fmla="*/ 6202 h 10000"/>
                  <a:gd name="connsiteX25" fmla="*/ 1005 w 10000"/>
                  <a:gd name="connsiteY25" fmla="*/ 5714 h 10000"/>
                  <a:gd name="connsiteX26" fmla="*/ 2505 w 10000"/>
                  <a:gd name="connsiteY26" fmla="*/ 5714 h 10000"/>
                  <a:gd name="connsiteX27" fmla="*/ 1993 w 10000"/>
                  <a:gd name="connsiteY27" fmla="*/ 5244 h 10000"/>
                  <a:gd name="connsiteX28" fmla="*/ 2505 w 10000"/>
                  <a:gd name="connsiteY28" fmla="*/ 3815 h 10000"/>
                  <a:gd name="connsiteX29" fmla="*/ 1993 w 10000"/>
                  <a:gd name="connsiteY29" fmla="*/ 3345 h 10000"/>
                  <a:gd name="connsiteX30" fmla="*/ 2505 w 10000"/>
                  <a:gd name="connsiteY30" fmla="*/ 2857 h 10000"/>
                  <a:gd name="connsiteX31" fmla="*/ 1500 w 10000"/>
                  <a:gd name="connsiteY31" fmla="*/ 2387 h 10000"/>
                  <a:gd name="connsiteX32" fmla="*/ 1500 w 10000"/>
                  <a:gd name="connsiteY32" fmla="*/ 1429 h 10000"/>
                  <a:gd name="connsiteX33" fmla="*/ 494 w 10000"/>
                  <a:gd name="connsiteY33" fmla="*/ 0 h 10000"/>
                  <a:gd name="connsiteX34" fmla="*/ 1005 w 10000"/>
                  <a:gd name="connsiteY34" fmla="*/ 0 h 10000"/>
                  <a:gd name="connsiteX35" fmla="*/ 1993 w 10000"/>
                  <a:gd name="connsiteY35" fmla="*/ 1429 h 10000"/>
                  <a:gd name="connsiteX36" fmla="*/ 2505 w 10000"/>
                  <a:gd name="connsiteY36" fmla="*/ 1429 h 10000"/>
                  <a:gd name="connsiteX37" fmla="*/ 2998 w 10000"/>
                  <a:gd name="connsiteY37" fmla="*/ 471 h 10000"/>
                  <a:gd name="connsiteX38" fmla="*/ 4498 w 10000"/>
                  <a:gd name="connsiteY38" fmla="*/ 471 h 10000"/>
                  <a:gd name="connsiteX39" fmla="*/ 4498 w 10000"/>
                  <a:gd name="connsiteY39" fmla="*/ 1429 h 10000"/>
                  <a:gd name="connsiteX40" fmla="*/ 4991 w 10000"/>
                  <a:gd name="connsiteY40" fmla="*/ 1429 h 10000"/>
                  <a:gd name="connsiteX41" fmla="*/ 4991 w 10000"/>
                  <a:gd name="connsiteY41" fmla="*/ 2387 h 10000"/>
                  <a:gd name="connsiteX42" fmla="*/ 5503 w 10000"/>
                  <a:gd name="connsiteY42" fmla="*/ 2857 h 10000"/>
                  <a:gd name="connsiteX43" fmla="*/ 5890 w 10000"/>
                  <a:gd name="connsiteY43" fmla="*/ 3190 h 10000"/>
                  <a:gd name="connsiteX44" fmla="*/ 4165 w 10000"/>
                  <a:gd name="connsiteY44" fmla="*/ 3523 h 10000"/>
                  <a:gd name="connsiteX45" fmla="*/ 3637 w 10000"/>
                  <a:gd name="connsiteY45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8501 w 10000"/>
                  <a:gd name="connsiteY4" fmla="*/ 6202 h 10000"/>
                  <a:gd name="connsiteX5" fmla="*/ 7989 w 10000"/>
                  <a:gd name="connsiteY5" fmla="*/ 7143 h 10000"/>
                  <a:gd name="connsiteX6" fmla="*/ 7002 w 10000"/>
                  <a:gd name="connsiteY6" fmla="*/ 6672 h 10000"/>
                  <a:gd name="connsiteX7" fmla="*/ 6491 w 10000"/>
                  <a:gd name="connsiteY7" fmla="*/ 5714 h 10000"/>
                  <a:gd name="connsiteX8" fmla="*/ 5996 w 10000"/>
                  <a:gd name="connsiteY8" fmla="*/ 5714 h 10000"/>
                  <a:gd name="connsiteX9" fmla="*/ 5503 w 10000"/>
                  <a:gd name="connsiteY9" fmla="*/ 6672 h 10000"/>
                  <a:gd name="connsiteX10" fmla="*/ 4498 w 10000"/>
                  <a:gd name="connsiteY10" fmla="*/ 5714 h 10000"/>
                  <a:gd name="connsiteX11" fmla="*/ 4004 w 10000"/>
                  <a:gd name="connsiteY11" fmla="*/ 6672 h 10000"/>
                  <a:gd name="connsiteX12" fmla="*/ 4004 w 10000"/>
                  <a:gd name="connsiteY12" fmla="*/ 7630 h 10000"/>
                  <a:gd name="connsiteX13" fmla="*/ 3492 w 10000"/>
                  <a:gd name="connsiteY13" fmla="*/ 7630 h 10000"/>
                  <a:gd name="connsiteX14" fmla="*/ 3492 w 10000"/>
                  <a:gd name="connsiteY14" fmla="*/ 8101 h 10000"/>
                  <a:gd name="connsiteX15" fmla="*/ 4498 w 10000"/>
                  <a:gd name="connsiteY15" fmla="*/ 8571 h 10000"/>
                  <a:gd name="connsiteX16" fmla="*/ 2505 w 10000"/>
                  <a:gd name="connsiteY16" fmla="*/ 10000 h 10000"/>
                  <a:gd name="connsiteX17" fmla="*/ 1500 w 10000"/>
                  <a:gd name="connsiteY17" fmla="*/ 10000 h 10000"/>
                  <a:gd name="connsiteX18" fmla="*/ 1005 w 10000"/>
                  <a:gd name="connsiteY18" fmla="*/ 9529 h 10000"/>
                  <a:gd name="connsiteX19" fmla="*/ 494 w 10000"/>
                  <a:gd name="connsiteY19" fmla="*/ 9529 h 10000"/>
                  <a:gd name="connsiteX20" fmla="*/ 494 w 10000"/>
                  <a:gd name="connsiteY20" fmla="*/ 8571 h 10000"/>
                  <a:gd name="connsiteX21" fmla="*/ 0 w 10000"/>
                  <a:gd name="connsiteY21" fmla="*/ 7630 h 10000"/>
                  <a:gd name="connsiteX22" fmla="*/ 0 w 10000"/>
                  <a:gd name="connsiteY22" fmla="*/ 6672 h 10000"/>
                  <a:gd name="connsiteX23" fmla="*/ 1005 w 10000"/>
                  <a:gd name="connsiteY23" fmla="*/ 6202 h 10000"/>
                  <a:gd name="connsiteX24" fmla="*/ 1005 w 10000"/>
                  <a:gd name="connsiteY24" fmla="*/ 5714 h 10000"/>
                  <a:gd name="connsiteX25" fmla="*/ 2505 w 10000"/>
                  <a:gd name="connsiteY25" fmla="*/ 5714 h 10000"/>
                  <a:gd name="connsiteX26" fmla="*/ 1993 w 10000"/>
                  <a:gd name="connsiteY26" fmla="*/ 5244 h 10000"/>
                  <a:gd name="connsiteX27" fmla="*/ 2505 w 10000"/>
                  <a:gd name="connsiteY27" fmla="*/ 3815 h 10000"/>
                  <a:gd name="connsiteX28" fmla="*/ 1993 w 10000"/>
                  <a:gd name="connsiteY28" fmla="*/ 3345 h 10000"/>
                  <a:gd name="connsiteX29" fmla="*/ 2505 w 10000"/>
                  <a:gd name="connsiteY29" fmla="*/ 2857 h 10000"/>
                  <a:gd name="connsiteX30" fmla="*/ 1500 w 10000"/>
                  <a:gd name="connsiteY30" fmla="*/ 2387 h 10000"/>
                  <a:gd name="connsiteX31" fmla="*/ 1500 w 10000"/>
                  <a:gd name="connsiteY31" fmla="*/ 1429 h 10000"/>
                  <a:gd name="connsiteX32" fmla="*/ 494 w 10000"/>
                  <a:gd name="connsiteY32" fmla="*/ 0 h 10000"/>
                  <a:gd name="connsiteX33" fmla="*/ 1005 w 10000"/>
                  <a:gd name="connsiteY33" fmla="*/ 0 h 10000"/>
                  <a:gd name="connsiteX34" fmla="*/ 1993 w 10000"/>
                  <a:gd name="connsiteY34" fmla="*/ 1429 h 10000"/>
                  <a:gd name="connsiteX35" fmla="*/ 2505 w 10000"/>
                  <a:gd name="connsiteY35" fmla="*/ 1429 h 10000"/>
                  <a:gd name="connsiteX36" fmla="*/ 2998 w 10000"/>
                  <a:gd name="connsiteY36" fmla="*/ 471 h 10000"/>
                  <a:gd name="connsiteX37" fmla="*/ 4498 w 10000"/>
                  <a:gd name="connsiteY37" fmla="*/ 471 h 10000"/>
                  <a:gd name="connsiteX38" fmla="*/ 4498 w 10000"/>
                  <a:gd name="connsiteY38" fmla="*/ 1429 h 10000"/>
                  <a:gd name="connsiteX39" fmla="*/ 4991 w 10000"/>
                  <a:gd name="connsiteY39" fmla="*/ 1429 h 10000"/>
                  <a:gd name="connsiteX40" fmla="*/ 4991 w 10000"/>
                  <a:gd name="connsiteY40" fmla="*/ 2387 h 10000"/>
                  <a:gd name="connsiteX41" fmla="*/ 5503 w 10000"/>
                  <a:gd name="connsiteY41" fmla="*/ 2857 h 10000"/>
                  <a:gd name="connsiteX42" fmla="*/ 5890 w 10000"/>
                  <a:gd name="connsiteY42" fmla="*/ 3190 h 10000"/>
                  <a:gd name="connsiteX43" fmla="*/ 4165 w 10000"/>
                  <a:gd name="connsiteY43" fmla="*/ 3523 h 10000"/>
                  <a:gd name="connsiteX44" fmla="*/ 3637 w 10000"/>
                  <a:gd name="connsiteY44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989 w 10000"/>
                  <a:gd name="connsiteY4" fmla="*/ 7143 h 10000"/>
                  <a:gd name="connsiteX5" fmla="*/ 7002 w 10000"/>
                  <a:gd name="connsiteY5" fmla="*/ 6672 h 10000"/>
                  <a:gd name="connsiteX6" fmla="*/ 6491 w 10000"/>
                  <a:gd name="connsiteY6" fmla="*/ 5714 h 10000"/>
                  <a:gd name="connsiteX7" fmla="*/ 5996 w 10000"/>
                  <a:gd name="connsiteY7" fmla="*/ 5714 h 10000"/>
                  <a:gd name="connsiteX8" fmla="*/ 5503 w 10000"/>
                  <a:gd name="connsiteY8" fmla="*/ 6672 h 10000"/>
                  <a:gd name="connsiteX9" fmla="*/ 4498 w 10000"/>
                  <a:gd name="connsiteY9" fmla="*/ 5714 h 10000"/>
                  <a:gd name="connsiteX10" fmla="*/ 4004 w 10000"/>
                  <a:gd name="connsiteY10" fmla="*/ 6672 h 10000"/>
                  <a:gd name="connsiteX11" fmla="*/ 4004 w 10000"/>
                  <a:gd name="connsiteY11" fmla="*/ 7630 h 10000"/>
                  <a:gd name="connsiteX12" fmla="*/ 3492 w 10000"/>
                  <a:gd name="connsiteY12" fmla="*/ 7630 h 10000"/>
                  <a:gd name="connsiteX13" fmla="*/ 3492 w 10000"/>
                  <a:gd name="connsiteY13" fmla="*/ 8101 h 10000"/>
                  <a:gd name="connsiteX14" fmla="*/ 4498 w 10000"/>
                  <a:gd name="connsiteY14" fmla="*/ 8571 h 10000"/>
                  <a:gd name="connsiteX15" fmla="*/ 2505 w 10000"/>
                  <a:gd name="connsiteY15" fmla="*/ 10000 h 10000"/>
                  <a:gd name="connsiteX16" fmla="*/ 1500 w 10000"/>
                  <a:gd name="connsiteY16" fmla="*/ 10000 h 10000"/>
                  <a:gd name="connsiteX17" fmla="*/ 1005 w 10000"/>
                  <a:gd name="connsiteY17" fmla="*/ 9529 h 10000"/>
                  <a:gd name="connsiteX18" fmla="*/ 494 w 10000"/>
                  <a:gd name="connsiteY18" fmla="*/ 9529 h 10000"/>
                  <a:gd name="connsiteX19" fmla="*/ 494 w 10000"/>
                  <a:gd name="connsiteY19" fmla="*/ 8571 h 10000"/>
                  <a:gd name="connsiteX20" fmla="*/ 0 w 10000"/>
                  <a:gd name="connsiteY20" fmla="*/ 7630 h 10000"/>
                  <a:gd name="connsiteX21" fmla="*/ 0 w 10000"/>
                  <a:gd name="connsiteY21" fmla="*/ 6672 h 10000"/>
                  <a:gd name="connsiteX22" fmla="*/ 1005 w 10000"/>
                  <a:gd name="connsiteY22" fmla="*/ 6202 h 10000"/>
                  <a:gd name="connsiteX23" fmla="*/ 1005 w 10000"/>
                  <a:gd name="connsiteY23" fmla="*/ 5714 h 10000"/>
                  <a:gd name="connsiteX24" fmla="*/ 2505 w 10000"/>
                  <a:gd name="connsiteY24" fmla="*/ 5714 h 10000"/>
                  <a:gd name="connsiteX25" fmla="*/ 1993 w 10000"/>
                  <a:gd name="connsiteY25" fmla="*/ 5244 h 10000"/>
                  <a:gd name="connsiteX26" fmla="*/ 2505 w 10000"/>
                  <a:gd name="connsiteY26" fmla="*/ 3815 h 10000"/>
                  <a:gd name="connsiteX27" fmla="*/ 1993 w 10000"/>
                  <a:gd name="connsiteY27" fmla="*/ 3345 h 10000"/>
                  <a:gd name="connsiteX28" fmla="*/ 2505 w 10000"/>
                  <a:gd name="connsiteY28" fmla="*/ 2857 h 10000"/>
                  <a:gd name="connsiteX29" fmla="*/ 1500 w 10000"/>
                  <a:gd name="connsiteY29" fmla="*/ 2387 h 10000"/>
                  <a:gd name="connsiteX30" fmla="*/ 1500 w 10000"/>
                  <a:gd name="connsiteY30" fmla="*/ 1429 h 10000"/>
                  <a:gd name="connsiteX31" fmla="*/ 494 w 10000"/>
                  <a:gd name="connsiteY31" fmla="*/ 0 h 10000"/>
                  <a:gd name="connsiteX32" fmla="*/ 1005 w 10000"/>
                  <a:gd name="connsiteY32" fmla="*/ 0 h 10000"/>
                  <a:gd name="connsiteX33" fmla="*/ 1993 w 10000"/>
                  <a:gd name="connsiteY33" fmla="*/ 1429 h 10000"/>
                  <a:gd name="connsiteX34" fmla="*/ 2505 w 10000"/>
                  <a:gd name="connsiteY34" fmla="*/ 1429 h 10000"/>
                  <a:gd name="connsiteX35" fmla="*/ 2998 w 10000"/>
                  <a:gd name="connsiteY35" fmla="*/ 471 h 10000"/>
                  <a:gd name="connsiteX36" fmla="*/ 4498 w 10000"/>
                  <a:gd name="connsiteY36" fmla="*/ 471 h 10000"/>
                  <a:gd name="connsiteX37" fmla="*/ 4498 w 10000"/>
                  <a:gd name="connsiteY37" fmla="*/ 1429 h 10000"/>
                  <a:gd name="connsiteX38" fmla="*/ 4991 w 10000"/>
                  <a:gd name="connsiteY38" fmla="*/ 1429 h 10000"/>
                  <a:gd name="connsiteX39" fmla="*/ 4991 w 10000"/>
                  <a:gd name="connsiteY39" fmla="*/ 2387 h 10000"/>
                  <a:gd name="connsiteX40" fmla="*/ 5503 w 10000"/>
                  <a:gd name="connsiteY40" fmla="*/ 2857 h 10000"/>
                  <a:gd name="connsiteX41" fmla="*/ 5890 w 10000"/>
                  <a:gd name="connsiteY41" fmla="*/ 3190 h 10000"/>
                  <a:gd name="connsiteX42" fmla="*/ 4165 w 10000"/>
                  <a:gd name="connsiteY42" fmla="*/ 3523 h 10000"/>
                  <a:gd name="connsiteX43" fmla="*/ 3637 w 10000"/>
                  <a:gd name="connsiteY43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4498 w 10000"/>
                  <a:gd name="connsiteY13" fmla="*/ 8571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3200 w 10000"/>
                  <a:gd name="connsiteY10" fmla="*/ 5291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3200 w 10000"/>
                  <a:gd name="connsiteY9" fmla="*/ 5291 h 10000"/>
                  <a:gd name="connsiteX10" fmla="*/ 3598 w 10000"/>
                  <a:gd name="connsiteY10" fmla="*/ 6400 h 10000"/>
                  <a:gd name="connsiteX11" fmla="*/ 2984 w 10000"/>
                  <a:gd name="connsiteY11" fmla="*/ 7052 h 10000"/>
                  <a:gd name="connsiteX12" fmla="*/ 3440 w 10000"/>
                  <a:gd name="connsiteY12" fmla="*/ 9337 h 10000"/>
                  <a:gd name="connsiteX13" fmla="*/ 2505 w 10000"/>
                  <a:gd name="connsiteY13" fmla="*/ 10000 h 10000"/>
                  <a:gd name="connsiteX14" fmla="*/ 1500 w 10000"/>
                  <a:gd name="connsiteY14" fmla="*/ 10000 h 10000"/>
                  <a:gd name="connsiteX15" fmla="*/ 1005 w 10000"/>
                  <a:gd name="connsiteY15" fmla="*/ 9529 h 10000"/>
                  <a:gd name="connsiteX16" fmla="*/ 494 w 10000"/>
                  <a:gd name="connsiteY16" fmla="*/ 9529 h 10000"/>
                  <a:gd name="connsiteX17" fmla="*/ 494 w 10000"/>
                  <a:gd name="connsiteY17" fmla="*/ 8571 h 10000"/>
                  <a:gd name="connsiteX18" fmla="*/ 0 w 10000"/>
                  <a:gd name="connsiteY18" fmla="*/ 7630 h 10000"/>
                  <a:gd name="connsiteX19" fmla="*/ 0 w 10000"/>
                  <a:gd name="connsiteY19" fmla="*/ 6672 h 10000"/>
                  <a:gd name="connsiteX20" fmla="*/ 1005 w 10000"/>
                  <a:gd name="connsiteY20" fmla="*/ 6202 h 10000"/>
                  <a:gd name="connsiteX21" fmla="*/ 1005 w 10000"/>
                  <a:gd name="connsiteY21" fmla="*/ 5714 h 10000"/>
                  <a:gd name="connsiteX22" fmla="*/ 2505 w 10000"/>
                  <a:gd name="connsiteY22" fmla="*/ 5714 h 10000"/>
                  <a:gd name="connsiteX23" fmla="*/ 1993 w 10000"/>
                  <a:gd name="connsiteY23" fmla="*/ 5244 h 10000"/>
                  <a:gd name="connsiteX24" fmla="*/ 2505 w 10000"/>
                  <a:gd name="connsiteY24" fmla="*/ 3815 h 10000"/>
                  <a:gd name="connsiteX25" fmla="*/ 1993 w 10000"/>
                  <a:gd name="connsiteY25" fmla="*/ 3345 h 10000"/>
                  <a:gd name="connsiteX26" fmla="*/ 2505 w 10000"/>
                  <a:gd name="connsiteY26" fmla="*/ 2857 h 10000"/>
                  <a:gd name="connsiteX27" fmla="*/ 1500 w 10000"/>
                  <a:gd name="connsiteY27" fmla="*/ 2387 h 10000"/>
                  <a:gd name="connsiteX28" fmla="*/ 1500 w 10000"/>
                  <a:gd name="connsiteY28" fmla="*/ 1429 h 10000"/>
                  <a:gd name="connsiteX29" fmla="*/ 494 w 10000"/>
                  <a:gd name="connsiteY29" fmla="*/ 0 h 10000"/>
                  <a:gd name="connsiteX30" fmla="*/ 1005 w 10000"/>
                  <a:gd name="connsiteY30" fmla="*/ 0 h 10000"/>
                  <a:gd name="connsiteX31" fmla="*/ 1993 w 10000"/>
                  <a:gd name="connsiteY31" fmla="*/ 1429 h 10000"/>
                  <a:gd name="connsiteX32" fmla="*/ 2505 w 10000"/>
                  <a:gd name="connsiteY32" fmla="*/ 1429 h 10000"/>
                  <a:gd name="connsiteX33" fmla="*/ 2998 w 10000"/>
                  <a:gd name="connsiteY33" fmla="*/ 471 h 10000"/>
                  <a:gd name="connsiteX34" fmla="*/ 4498 w 10000"/>
                  <a:gd name="connsiteY34" fmla="*/ 471 h 10000"/>
                  <a:gd name="connsiteX35" fmla="*/ 4498 w 10000"/>
                  <a:gd name="connsiteY35" fmla="*/ 1429 h 10000"/>
                  <a:gd name="connsiteX36" fmla="*/ 4991 w 10000"/>
                  <a:gd name="connsiteY36" fmla="*/ 1429 h 10000"/>
                  <a:gd name="connsiteX37" fmla="*/ 4991 w 10000"/>
                  <a:gd name="connsiteY37" fmla="*/ 2387 h 10000"/>
                  <a:gd name="connsiteX38" fmla="*/ 5503 w 10000"/>
                  <a:gd name="connsiteY38" fmla="*/ 2857 h 10000"/>
                  <a:gd name="connsiteX39" fmla="*/ 5890 w 10000"/>
                  <a:gd name="connsiteY39" fmla="*/ 3190 h 10000"/>
                  <a:gd name="connsiteX40" fmla="*/ 4165 w 10000"/>
                  <a:gd name="connsiteY40" fmla="*/ 3523 h 10000"/>
                  <a:gd name="connsiteX41" fmla="*/ 3637 w 10000"/>
                  <a:gd name="connsiteY41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3200 w 10000"/>
                  <a:gd name="connsiteY8" fmla="*/ 5291 h 10000"/>
                  <a:gd name="connsiteX9" fmla="*/ 3598 w 10000"/>
                  <a:gd name="connsiteY9" fmla="*/ 6400 h 10000"/>
                  <a:gd name="connsiteX10" fmla="*/ 2984 w 10000"/>
                  <a:gd name="connsiteY10" fmla="*/ 7052 h 10000"/>
                  <a:gd name="connsiteX11" fmla="*/ 3440 w 10000"/>
                  <a:gd name="connsiteY11" fmla="*/ 9337 h 10000"/>
                  <a:gd name="connsiteX12" fmla="*/ 2505 w 10000"/>
                  <a:gd name="connsiteY12" fmla="*/ 10000 h 10000"/>
                  <a:gd name="connsiteX13" fmla="*/ 1500 w 10000"/>
                  <a:gd name="connsiteY13" fmla="*/ 10000 h 10000"/>
                  <a:gd name="connsiteX14" fmla="*/ 1005 w 10000"/>
                  <a:gd name="connsiteY14" fmla="*/ 9529 h 10000"/>
                  <a:gd name="connsiteX15" fmla="*/ 494 w 10000"/>
                  <a:gd name="connsiteY15" fmla="*/ 9529 h 10000"/>
                  <a:gd name="connsiteX16" fmla="*/ 494 w 10000"/>
                  <a:gd name="connsiteY16" fmla="*/ 8571 h 10000"/>
                  <a:gd name="connsiteX17" fmla="*/ 0 w 10000"/>
                  <a:gd name="connsiteY17" fmla="*/ 7630 h 10000"/>
                  <a:gd name="connsiteX18" fmla="*/ 0 w 10000"/>
                  <a:gd name="connsiteY18" fmla="*/ 6672 h 10000"/>
                  <a:gd name="connsiteX19" fmla="*/ 1005 w 10000"/>
                  <a:gd name="connsiteY19" fmla="*/ 6202 h 10000"/>
                  <a:gd name="connsiteX20" fmla="*/ 1005 w 10000"/>
                  <a:gd name="connsiteY20" fmla="*/ 5714 h 10000"/>
                  <a:gd name="connsiteX21" fmla="*/ 2505 w 10000"/>
                  <a:gd name="connsiteY21" fmla="*/ 5714 h 10000"/>
                  <a:gd name="connsiteX22" fmla="*/ 1993 w 10000"/>
                  <a:gd name="connsiteY22" fmla="*/ 5244 h 10000"/>
                  <a:gd name="connsiteX23" fmla="*/ 2505 w 10000"/>
                  <a:gd name="connsiteY23" fmla="*/ 3815 h 10000"/>
                  <a:gd name="connsiteX24" fmla="*/ 1993 w 10000"/>
                  <a:gd name="connsiteY24" fmla="*/ 3345 h 10000"/>
                  <a:gd name="connsiteX25" fmla="*/ 2505 w 10000"/>
                  <a:gd name="connsiteY25" fmla="*/ 2857 h 10000"/>
                  <a:gd name="connsiteX26" fmla="*/ 1500 w 10000"/>
                  <a:gd name="connsiteY26" fmla="*/ 2387 h 10000"/>
                  <a:gd name="connsiteX27" fmla="*/ 1500 w 10000"/>
                  <a:gd name="connsiteY27" fmla="*/ 1429 h 10000"/>
                  <a:gd name="connsiteX28" fmla="*/ 494 w 10000"/>
                  <a:gd name="connsiteY28" fmla="*/ 0 h 10000"/>
                  <a:gd name="connsiteX29" fmla="*/ 1005 w 10000"/>
                  <a:gd name="connsiteY29" fmla="*/ 0 h 10000"/>
                  <a:gd name="connsiteX30" fmla="*/ 1993 w 10000"/>
                  <a:gd name="connsiteY30" fmla="*/ 1429 h 10000"/>
                  <a:gd name="connsiteX31" fmla="*/ 2505 w 10000"/>
                  <a:gd name="connsiteY31" fmla="*/ 1429 h 10000"/>
                  <a:gd name="connsiteX32" fmla="*/ 2998 w 10000"/>
                  <a:gd name="connsiteY32" fmla="*/ 471 h 10000"/>
                  <a:gd name="connsiteX33" fmla="*/ 4498 w 10000"/>
                  <a:gd name="connsiteY33" fmla="*/ 471 h 10000"/>
                  <a:gd name="connsiteX34" fmla="*/ 4498 w 10000"/>
                  <a:gd name="connsiteY34" fmla="*/ 1429 h 10000"/>
                  <a:gd name="connsiteX35" fmla="*/ 4991 w 10000"/>
                  <a:gd name="connsiteY35" fmla="*/ 1429 h 10000"/>
                  <a:gd name="connsiteX36" fmla="*/ 4991 w 10000"/>
                  <a:gd name="connsiteY36" fmla="*/ 2387 h 10000"/>
                  <a:gd name="connsiteX37" fmla="*/ 5503 w 10000"/>
                  <a:gd name="connsiteY37" fmla="*/ 2857 h 10000"/>
                  <a:gd name="connsiteX38" fmla="*/ 5890 w 10000"/>
                  <a:gd name="connsiteY38" fmla="*/ 3190 h 10000"/>
                  <a:gd name="connsiteX39" fmla="*/ 4165 w 10000"/>
                  <a:gd name="connsiteY39" fmla="*/ 3523 h 10000"/>
                  <a:gd name="connsiteX40" fmla="*/ 3637 w 10000"/>
                  <a:gd name="connsiteY40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3200 w 10000"/>
                  <a:gd name="connsiteY7" fmla="*/ 5291 h 10000"/>
                  <a:gd name="connsiteX8" fmla="*/ 3598 w 10000"/>
                  <a:gd name="connsiteY8" fmla="*/ 6400 h 10000"/>
                  <a:gd name="connsiteX9" fmla="*/ 2984 w 10000"/>
                  <a:gd name="connsiteY9" fmla="*/ 7052 h 10000"/>
                  <a:gd name="connsiteX10" fmla="*/ 3440 w 10000"/>
                  <a:gd name="connsiteY10" fmla="*/ 9337 h 10000"/>
                  <a:gd name="connsiteX11" fmla="*/ 2505 w 10000"/>
                  <a:gd name="connsiteY11" fmla="*/ 10000 h 10000"/>
                  <a:gd name="connsiteX12" fmla="*/ 1500 w 10000"/>
                  <a:gd name="connsiteY12" fmla="*/ 10000 h 10000"/>
                  <a:gd name="connsiteX13" fmla="*/ 1005 w 10000"/>
                  <a:gd name="connsiteY13" fmla="*/ 9529 h 10000"/>
                  <a:gd name="connsiteX14" fmla="*/ 494 w 10000"/>
                  <a:gd name="connsiteY14" fmla="*/ 9529 h 10000"/>
                  <a:gd name="connsiteX15" fmla="*/ 494 w 10000"/>
                  <a:gd name="connsiteY15" fmla="*/ 8571 h 10000"/>
                  <a:gd name="connsiteX16" fmla="*/ 0 w 10000"/>
                  <a:gd name="connsiteY16" fmla="*/ 7630 h 10000"/>
                  <a:gd name="connsiteX17" fmla="*/ 0 w 10000"/>
                  <a:gd name="connsiteY17" fmla="*/ 6672 h 10000"/>
                  <a:gd name="connsiteX18" fmla="*/ 1005 w 10000"/>
                  <a:gd name="connsiteY18" fmla="*/ 6202 h 10000"/>
                  <a:gd name="connsiteX19" fmla="*/ 1005 w 10000"/>
                  <a:gd name="connsiteY19" fmla="*/ 5714 h 10000"/>
                  <a:gd name="connsiteX20" fmla="*/ 2505 w 10000"/>
                  <a:gd name="connsiteY20" fmla="*/ 5714 h 10000"/>
                  <a:gd name="connsiteX21" fmla="*/ 1993 w 10000"/>
                  <a:gd name="connsiteY21" fmla="*/ 5244 h 10000"/>
                  <a:gd name="connsiteX22" fmla="*/ 2505 w 10000"/>
                  <a:gd name="connsiteY22" fmla="*/ 3815 h 10000"/>
                  <a:gd name="connsiteX23" fmla="*/ 1993 w 10000"/>
                  <a:gd name="connsiteY23" fmla="*/ 3345 h 10000"/>
                  <a:gd name="connsiteX24" fmla="*/ 2505 w 10000"/>
                  <a:gd name="connsiteY24" fmla="*/ 2857 h 10000"/>
                  <a:gd name="connsiteX25" fmla="*/ 1500 w 10000"/>
                  <a:gd name="connsiteY25" fmla="*/ 2387 h 10000"/>
                  <a:gd name="connsiteX26" fmla="*/ 1500 w 10000"/>
                  <a:gd name="connsiteY26" fmla="*/ 1429 h 10000"/>
                  <a:gd name="connsiteX27" fmla="*/ 494 w 10000"/>
                  <a:gd name="connsiteY27" fmla="*/ 0 h 10000"/>
                  <a:gd name="connsiteX28" fmla="*/ 1005 w 10000"/>
                  <a:gd name="connsiteY28" fmla="*/ 0 h 10000"/>
                  <a:gd name="connsiteX29" fmla="*/ 1993 w 10000"/>
                  <a:gd name="connsiteY29" fmla="*/ 1429 h 10000"/>
                  <a:gd name="connsiteX30" fmla="*/ 2505 w 10000"/>
                  <a:gd name="connsiteY30" fmla="*/ 1429 h 10000"/>
                  <a:gd name="connsiteX31" fmla="*/ 2998 w 10000"/>
                  <a:gd name="connsiteY31" fmla="*/ 471 h 10000"/>
                  <a:gd name="connsiteX32" fmla="*/ 4498 w 10000"/>
                  <a:gd name="connsiteY32" fmla="*/ 471 h 10000"/>
                  <a:gd name="connsiteX33" fmla="*/ 4498 w 10000"/>
                  <a:gd name="connsiteY33" fmla="*/ 1429 h 10000"/>
                  <a:gd name="connsiteX34" fmla="*/ 4991 w 10000"/>
                  <a:gd name="connsiteY34" fmla="*/ 1429 h 10000"/>
                  <a:gd name="connsiteX35" fmla="*/ 4991 w 10000"/>
                  <a:gd name="connsiteY35" fmla="*/ 2387 h 10000"/>
                  <a:gd name="connsiteX36" fmla="*/ 5503 w 10000"/>
                  <a:gd name="connsiteY36" fmla="*/ 2857 h 10000"/>
                  <a:gd name="connsiteX37" fmla="*/ 5890 w 10000"/>
                  <a:gd name="connsiteY37" fmla="*/ 3190 h 10000"/>
                  <a:gd name="connsiteX38" fmla="*/ 4165 w 10000"/>
                  <a:gd name="connsiteY38" fmla="*/ 3523 h 10000"/>
                  <a:gd name="connsiteX39" fmla="*/ 3637 w 10000"/>
                  <a:gd name="connsiteY39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5996 w 10000"/>
                  <a:gd name="connsiteY5" fmla="*/ 5714 h 10000"/>
                  <a:gd name="connsiteX6" fmla="*/ 3200 w 10000"/>
                  <a:gd name="connsiteY6" fmla="*/ 5291 h 10000"/>
                  <a:gd name="connsiteX7" fmla="*/ 3598 w 10000"/>
                  <a:gd name="connsiteY7" fmla="*/ 6400 h 10000"/>
                  <a:gd name="connsiteX8" fmla="*/ 2984 w 10000"/>
                  <a:gd name="connsiteY8" fmla="*/ 7052 h 10000"/>
                  <a:gd name="connsiteX9" fmla="*/ 3440 w 10000"/>
                  <a:gd name="connsiteY9" fmla="*/ 9337 h 10000"/>
                  <a:gd name="connsiteX10" fmla="*/ 2505 w 10000"/>
                  <a:gd name="connsiteY10" fmla="*/ 10000 h 10000"/>
                  <a:gd name="connsiteX11" fmla="*/ 1500 w 10000"/>
                  <a:gd name="connsiteY11" fmla="*/ 10000 h 10000"/>
                  <a:gd name="connsiteX12" fmla="*/ 1005 w 10000"/>
                  <a:gd name="connsiteY12" fmla="*/ 9529 h 10000"/>
                  <a:gd name="connsiteX13" fmla="*/ 494 w 10000"/>
                  <a:gd name="connsiteY13" fmla="*/ 9529 h 10000"/>
                  <a:gd name="connsiteX14" fmla="*/ 494 w 10000"/>
                  <a:gd name="connsiteY14" fmla="*/ 8571 h 10000"/>
                  <a:gd name="connsiteX15" fmla="*/ 0 w 10000"/>
                  <a:gd name="connsiteY15" fmla="*/ 7630 h 10000"/>
                  <a:gd name="connsiteX16" fmla="*/ 0 w 10000"/>
                  <a:gd name="connsiteY16" fmla="*/ 6672 h 10000"/>
                  <a:gd name="connsiteX17" fmla="*/ 1005 w 10000"/>
                  <a:gd name="connsiteY17" fmla="*/ 6202 h 10000"/>
                  <a:gd name="connsiteX18" fmla="*/ 1005 w 10000"/>
                  <a:gd name="connsiteY18" fmla="*/ 5714 h 10000"/>
                  <a:gd name="connsiteX19" fmla="*/ 2505 w 10000"/>
                  <a:gd name="connsiteY19" fmla="*/ 5714 h 10000"/>
                  <a:gd name="connsiteX20" fmla="*/ 1993 w 10000"/>
                  <a:gd name="connsiteY20" fmla="*/ 5244 h 10000"/>
                  <a:gd name="connsiteX21" fmla="*/ 2505 w 10000"/>
                  <a:gd name="connsiteY21" fmla="*/ 3815 h 10000"/>
                  <a:gd name="connsiteX22" fmla="*/ 1993 w 10000"/>
                  <a:gd name="connsiteY22" fmla="*/ 3345 h 10000"/>
                  <a:gd name="connsiteX23" fmla="*/ 2505 w 10000"/>
                  <a:gd name="connsiteY23" fmla="*/ 2857 h 10000"/>
                  <a:gd name="connsiteX24" fmla="*/ 1500 w 10000"/>
                  <a:gd name="connsiteY24" fmla="*/ 2387 h 10000"/>
                  <a:gd name="connsiteX25" fmla="*/ 1500 w 10000"/>
                  <a:gd name="connsiteY25" fmla="*/ 1429 h 10000"/>
                  <a:gd name="connsiteX26" fmla="*/ 494 w 10000"/>
                  <a:gd name="connsiteY26" fmla="*/ 0 h 10000"/>
                  <a:gd name="connsiteX27" fmla="*/ 1005 w 10000"/>
                  <a:gd name="connsiteY27" fmla="*/ 0 h 10000"/>
                  <a:gd name="connsiteX28" fmla="*/ 1993 w 10000"/>
                  <a:gd name="connsiteY28" fmla="*/ 1429 h 10000"/>
                  <a:gd name="connsiteX29" fmla="*/ 2505 w 10000"/>
                  <a:gd name="connsiteY29" fmla="*/ 1429 h 10000"/>
                  <a:gd name="connsiteX30" fmla="*/ 2998 w 10000"/>
                  <a:gd name="connsiteY30" fmla="*/ 471 h 10000"/>
                  <a:gd name="connsiteX31" fmla="*/ 4498 w 10000"/>
                  <a:gd name="connsiteY31" fmla="*/ 471 h 10000"/>
                  <a:gd name="connsiteX32" fmla="*/ 4498 w 10000"/>
                  <a:gd name="connsiteY32" fmla="*/ 1429 h 10000"/>
                  <a:gd name="connsiteX33" fmla="*/ 4991 w 10000"/>
                  <a:gd name="connsiteY33" fmla="*/ 1429 h 10000"/>
                  <a:gd name="connsiteX34" fmla="*/ 4991 w 10000"/>
                  <a:gd name="connsiteY34" fmla="*/ 2387 h 10000"/>
                  <a:gd name="connsiteX35" fmla="*/ 5503 w 10000"/>
                  <a:gd name="connsiteY35" fmla="*/ 2857 h 10000"/>
                  <a:gd name="connsiteX36" fmla="*/ 5890 w 10000"/>
                  <a:gd name="connsiteY36" fmla="*/ 3190 h 10000"/>
                  <a:gd name="connsiteX37" fmla="*/ 4165 w 10000"/>
                  <a:gd name="connsiteY37" fmla="*/ 3523 h 10000"/>
                  <a:gd name="connsiteX38" fmla="*/ 3637 w 10000"/>
                  <a:gd name="connsiteY38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3200 w 10000"/>
                  <a:gd name="connsiteY5" fmla="*/ 5291 h 10000"/>
                  <a:gd name="connsiteX6" fmla="*/ 3598 w 10000"/>
                  <a:gd name="connsiteY6" fmla="*/ 6400 h 10000"/>
                  <a:gd name="connsiteX7" fmla="*/ 2984 w 10000"/>
                  <a:gd name="connsiteY7" fmla="*/ 7052 h 10000"/>
                  <a:gd name="connsiteX8" fmla="*/ 3440 w 10000"/>
                  <a:gd name="connsiteY8" fmla="*/ 9337 h 10000"/>
                  <a:gd name="connsiteX9" fmla="*/ 2505 w 10000"/>
                  <a:gd name="connsiteY9" fmla="*/ 10000 h 10000"/>
                  <a:gd name="connsiteX10" fmla="*/ 1500 w 10000"/>
                  <a:gd name="connsiteY10" fmla="*/ 10000 h 10000"/>
                  <a:gd name="connsiteX11" fmla="*/ 1005 w 10000"/>
                  <a:gd name="connsiteY11" fmla="*/ 9529 h 10000"/>
                  <a:gd name="connsiteX12" fmla="*/ 494 w 10000"/>
                  <a:gd name="connsiteY12" fmla="*/ 9529 h 10000"/>
                  <a:gd name="connsiteX13" fmla="*/ 494 w 10000"/>
                  <a:gd name="connsiteY13" fmla="*/ 8571 h 10000"/>
                  <a:gd name="connsiteX14" fmla="*/ 0 w 10000"/>
                  <a:gd name="connsiteY14" fmla="*/ 7630 h 10000"/>
                  <a:gd name="connsiteX15" fmla="*/ 0 w 10000"/>
                  <a:gd name="connsiteY15" fmla="*/ 6672 h 10000"/>
                  <a:gd name="connsiteX16" fmla="*/ 1005 w 10000"/>
                  <a:gd name="connsiteY16" fmla="*/ 6202 h 10000"/>
                  <a:gd name="connsiteX17" fmla="*/ 1005 w 10000"/>
                  <a:gd name="connsiteY17" fmla="*/ 5714 h 10000"/>
                  <a:gd name="connsiteX18" fmla="*/ 2505 w 10000"/>
                  <a:gd name="connsiteY18" fmla="*/ 5714 h 10000"/>
                  <a:gd name="connsiteX19" fmla="*/ 1993 w 10000"/>
                  <a:gd name="connsiteY19" fmla="*/ 5244 h 10000"/>
                  <a:gd name="connsiteX20" fmla="*/ 2505 w 10000"/>
                  <a:gd name="connsiteY20" fmla="*/ 3815 h 10000"/>
                  <a:gd name="connsiteX21" fmla="*/ 1993 w 10000"/>
                  <a:gd name="connsiteY21" fmla="*/ 3345 h 10000"/>
                  <a:gd name="connsiteX22" fmla="*/ 2505 w 10000"/>
                  <a:gd name="connsiteY22" fmla="*/ 2857 h 10000"/>
                  <a:gd name="connsiteX23" fmla="*/ 1500 w 10000"/>
                  <a:gd name="connsiteY23" fmla="*/ 2387 h 10000"/>
                  <a:gd name="connsiteX24" fmla="*/ 1500 w 10000"/>
                  <a:gd name="connsiteY24" fmla="*/ 1429 h 10000"/>
                  <a:gd name="connsiteX25" fmla="*/ 494 w 10000"/>
                  <a:gd name="connsiteY25" fmla="*/ 0 h 10000"/>
                  <a:gd name="connsiteX26" fmla="*/ 1005 w 10000"/>
                  <a:gd name="connsiteY26" fmla="*/ 0 h 10000"/>
                  <a:gd name="connsiteX27" fmla="*/ 1993 w 10000"/>
                  <a:gd name="connsiteY27" fmla="*/ 1429 h 10000"/>
                  <a:gd name="connsiteX28" fmla="*/ 2505 w 10000"/>
                  <a:gd name="connsiteY28" fmla="*/ 1429 h 10000"/>
                  <a:gd name="connsiteX29" fmla="*/ 2998 w 10000"/>
                  <a:gd name="connsiteY29" fmla="*/ 471 h 10000"/>
                  <a:gd name="connsiteX30" fmla="*/ 4498 w 10000"/>
                  <a:gd name="connsiteY30" fmla="*/ 471 h 10000"/>
                  <a:gd name="connsiteX31" fmla="*/ 4498 w 10000"/>
                  <a:gd name="connsiteY31" fmla="*/ 1429 h 10000"/>
                  <a:gd name="connsiteX32" fmla="*/ 4991 w 10000"/>
                  <a:gd name="connsiteY32" fmla="*/ 1429 h 10000"/>
                  <a:gd name="connsiteX33" fmla="*/ 4991 w 10000"/>
                  <a:gd name="connsiteY33" fmla="*/ 2387 h 10000"/>
                  <a:gd name="connsiteX34" fmla="*/ 5503 w 10000"/>
                  <a:gd name="connsiteY34" fmla="*/ 2857 h 10000"/>
                  <a:gd name="connsiteX35" fmla="*/ 5890 w 10000"/>
                  <a:gd name="connsiteY35" fmla="*/ 3190 h 10000"/>
                  <a:gd name="connsiteX36" fmla="*/ 4165 w 10000"/>
                  <a:gd name="connsiteY36" fmla="*/ 3523 h 10000"/>
                  <a:gd name="connsiteX37" fmla="*/ 3637 w 10000"/>
                  <a:gd name="connsiteY3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3200 w 10000"/>
                  <a:gd name="connsiteY4" fmla="*/ 5291 h 10000"/>
                  <a:gd name="connsiteX5" fmla="*/ 3598 w 10000"/>
                  <a:gd name="connsiteY5" fmla="*/ 6400 h 10000"/>
                  <a:gd name="connsiteX6" fmla="*/ 2984 w 10000"/>
                  <a:gd name="connsiteY6" fmla="*/ 7052 h 10000"/>
                  <a:gd name="connsiteX7" fmla="*/ 3440 w 10000"/>
                  <a:gd name="connsiteY7" fmla="*/ 9337 h 10000"/>
                  <a:gd name="connsiteX8" fmla="*/ 2505 w 10000"/>
                  <a:gd name="connsiteY8" fmla="*/ 10000 h 10000"/>
                  <a:gd name="connsiteX9" fmla="*/ 1500 w 10000"/>
                  <a:gd name="connsiteY9" fmla="*/ 10000 h 10000"/>
                  <a:gd name="connsiteX10" fmla="*/ 1005 w 10000"/>
                  <a:gd name="connsiteY10" fmla="*/ 9529 h 10000"/>
                  <a:gd name="connsiteX11" fmla="*/ 494 w 10000"/>
                  <a:gd name="connsiteY11" fmla="*/ 9529 h 10000"/>
                  <a:gd name="connsiteX12" fmla="*/ 494 w 10000"/>
                  <a:gd name="connsiteY12" fmla="*/ 8571 h 10000"/>
                  <a:gd name="connsiteX13" fmla="*/ 0 w 10000"/>
                  <a:gd name="connsiteY13" fmla="*/ 7630 h 10000"/>
                  <a:gd name="connsiteX14" fmla="*/ 0 w 10000"/>
                  <a:gd name="connsiteY14" fmla="*/ 6672 h 10000"/>
                  <a:gd name="connsiteX15" fmla="*/ 1005 w 10000"/>
                  <a:gd name="connsiteY15" fmla="*/ 6202 h 10000"/>
                  <a:gd name="connsiteX16" fmla="*/ 1005 w 10000"/>
                  <a:gd name="connsiteY16" fmla="*/ 5714 h 10000"/>
                  <a:gd name="connsiteX17" fmla="*/ 2505 w 10000"/>
                  <a:gd name="connsiteY17" fmla="*/ 5714 h 10000"/>
                  <a:gd name="connsiteX18" fmla="*/ 1993 w 10000"/>
                  <a:gd name="connsiteY18" fmla="*/ 5244 h 10000"/>
                  <a:gd name="connsiteX19" fmla="*/ 2505 w 10000"/>
                  <a:gd name="connsiteY19" fmla="*/ 3815 h 10000"/>
                  <a:gd name="connsiteX20" fmla="*/ 1993 w 10000"/>
                  <a:gd name="connsiteY20" fmla="*/ 3345 h 10000"/>
                  <a:gd name="connsiteX21" fmla="*/ 2505 w 10000"/>
                  <a:gd name="connsiteY21" fmla="*/ 2857 h 10000"/>
                  <a:gd name="connsiteX22" fmla="*/ 1500 w 10000"/>
                  <a:gd name="connsiteY22" fmla="*/ 2387 h 10000"/>
                  <a:gd name="connsiteX23" fmla="*/ 1500 w 10000"/>
                  <a:gd name="connsiteY23" fmla="*/ 1429 h 10000"/>
                  <a:gd name="connsiteX24" fmla="*/ 494 w 10000"/>
                  <a:gd name="connsiteY24" fmla="*/ 0 h 10000"/>
                  <a:gd name="connsiteX25" fmla="*/ 1005 w 10000"/>
                  <a:gd name="connsiteY25" fmla="*/ 0 h 10000"/>
                  <a:gd name="connsiteX26" fmla="*/ 1993 w 10000"/>
                  <a:gd name="connsiteY26" fmla="*/ 1429 h 10000"/>
                  <a:gd name="connsiteX27" fmla="*/ 2505 w 10000"/>
                  <a:gd name="connsiteY27" fmla="*/ 1429 h 10000"/>
                  <a:gd name="connsiteX28" fmla="*/ 2998 w 10000"/>
                  <a:gd name="connsiteY28" fmla="*/ 471 h 10000"/>
                  <a:gd name="connsiteX29" fmla="*/ 4498 w 10000"/>
                  <a:gd name="connsiteY29" fmla="*/ 471 h 10000"/>
                  <a:gd name="connsiteX30" fmla="*/ 4498 w 10000"/>
                  <a:gd name="connsiteY30" fmla="*/ 1429 h 10000"/>
                  <a:gd name="connsiteX31" fmla="*/ 4991 w 10000"/>
                  <a:gd name="connsiteY31" fmla="*/ 1429 h 10000"/>
                  <a:gd name="connsiteX32" fmla="*/ 4991 w 10000"/>
                  <a:gd name="connsiteY32" fmla="*/ 2387 h 10000"/>
                  <a:gd name="connsiteX33" fmla="*/ 5503 w 10000"/>
                  <a:gd name="connsiteY33" fmla="*/ 2857 h 10000"/>
                  <a:gd name="connsiteX34" fmla="*/ 5890 w 10000"/>
                  <a:gd name="connsiteY34" fmla="*/ 3190 h 10000"/>
                  <a:gd name="connsiteX35" fmla="*/ 4165 w 10000"/>
                  <a:gd name="connsiteY35" fmla="*/ 3523 h 10000"/>
                  <a:gd name="connsiteX36" fmla="*/ 3637 w 10000"/>
                  <a:gd name="connsiteY3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3200 w 10000"/>
                  <a:gd name="connsiteY3" fmla="*/ 5291 h 10000"/>
                  <a:gd name="connsiteX4" fmla="*/ 3598 w 10000"/>
                  <a:gd name="connsiteY4" fmla="*/ 6400 h 10000"/>
                  <a:gd name="connsiteX5" fmla="*/ 2984 w 10000"/>
                  <a:gd name="connsiteY5" fmla="*/ 7052 h 10000"/>
                  <a:gd name="connsiteX6" fmla="*/ 3440 w 10000"/>
                  <a:gd name="connsiteY6" fmla="*/ 9337 h 10000"/>
                  <a:gd name="connsiteX7" fmla="*/ 2505 w 10000"/>
                  <a:gd name="connsiteY7" fmla="*/ 10000 h 10000"/>
                  <a:gd name="connsiteX8" fmla="*/ 1500 w 10000"/>
                  <a:gd name="connsiteY8" fmla="*/ 10000 h 10000"/>
                  <a:gd name="connsiteX9" fmla="*/ 1005 w 10000"/>
                  <a:gd name="connsiteY9" fmla="*/ 9529 h 10000"/>
                  <a:gd name="connsiteX10" fmla="*/ 494 w 10000"/>
                  <a:gd name="connsiteY10" fmla="*/ 9529 h 10000"/>
                  <a:gd name="connsiteX11" fmla="*/ 494 w 10000"/>
                  <a:gd name="connsiteY11" fmla="*/ 8571 h 10000"/>
                  <a:gd name="connsiteX12" fmla="*/ 0 w 10000"/>
                  <a:gd name="connsiteY12" fmla="*/ 7630 h 10000"/>
                  <a:gd name="connsiteX13" fmla="*/ 0 w 10000"/>
                  <a:gd name="connsiteY13" fmla="*/ 6672 h 10000"/>
                  <a:gd name="connsiteX14" fmla="*/ 1005 w 10000"/>
                  <a:gd name="connsiteY14" fmla="*/ 6202 h 10000"/>
                  <a:gd name="connsiteX15" fmla="*/ 1005 w 10000"/>
                  <a:gd name="connsiteY15" fmla="*/ 5714 h 10000"/>
                  <a:gd name="connsiteX16" fmla="*/ 2505 w 10000"/>
                  <a:gd name="connsiteY16" fmla="*/ 5714 h 10000"/>
                  <a:gd name="connsiteX17" fmla="*/ 1993 w 10000"/>
                  <a:gd name="connsiteY17" fmla="*/ 5244 h 10000"/>
                  <a:gd name="connsiteX18" fmla="*/ 2505 w 10000"/>
                  <a:gd name="connsiteY18" fmla="*/ 3815 h 10000"/>
                  <a:gd name="connsiteX19" fmla="*/ 1993 w 10000"/>
                  <a:gd name="connsiteY19" fmla="*/ 3345 h 10000"/>
                  <a:gd name="connsiteX20" fmla="*/ 2505 w 10000"/>
                  <a:gd name="connsiteY20" fmla="*/ 2857 h 10000"/>
                  <a:gd name="connsiteX21" fmla="*/ 1500 w 10000"/>
                  <a:gd name="connsiteY21" fmla="*/ 2387 h 10000"/>
                  <a:gd name="connsiteX22" fmla="*/ 1500 w 10000"/>
                  <a:gd name="connsiteY22" fmla="*/ 1429 h 10000"/>
                  <a:gd name="connsiteX23" fmla="*/ 494 w 10000"/>
                  <a:gd name="connsiteY23" fmla="*/ 0 h 10000"/>
                  <a:gd name="connsiteX24" fmla="*/ 1005 w 10000"/>
                  <a:gd name="connsiteY24" fmla="*/ 0 h 10000"/>
                  <a:gd name="connsiteX25" fmla="*/ 1993 w 10000"/>
                  <a:gd name="connsiteY25" fmla="*/ 1429 h 10000"/>
                  <a:gd name="connsiteX26" fmla="*/ 2505 w 10000"/>
                  <a:gd name="connsiteY26" fmla="*/ 1429 h 10000"/>
                  <a:gd name="connsiteX27" fmla="*/ 2998 w 10000"/>
                  <a:gd name="connsiteY27" fmla="*/ 471 h 10000"/>
                  <a:gd name="connsiteX28" fmla="*/ 4498 w 10000"/>
                  <a:gd name="connsiteY28" fmla="*/ 471 h 10000"/>
                  <a:gd name="connsiteX29" fmla="*/ 4498 w 10000"/>
                  <a:gd name="connsiteY29" fmla="*/ 1429 h 10000"/>
                  <a:gd name="connsiteX30" fmla="*/ 4991 w 10000"/>
                  <a:gd name="connsiteY30" fmla="*/ 1429 h 10000"/>
                  <a:gd name="connsiteX31" fmla="*/ 4991 w 10000"/>
                  <a:gd name="connsiteY31" fmla="*/ 2387 h 10000"/>
                  <a:gd name="connsiteX32" fmla="*/ 5503 w 10000"/>
                  <a:gd name="connsiteY32" fmla="*/ 2857 h 10000"/>
                  <a:gd name="connsiteX33" fmla="*/ 5890 w 10000"/>
                  <a:gd name="connsiteY33" fmla="*/ 3190 h 10000"/>
                  <a:gd name="connsiteX34" fmla="*/ 4165 w 10000"/>
                  <a:gd name="connsiteY34" fmla="*/ 3523 h 10000"/>
                  <a:gd name="connsiteX35" fmla="*/ 3637 w 10000"/>
                  <a:gd name="connsiteY35" fmla="*/ 4000 h 10000"/>
                  <a:gd name="connsiteX0" fmla="*/ 3637 w 5890"/>
                  <a:gd name="connsiteY0" fmla="*/ 4000 h 10000"/>
                  <a:gd name="connsiteX1" fmla="*/ 3905 w 5890"/>
                  <a:gd name="connsiteY1" fmla="*/ 4854 h 10000"/>
                  <a:gd name="connsiteX2" fmla="*/ 3200 w 5890"/>
                  <a:gd name="connsiteY2" fmla="*/ 5291 h 10000"/>
                  <a:gd name="connsiteX3" fmla="*/ 3598 w 5890"/>
                  <a:gd name="connsiteY3" fmla="*/ 6400 h 10000"/>
                  <a:gd name="connsiteX4" fmla="*/ 2984 w 5890"/>
                  <a:gd name="connsiteY4" fmla="*/ 7052 h 10000"/>
                  <a:gd name="connsiteX5" fmla="*/ 3440 w 5890"/>
                  <a:gd name="connsiteY5" fmla="*/ 9337 h 10000"/>
                  <a:gd name="connsiteX6" fmla="*/ 2505 w 5890"/>
                  <a:gd name="connsiteY6" fmla="*/ 10000 h 10000"/>
                  <a:gd name="connsiteX7" fmla="*/ 1500 w 5890"/>
                  <a:gd name="connsiteY7" fmla="*/ 10000 h 10000"/>
                  <a:gd name="connsiteX8" fmla="*/ 1005 w 5890"/>
                  <a:gd name="connsiteY8" fmla="*/ 9529 h 10000"/>
                  <a:gd name="connsiteX9" fmla="*/ 494 w 5890"/>
                  <a:gd name="connsiteY9" fmla="*/ 9529 h 10000"/>
                  <a:gd name="connsiteX10" fmla="*/ 494 w 5890"/>
                  <a:gd name="connsiteY10" fmla="*/ 8571 h 10000"/>
                  <a:gd name="connsiteX11" fmla="*/ 0 w 5890"/>
                  <a:gd name="connsiteY11" fmla="*/ 7630 h 10000"/>
                  <a:gd name="connsiteX12" fmla="*/ 0 w 5890"/>
                  <a:gd name="connsiteY12" fmla="*/ 6672 h 10000"/>
                  <a:gd name="connsiteX13" fmla="*/ 1005 w 5890"/>
                  <a:gd name="connsiteY13" fmla="*/ 6202 h 10000"/>
                  <a:gd name="connsiteX14" fmla="*/ 1005 w 5890"/>
                  <a:gd name="connsiteY14" fmla="*/ 5714 h 10000"/>
                  <a:gd name="connsiteX15" fmla="*/ 2505 w 5890"/>
                  <a:gd name="connsiteY15" fmla="*/ 5714 h 10000"/>
                  <a:gd name="connsiteX16" fmla="*/ 1993 w 5890"/>
                  <a:gd name="connsiteY16" fmla="*/ 5244 h 10000"/>
                  <a:gd name="connsiteX17" fmla="*/ 2505 w 5890"/>
                  <a:gd name="connsiteY17" fmla="*/ 3815 h 10000"/>
                  <a:gd name="connsiteX18" fmla="*/ 1993 w 5890"/>
                  <a:gd name="connsiteY18" fmla="*/ 3345 h 10000"/>
                  <a:gd name="connsiteX19" fmla="*/ 2505 w 5890"/>
                  <a:gd name="connsiteY19" fmla="*/ 2857 h 10000"/>
                  <a:gd name="connsiteX20" fmla="*/ 1500 w 5890"/>
                  <a:gd name="connsiteY20" fmla="*/ 2387 h 10000"/>
                  <a:gd name="connsiteX21" fmla="*/ 1500 w 5890"/>
                  <a:gd name="connsiteY21" fmla="*/ 1429 h 10000"/>
                  <a:gd name="connsiteX22" fmla="*/ 494 w 5890"/>
                  <a:gd name="connsiteY22" fmla="*/ 0 h 10000"/>
                  <a:gd name="connsiteX23" fmla="*/ 1005 w 5890"/>
                  <a:gd name="connsiteY23" fmla="*/ 0 h 10000"/>
                  <a:gd name="connsiteX24" fmla="*/ 1993 w 5890"/>
                  <a:gd name="connsiteY24" fmla="*/ 1429 h 10000"/>
                  <a:gd name="connsiteX25" fmla="*/ 2505 w 5890"/>
                  <a:gd name="connsiteY25" fmla="*/ 1429 h 10000"/>
                  <a:gd name="connsiteX26" fmla="*/ 2998 w 5890"/>
                  <a:gd name="connsiteY26" fmla="*/ 471 h 10000"/>
                  <a:gd name="connsiteX27" fmla="*/ 4498 w 5890"/>
                  <a:gd name="connsiteY27" fmla="*/ 471 h 10000"/>
                  <a:gd name="connsiteX28" fmla="*/ 4498 w 5890"/>
                  <a:gd name="connsiteY28" fmla="*/ 1429 h 10000"/>
                  <a:gd name="connsiteX29" fmla="*/ 4991 w 5890"/>
                  <a:gd name="connsiteY29" fmla="*/ 1429 h 10000"/>
                  <a:gd name="connsiteX30" fmla="*/ 4991 w 5890"/>
                  <a:gd name="connsiteY30" fmla="*/ 2387 h 10000"/>
                  <a:gd name="connsiteX31" fmla="*/ 5503 w 5890"/>
                  <a:gd name="connsiteY31" fmla="*/ 2857 h 10000"/>
                  <a:gd name="connsiteX32" fmla="*/ 5890 w 5890"/>
                  <a:gd name="connsiteY32" fmla="*/ 3190 h 10000"/>
                  <a:gd name="connsiteX33" fmla="*/ 4165 w 5890"/>
                  <a:gd name="connsiteY33" fmla="*/ 3523 h 10000"/>
                  <a:gd name="connsiteX34" fmla="*/ 3637 w 5890"/>
                  <a:gd name="connsiteY34" fmla="*/ 4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90" h="10000">
                    <a:moveTo>
                      <a:pt x="3637" y="4000"/>
                    </a:moveTo>
                    <a:cubicBezTo>
                      <a:pt x="3726" y="4285"/>
                      <a:pt x="3816" y="4569"/>
                      <a:pt x="3905" y="4854"/>
                    </a:cubicBezTo>
                    <a:lnTo>
                      <a:pt x="3200" y="5291"/>
                    </a:lnTo>
                    <a:lnTo>
                      <a:pt x="3598" y="6400"/>
                    </a:lnTo>
                    <a:lnTo>
                      <a:pt x="2984" y="7052"/>
                    </a:lnTo>
                    <a:cubicBezTo>
                      <a:pt x="2967" y="7464"/>
                      <a:pt x="3457" y="8925"/>
                      <a:pt x="3440" y="9337"/>
                    </a:cubicBezTo>
                    <a:lnTo>
                      <a:pt x="2505" y="10000"/>
                    </a:lnTo>
                    <a:lnTo>
                      <a:pt x="1500" y="10000"/>
                    </a:lnTo>
                    <a:lnTo>
                      <a:pt x="1005" y="9529"/>
                    </a:lnTo>
                    <a:lnTo>
                      <a:pt x="494" y="9529"/>
                    </a:lnTo>
                    <a:lnTo>
                      <a:pt x="494" y="8571"/>
                    </a:lnTo>
                    <a:lnTo>
                      <a:pt x="0" y="7630"/>
                    </a:lnTo>
                    <a:lnTo>
                      <a:pt x="0" y="6672"/>
                    </a:lnTo>
                    <a:lnTo>
                      <a:pt x="1005" y="6202"/>
                    </a:lnTo>
                    <a:lnTo>
                      <a:pt x="1005" y="5714"/>
                    </a:lnTo>
                    <a:lnTo>
                      <a:pt x="2505" y="5714"/>
                    </a:lnTo>
                    <a:lnTo>
                      <a:pt x="1993" y="5244"/>
                    </a:lnTo>
                    <a:lnTo>
                      <a:pt x="2505" y="3815"/>
                    </a:lnTo>
                    <a:lnTo>
                      <a:pt x="1993" y="3345"/>
                    </a:lnTo>
                    <a:lnTo>
                      <a:pt x="2505" y="2857"/>
                    </a:lnTo>
                    <a:lnTo>
                      <a:pt x="1500" y="2387"/>
                    </a:lnTo>
                    <a:lnTo>
                      <a:pt x="1500" y="1429"/>
                    </a:lnTo>
                    <a:lnTo>
                      <a:pt x="494" y="0"/>
                    </a:lnTo>
                    <a:lnTo>
                      <a:pt x="1005" y="0"/>
                    </a:lnTo>
                    <a:lnTo>
                      <a:pt x="1993" y="1429"/>
                    </a:lnTo>
                    <a:lnTo>
                      <a:pt x="2505" y="1429"/>
                    </a:lnTo>
                    <a:lnTo>
                      <a:pt x="2998" y="471"/>
                    </a:lnTo>
                    <a:lnTo>
                      <a:pt x="4498" y="471"/>
                    </a:lnTo>
                    <a:lnTo>
                      <a:pt x="4498" y="1429"/>
                    </a:lnTo>
                    <a:lnTo>
                      <a:pt x="4991" y="1429"/>
                    </a:lnTo>
                    <a:lnTo>
                      <a:pt x="4991" y="2387"/>
                    </a:lnTo>
                    <a:lnTo>
                      <a:pt x="5503" y="2857"/>
                    </a:lnTo>
                    <a:lnTo>
                      <a:pt x="5890" y="3190"/>
                    </a:lnTo>
                    <a:lnTo>
                      <a:pt x="4165" y="3523"/>
                    </a:lnTo>
                    <a:lnTo>
                      <a:pt x="3637" y="400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" name="Freeform 34"/>
              <p:cNvSpPr>
                <a:spLocks/>
              </p:cNvSpPr>
              <p:nvPr/>
            </p:nvSpPr>
            <p:spPr bwMode="auto">
              <a:xfrm>
                <a:off x="5363219" y="4123533"/>
                <a:ext cx="677221" cy="795086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024 w 10000"/>
                  <a:gd name="connsiteY43" fmla="*/ 3544 h 10000"/>
                  <a:gd name="connsiteX44" fmla="*/ 4756 w 10000"/>
                  <a:gd name="connsiteY44" fmla="*/ 2387 h 10000"/>
                  <a:gd name="connsiteX45" fmla="*/ 5567 w 10000"/>
                  <a:gd name="connsiteY45" fmla="*/ 3240 h 10000"/>
                  <a:gd name="connsiteX46" fmla="*/ 5714 w 10000"/>
                  <a:gd name="connsiteY46" fmla="*/ 3815 h 10000"/>
                  <a:gd name="connsiteX47" fmla="*/ 6672 w 10000"/>
                  <a:gd name="connsiteY47" fmla="*/ 2857 h 10000"/>
                  <a:gd name="connsiteX48" fmla="*/ 6672 w 10000"/>
                  <a:gd name="connsiteY48" fmla="*/ 2387 h 10000"/>
                  <a:gd name="connsiteX49" fmla="*/ 7613 w 10000"/>
                  <a:gd name="connsiteY49" fmla="*/ 1899 h 10000"/>
                  <a:gd name="connsiteX50" fmla="*/ 7613 w 10000"/>
                  <a:gd name="connsiteY50" fmla="*/ 958 h 10000"/>
                  <a:gd name="connsiteX51" fmla="*/ 8571 w 10000"/>
                  <a:gd name="connsiteY51" fmla="*/ 958 h 10000"/>
                  <a:gd name="connsiteX52" fmla="*/ 10000 w 10000"/>
                  <a:gd name="connsiteY52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024 w 10000"/>
                  <a:gd name="connsiteY42" fmla="*/ 3544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1429 h 10000"/>
                  <a:gd name="connsiteX41" fmla="*/ 4024 w 10000"/>
                  <a:gd name="connsiteY41" fmla="*/ 3544 h 10000"/>
                  <a:gd name="connsiteX42" fmla="*/ 4756 w 10000"/>
                  <a:gd name="connsiteY42" fmla="*/ 2387 h 10000"/>
                  <a:gd name="connsiteX43" fmla="*/ 5567 w 10000"/>
                  <a:gd name="connsiteY43" fmla="*/ 3240 h 10000"/>
                  <a:gd name="connsiteX44" fmla="*/ 5714 w 10000"/>
                  <a:gd name="connsiteY44" fmla="*/ 3815 h 10000"/>
                  <a:gd name="connsiteX45" fmla="*/ 6672 w 10000"/>
                  <a:gd name="connsiteY45" fmla="*/ 2857 h 10000"/>
                  <a:gd name="connsiteX46" fmla="*/ 6672 w 10000"/>
                  <a:gd name="connsiteY46" fmla="*/ 238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024 w 10000"/>
                  <a:gd name="connsiteY40" fmla="*/ 3544 h 10000"/>
                  <a:gd name="connsiteX41" fmla="*/ 4756 w 10000"/>
                  <a:gd name="connsiteY41" fmla="*/ 2387 h 10000"/>
                  <a:gd name="connsiteX42" fmla="*/ 5567 w 10000"/>
                  <a:gd name="connsiteY42" fmla="*/ 3240 h 10000"/>
                  <a:gd name="connsiteX43" fmla="*/ 5714 w 10000"/>
                  <a:gd name="connsiteY43" fmla="*/ 3815 h 10000"/>
                  <a:gd name="connsiteX44" fmla="*/ 6672 w 10000"/>
                  <a:gd name="connsiteY44" fmla="*/ 2857 h 10000"/>
                  <a:gd name="connsiteX45" fmla="*/ 6672 w 10000"/>
                  <a:gd name="connsiteY45" fmla="*/ 2387 h 10000"/>
                  <a:gd name="connsiteX46" fmla="*/ 7613 w 10000"/>
                  <a:gd name="connsiteY46" fmla="*/ 1899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4024 w 10000"/>
                  <a:gd name="connsiteY39" fmla="*/ 3544 h 10000"/>
                  <a:gd name="connsiteX40" fmla="*/ 4756 w 10000"/>
                  <a:gd name="connsiteY40" fmla="*/ 2387 h 10000"/>
                  <a:gd name="connsiteX41" fmla="*/ 5567 w 10000"/>
                  <a:gd name="connsiteY41" fmla="*/ 3240 h 10000"/>
                  <a:gd name="connsiteX42" fmla="*/ 5714 w 10000"/>
                  <a:gd name="connsiteY42" fmla="*/ 3815 h 10000"/>
                  <a:gd name="connsiteX43" fmla="*/ 6672 w 10000"/>
                  <a:gd name="connsiteY43" fmla="*/ 2857 h 10000"/>
                  <a:gd name="connsiteX44" fmla="*/ 6672 w 10000"/>
                  <a:gd name="connsiteY44" fmla="*/ 2387 h 10000"/>
                  <a:gd name="connsiteX45" fmla="*/ 7613 w 10000"/>
                  <a:gd name="connsiteY45" fmla="*/ 1899 h 10000"/>
                  <a:gd name="connsiteX46" fmla="*/ 7613 w 10000"/>
                  <a:gd name="connsiteY46" fmla="*/ 958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958 w 10000"/>
                  <a:gd name="connsiteY35" fmla="*/ 0 h 10000"/>
                  <a:gd name="connsiteX36" fmla="*/ 1899 w 10000"/>
                  <a:gd name="connsiteY36" fmla="*/ 1429 h 10000"/>
                  <a:gd name="connsiteX37" fmla="*/ 2387 w 10000"/>
                  <a:gd name="connsiteY37" fmla="*/ 1429 h 10000"/>
                  <a:gd name="connsiteX38" fmla="*/ 4024 w 10000"/>
                  <a:gd name="connsiteY38" fmla="*/ 3544 h 10000"/>
                  <a:gd name="connsiteX39" fmla="*/ 4756 w 10000"/>
                  <a:gd name="connsiteY39" fmla="*/ 2387 h 10000"/>
                  <a:gd name="connsiteX40" fmla="*/ 5567 w 10000"/>
                  <a:gd name="connsiteY40" fmla="*/ 3240 h 10000"/>
                  <a:gd name="connsiteX41" fmla="*/ 5714 w 10000"/>
                  <a:gd name="connsiteY41" fmla="*/ 3815 h 10000"/>
                  <a:gd name="connsiteX42" fmla="*/ 6672 w 10000"/>
                  <a:gd name="connsiteY42" fmla="*/ 2857 h 10000"/>
                  <a:gd name="connsiteX43" fmla="*/ 6672 w 10000"/>
                  <a:gd name="connsiteY43" fmla="*/ 2387 h 10000"/>
                  <a:gd name="connsiteX44" fmla="*/ 7613 w 10000"/>
                  <a:gd name="connsiteY44" fmla="*/ 1899 h 10000"/>
                  <a:gd name="connsiteX45" fmla="*/ 7613 w 10000"/>
                  <a:gd name="connsiteY45" fmla="*/ 958 h 10000"/>
                  <a:gd name="connsiteX46" fmla="*/ 8571 w 10000"/>
                  <a:gd name="connsiteY46" fmla="*/ 958 h 10000"/>
                  <a:gd name="connsiteX47" fmla="*/ 10000 w 10000"/>
                  <a:gd name="connsiteY47" fmla="*/ 2387 h 10000"/>
                  <a:gd name="connsiteX0" fmla="*/ 10000 w 10000"/>
                  <a:gd name="connsiteY0" fmla="*/ 1429 h 9042"/>
                  <a:gd name="connsiteX1" fmla="*/ 9529 w 10000"/>
                  <a:gd name="connsiteY1" fmla="*/ 1899 h 9042"/>
                  <a:gd name="connsiteX2" fmla="*/ 9529 w 10000"/>
                  <a:gd name="connsiteY2" fmla="*/ 2857 h 9042"/>
                  <a:gd name="connsiteX3" fmla="*/ 8571 w 10000"/>
                  <a:gd name="connsiteY3" fmla="*/ 3328 h 9042"/>
                  <a:gd name="connsiteX4" fmla="*/ 8101 w 10000"/>
                  <a:gd name="connsiteY4" fmla="*/ 3328 h 9042"/>
                  <a:gd name="connsiteX5" fmla="*/ 7613 w 10000"/>
                  <a:gd name="connsiteY5" fmla="*/ 3815 h 9042"/>
                  <a:gd name="connsiteX6" fmla="*/ 7613 w 10000"/>
                  <a:gd name="connsiteY6" fmla="*/ 4286 h 9042"/>
                  <a:gd name="connsiteX7" fmla="*/ 8101 w 10000"/>
                  <a:gd name="connsiteY7" fmla="*/ 5244 h 9042"/>
                  <a:gd name="connsiteX8" fmla="*/ 7613 w 10000"/>
                  <a:gd name="connsiteY8" fmla="*/ 6185 h 9042"/>
                  <a:gd name="connsiteX9" fmla="*/ 6672 w 10000"/>
                  <a:gd name="connsiteY9" fmla="*/ 5714 h 9042"/>
                  <a:gd name="connsiteX10" fmla="*/ 6185 w 10000"/>
                  <a:gd name="connsiteY10" fmla="*/ 4756 h 9042"/>
                  <a:gd name="connsiteX11" fmla="*/ 5714 w 10000"/>
                  <a:gd name="connsiteY11" fmla="*/ 4756 h 9042"/>
                  <a:gd name="connsiteX12" fmla="*/ 5244 w 10000"/>
                  <a:gd name="connsiteY12" fmla="*/ 5714 h 9042"/>
                  <a:gd name="connsiteX13" fmla="*/ 4286 w 10000"/>
                  <a:gd name="connsiteY13" fmla="*/ 4756 h 9042"/>
                  <a:gd name="connsiteX14" fmla="*/ 3815 w 10000"/>
                  <a:gd name="connsiteY14" fmla="*/ 5714 h 9042"/>
                  <a:gd name="connsiteX15" fmla="*/ 3815 w 10000"/>
                  <a:gd name="connsiteY15" fmla="*/ 6672 h 9042"/>
                  <a:gd name="connsiteX16" fmla="*/ 3328 w 10000"/>
                  <a:gd name="connsiteY16" fmla="*/ 6672 h 9042"/>
                  <a:gd name="connsiteX17" fmla="*/ 3328 w 10000"/>
                  <a:gd name="connsiteY17" fmla="*/ 7143 h 9042"/>
                  <a:gd name="connsiteX18" fmla="*/ 4286 w 10000"/>
                  <a:gd name="connsiteY18" fmla="*/ 7613 h 9042"/>
                  <a:gd name="connsiteX19" fmla="*/ 2387 w 10000"/>
                  <a:gd name="connsiteY19" fmla="*/ 9042 h 9042"/>
                  <a:gd name="connsiteX20" fmla="*/ 1429 w 10000"/>
                  <a:gd name="connsiteY20" fmla="*/ 9042 h 9042"/>
                  <a:gd name="connsiteX21" fmla="*/ 958 w 10000"/>
                  <a:gd name="connsiteY21" fmla="*/ 8571 h 9042"/>
                  <a:gd name="connsiteX22" fmla="*/ 471 w 10000"/>
                  <a:gd name="connsiteY22" fmla="*/ 8571 h 9042"/>
                  <a:gd name="connsiteX23" fmla="*/ 471 w 10000"/>
                  <a:gd name="connsiteY23" fmla="*/ 7613 h 9042"/>
                  <a:gd name="connsiteX24" fmla="*/ 0 w 10000"/>
                  <a:gd name="connsiteY24" fmla="*/ 6672 h 9042"/>
                  <a:gd name="connsiteX25" fmla="*/ 0 w 10000"/>
                  <a:gd name="connsiteY25" fmla="*/ 5714 h 9042"/>
                  <a:gd name="connsiteX26" fmla="*/ 958 w 10000"/>
                  <a:gd name="connsiteY26" fmla="*/ 5244 h 9042"/>
                  <a:gd name="connsiteX27" fmla="*/ 958 w 10000"/>
                  <a:gd name="connsiteY27" fmla="*/ 4756 h 9042"/>
                  <a:gd name="connsiteX28" fmla="*/ 2387 w 10000"/>
                  <a:gd name="connsiteY28" fmla="*/ 4756 h 9042"/>
                  <a:gd name="connsiteX29" fmla="*/ 1899 w 10000"/>
                  <a:gd name="connsiteY29" fmla="*/ 4286 h 9042"/>
                  <a:gd name="connsiteX30" fmla="*/ 2387 w 10000"/>
                  <a:gd name="connsiteY30" fmla="*/ 2857 h 9042"/>
                  <a:gd name="connsiteX31" fmla="*/ 1899 w 10000"/>
                  <a:gd name="connsiteY31" fmla="*/ 2387 h 9042"/>
                  <a:gd name="connsiteX32" fmla="*/ 2387 w 10000"/>
                  <a:gd name="connsiteY32" fmla="*/ 1899 h 9042"/>
                  <a:gd name="connsiteX33" fmla="*/ 1429 w 10000"/>
                  <a:gd name="connsiteY33" fmla="*/ 1429 h 9042"/>
                  <a:gd name="connsiteX34" fmla="*/ 1429 w 10000"/>
                  <a:gd name="connsiteY34" fmla="*/ 471 h 9042"/>
                  <a:gd name="connsiteX35" fmla="*/ 1899 w 10000"/>
                  <a:gd name="connsiteY35" fmla="*/ 471 h 9042"/>
                  <a:gd name="connsiteX36" fmla="*/ 2387 w 10000"/>
                  <a:gd name="connsiteY36" fmla="*/ 471 h 9042"/>
                  <a:gd name="connsiteX37" fmla="*/ 4024 w 10000"/>
                  <a:gd name="connsiteY37" fmla="*/ 2586 h 9042"/>
                  <a:gd name="connsiteX38" fmla="*/ 4756 w 10000"/>
                  <a:gd name="connsiteY38" fmla="*/ 1429 h 9042"/>
                  <a:gd name="connsiteX39" fmla="*/ 5567 w 10000"/>
                  <a:gd name="connsiteY39" fmla="*/ 2282 h 9042"/>
                  <a:gd name="connsiteX40" fmla="*/ 5714 w 10000"/>
                  <a:gd name="connsiteY40" fmla="*/ 2857 h 9042"/>
                  <a:gd name="connsiteX41" fmla="*/ 6672 w 10000"/>
                  <a:gd name="connsiteY41" fmla="*/ 1899 h 9042"/>
                  <a:gd name="connsiteX42" fmla="*/ 6672 w 10000"/>
                  <a:gd name="connsiteY42" fmla="*/ 1429 h 9042"/>
                  <a:gd name="connsiteX43" fmla="*/ 7613 w 10000"/>
                  <a:gd name="connsiteY43" fmla="*/ 941 h 9042"/>
                  <a:gd name="connsiteX44" fmla="*/ 7613 w 10000"/>
                  <a:gd name="connsiteY44" fmla="*/ 0 h 9042"/>
                  <a:gd name="connsiteX45" fmla="*/ 8571 w 10000"/>
                  <a:gd name="connsiteY45" fmla="*/ 0 h 9042"/>
                  <a:gd name="connsiteX46" fmla="*/ 10000 w 10000"/>
                  <a:gd name="connsiteY46" fmla="*/ 1429 h 9042"/>
                  <a:gd name="connsiteX0" fmla="*/ 10000 w 10000"/>
                  <a:gd name="connsiteY0" fmla="*/ 1580 h 10000"/>
                  <a:gd name="connsiteX1" fmla="*/ 9529 w 10000"/>
                  <a:gd name="connsiteY1" fmla="*/ 2100 h 10000"/>
                  <a:gd name="connsiteX2" fmla="*/ 9529 w 10000"/>
                  <a:gd name="connsiteY2" fmla="*/ 3160 h 10000"/>
                  <a:gd name="connsiteX3" fmla="*/ 8571 w 10000"/>
                  <a:gd name="connsiteY3" fmla="*/ 3681 h 10000"/>
                  <a:gd name="connsiteX4" fmla="*/ 8101 w 10000"/>
                  <a:gd name="connsiteY4" fmla="*/ 3681 h 10000"/>
                  <a:gd name="connsiteX5" fmla="*/ 7613 w 10000"/>
                  <a:gd name="connsiteY5" fmla="*/ 4219 h 10000"/>
                  <a:gd name="connsiteX6" fmla="*/ 7613 w 10000"/>
                  <a:gd name="connsiteY6" fmla="*/ 4740 h 10000"/>
                  <a:gd name="connsiteX7" fmla="*/ 8101 w 10000"/>
                  <a:gd name="connsiteY7" fmla="*/ 5800 h 10000"/>
                  <a:gd name="connsiteX8" fmla="*/ 7613 w 10000"/>
                  <a:gd name="connsiteY8" fmla="*/ 6840 h 10000"/>
                  <a:gd name="connsiteX9" fmla="*/ 6672 w 10000"/>
                  <a:gd name="connsiteY9" fmla="*/ 6319 h 10000"/>
                  <a:gd name="connsiteX10" fmla="*/ 6185 w 10000"/>
                  <a:gd name="connsiteY10" fmla="*/ 5260 h 10000"/>
                  <a:gd name="connsiteX11" fmla="*/ 5714 w 10000"/>
                  <a:gd name="connsiteY11" fmla="*/ 5260 h 10000"/>
                  <a:gd name="connsiteX12" fmla="*/ 5244 w 10000"/>
                  <a:gd name="connsiteY12" fmla="*/ 6319 h 10000"/>
                  <a:gd name="connsiteX13" fmla="*/ 4286 w 10000"/>
                  <a:gd name="connsiteY13" fmla="*/ 5260 h 10000"/>
                  <a:gd name="connsiteX14" fmla="*/ 3815 w 10000"/>
                  <a:gd name="connsiteY14" fmla="*/ 6319 h 10000"/>
                  <a:gd name="connsiteX15" fmla="*/ 3815 w 10000"/>
                  <a:gd name="connsiteY15" fmla="*/ 7379 h 10000"/>
                  <a:gd name="connsiteX16" fmla="*/ 3328 w 10000"/>
                  <a:gd name="connsiteY16" fmla="*/ 7379 h 10000"/>
                  <a:gd name="connsiteX17" fmla="*/ 3328 w 10000"/>
                  <a:gd name="connsiteY17" fmla="*/ 7900 h 10000"/>
                  <a:gd name="connsiteX18" fmla="*/ 4286 w 10000"/>
                  <a:gd name="connsiteY18" fmla="*/ 8420 h 10000"/>
                  <a:gd name="connsiteX19" fmla="*/ 3295 w 10000"/>
                  <a:gd name="connsiteY19" fmla="*/ 9309 h 10000"/>
                  <a:gd name="connsiteX20" fmla="*/ 1429 w 10000"/>
                  <a:gd name="connsiteY20" fmla="*/ 10000 h 10000"/>
                  <a:gd name="connsiteX21" fmla="*/ 958 w 10000"/>
                  <a:gd name="connsiteY21" fmla="*/ 9479 h 10000"/>
                  <a:gd name="connsiteX22" fmla="*/ 471 w 10000"/>
                  <a:gd name="connsiteY22" fmla="*/ 9479 h 10000"/>
                  <a:gd name="connsiteX23" fmla="*/ 471 w 10000"/>
                  <a:gd name="connsiteY23" fmla="*/ 8420 h 10000"/>
                  <a:gd name="connsiteX24" fmla="*/ 0 w 10000"/>
                  <a:gd name="connsiteY24" fmla="*/ 7379 h 10000"/>
                  <a:gd name="connsiteX25" fmla="*/ 0 w 10000"/>
                  <a:gd name="connsiteY25" fmla="*/ 6319 h 10000"/>
                  <a:gd name="connsiteX26" fmla="*/ 958 w 10000"/>
                  <a:gd name="connsiteY26" fmla="*/ 5800 h 10000"/>
                  <a:gd name="connsiteX27" fmla="*/ 958 w 10000"/>
                  <a:gd name="connsiteY27" fmla="*/ 5260 h 10000"/>
                  <a:gd name="connsiteX28" fmla="*/ 2387 w 10000"/>
                  <a:gd name="connsiteY28" fmla="*/ 5260 h 10000"/>
                  <a:gd name="connsiteX29" fmla="*/ 1899 w 10000"/>
                  <a:gd name="connsiteY29" fmla="*/ 4740 h 10000"/>
                  <a:gd name="connsiteX30" fmla="*/ 2387 w 10000"/>
                  <a:gd name="connsiteY30" fmla="*/ 3160 h 10000"/>
                  <a:gd name="connsiteX31" fmla="*/ 1899 w 10000"/>
                  <a:gd name="connsiteY31" fmla="*/ 2640 h 10000"/>
                  <a:gd name="connsiteX32" fmla="*/ 2387 w 10000"/>
                  <a:gd name="connsiteY32" fmla="*/ 2100 h 10000"/>
                  <a:gd name="connsiteX33" fmla="*/ 1429 w 10000"/>
                  <a:gd name="connsiteY33" fmla="*/ 1580 h 10000"/>
                  <a:gd name="connsiteX34" fmla="*/ 1429 w 10000"/>
                  <a:gd name="connsiteY34" fmla="*/ 521 h 10000"/>
                  <a:gd name="connsiteX35" fmla="*/ 1899 w 10000"/>
                  <a:gd name="connsiteY35" fmla="*/ 521 h 10000"/>
                  <a:gd name="connsiteX36" fmla="*/ 2387 w 10000"/>
                  <a:gd name="connsiteY36" fmla="*/ 521 h 10000"/>
                  <a:gd name="connsiteX37" fmla="*/ 4024 w 10000"/>
                  <a:gd name="connsiteY37" fmla="*/ 2860 h 10000"/>
                  <a:gd name="connsiteX38" fmla="*/ 4756 w 10000"/>
                  <a:gd name="connsiteY38" fmla="*/ 1580 h 10000"/>
                  <a:gd name="connsiteX39" fmla="*/ 5567 w 10000"/>
                  <a:gd name="connsiteY39" fmla="*/ 2524 h 10000"/>
                  <a:gd name="connsiteX40" fmla="*/ 5714 w 10000"/>
                  <a:gd name="connsiteY40" fmla="*/ 3160 h 10000"/>
                  <a:gd name="connsiteX41" fmla="*/ 6672 w 10000"/>
                  <a:gd name="connsiteY41" fmla="*/ 2100 h 10000"/>
                  <a:gd name="connsiteX42" fmla="*/ 6672 w 10000"/>
                  <a:gd name="connsiteY42" fmla="*/ 1580 h 10000"/>
                  <a:gd name="connsiteX43" fmla="*/ 7613 w 10000"/>
                  <a:gd name="connsiteY43" fmla="*/ 1041 h 10000"/>
                  <a:gd name="connsiteX44" fmla="*/ 7613 w 10000"/>
                  <a:gd name="connsiteY44" fmla="*/ 0 h 10000"/>
                  <a:gd name="connsiteX45" fmla="*/ 8571 w 10000"/>
                  <a:gd name="connsiteY45" fmla="*/ 0 h 10000"/>
                  <a:gd name="connsiteX46" fmla="*/ 10000 w 10000"/>
                  <a:gd name="connsiteY46" fmla="*/ 1580 h 10000"/>
                  <a:gd name="connsiteX0" fmla="*/ 10000 w 10000"/>
                  <a:gd name="connsiteY0" fmla="*/ 1580 h 9479"/>
                  <a:gd name="connsiteX1" fmla="*/ 9529 w 10000"/>
                  <a:gd name="connsiteY1" fmla="*/ 2100 h 9479"/>
                  <a:gd name="connsiteX2" fmla="*/ 9529 w 10000"/>
                  <a:gd name="connsiteY2" fmla="*/ 3160 h 9479"/>
                  <a:gd name="connsiteX3" fmla="*/ 8571 w 10000"/>
                  <a:gd name="connsiteY3" fmla="*/ 3681 h 9479"/>
                  <a:gd name="connsiteX4" fmla="*/ 8101 w 10000"/>
                  <a:gd name="connsiteY4" fmla="*/ 3681 h 9479"/>
                  <a:gd name="connsiteX5" fmla="*/ 7613 w 10000"/>
                  <a:gd name="connsiteY5" fmla="*/ 4219 h 9479"/>
                  <a:gd name="connsiteX6" fmla="*/ 7613 w 10000"/>
                  <a:gd name="connsiteY6" fmla="*/ 4740 h 9479"/>
                  <a:gd name="connsiteX7" fmla="*/ 8101 w 10000"/>
                  <a:gd name="connsiteY7" fmla="*/ 5800 h 9479"/>
                  <a:gd name="connsiteX8" fmla="*/ 7613 w 10000"/>
                  <a:gd name="connsiteY8" fmla="*/ 6840 h 9479"/>
                  <a:gd name="connsiteX9" fmla="*/ 6672 w 10000"/>
                  <a:gd name="connsiteY9" fmla="*/ 6319 h 9479"/>
                  <a:gd name="connsiteX10" fmla="*/ 6185 w 10000"/>
                  <a:gd name="connsiteY10" fmla="*/ 5260 h 9479"/>
                  <a:gd name="connsiteX11" fmla="*/ 5714 w 10000"/>
                  <a:gd name="connsiteY11" fmla="*/ 5260 h 9479"/>
                  <a:gd name="connsiteX12" fmla="*/ 5244 w 10000"/>
                  <a:gd name="connsiteY12" fmla="*/ 6319 h 9479"/>
                  <a:gd name="connsiteX13" fmla="*/ 4286 w 10000"/>
                  <a:gd name="connsiteY13" fmla="*/ 5260 h 9479"/>
                  <a:gd name="connsiteX14" fmla="*/ 3815 w 10000"/>
                  <a:gd name="connsiteY14" fmla="*/ 6319 h 9479"/>
                  <a:gd name="connsiteX15" fmla="*/ 3815 w 10000"/>
                  <a:gd name="connsiteY15" fmla="*/ 7379 h 9479"/>
                  <a:gd name="connsiteX16" fmla="*/ 3328 w 10000"/>
                  <a:gd name="connsiteY16" fmla="*/ 7379 h 9479"/>
                  <a:gd name="connsiteX17" fmla="*/ 3328 w 10000"/>
                  <a:gd name="connsiteY17" fmla="*/ 7900 h 9479"/>
                  <a:gd name="connsiteX18" fmla="*/ 4286 w 10000"/>
                  <a:gd name="connsiteY18" fmla="*/ 8420 h 9479"/>
                  <a:gd name="connsiteX19" fmla="*/ 3295 w 10000"/>
                  <a:gd name="connsiteY19" fmla="*/ 9309 h 9479"/>
                  <a:gd name="connsiteX20" fmla="*/ 958 w 10000"/>
                  <a:gd name="connsiteY20" fmla="*/ 9479 h 9479"/>
                  <a:gd name="connsiteX21" fmla="*/ 471 w 10000"/>
                  <a:gd name="connsiteY21" fmla="*/ 9479 h 9479"/>
                  <a:gd name="connsiteX22" fmla="*/ 471 w 10000"/>
                  <a:gd name="connsiteY22" fmla="*/ 8420 h 9479"/>
                  <a:gd name="connsiteX23" fmla="*/ 0 w 10000"/>
                  <a:gd name="connsiteY23" fmla="*/ 7379 h 9479"/>
                  <a:gd name="connsiteX24" fmla="*/ 0 w 10000"/>
                  <a:gd name="connsiteY24" fmla="*/ 6319 h 9479"/>
                  <a:gd name="connsiteX25" fmla="*/ 958 w 10000"/>
                  <a:gd name="connsiteY25" fmla="*/ 5800 h 9479"/>
                  <a:gd name="connsiteX26" fmla="*/ 958 w 10000"/>
                  <a:gd name="connsiteY26" fmla="*/ 5260 h 9479"/>
                  <a:gd name="connsiteX27" fmla="*/ 2387 w 10000"/>
                  <a:gd name="connsiteY27" fmla="*/ 5260 h 9479"/>
                  <a:gd name="connsiteX28" fmla="*/ 1899 w 10000"/>
                  <a:gd name="connsiteY28" fmla="*/ 4740 h 9479"/>
                  <a:gd name="connsiteX29" fmla="*/ 2387 w 10000"/>
                  <a:gd name="connsiteY29" fmla="*/ 3160 h 9479"/>
                  <a:gd name="connsiteX30" fmla="*/ 1899 w 10000"/>
                  <a:gd name="connsiteY30" fmla="*/ 2640 h 9479"/>
                  <a:gd name="connsiteX31" fmla="*/ 2387 w 10000"/>
                  <a:gd name="connsiteY31" fmla="*/ 2100 h 9479"/>
                  <a:gd name="connsiteX32" fmla="*/ 1429 w 10000"/>
                  <a:gd name="connsiteY32" fmla="*/ 1580 h 9479"/>
                  <a:gd name="connsiteX33" fmla="*/ 1429 w 10000"/>
                  <a:gd name="connsiteY33" fmla="*/ 521 h 9479"/>
                  <a:gd name="connsiteX34" fmla="*/ 1899 w 10000"/>
                  <a:gd name="connsiteY34" fmla="*/ 521 h 9479"/>
                  <a:gd name="connsiteX35" fmla="*/ 2387 w 10000"/>
                  <a:gd name="connsiteY35" fmla="*/ 521 h 9479"/>
                  <a:gd name="connsiteX36" fmla="*/ 4024 w 10000"/>
                  <a:gd name="connsiteY36" fmla="*/ 2860 h 9479"/>
                  <a:gd name="connsiteX37" fmla="*/ 4756 w 10000"/>
                  <a:gd name="connsiteY37" fmla="*/ 1580 h 9479"/>
                  <a:gd name="connsiteX38" fmla="*/ 5567 w 10000"/>
                  <a:gd name="connsiteY38" fmla="*/ 2524 h 9479"/>
                  <a:gd name="connsiteX39" fmla="*/ 5714 w 10000"/>
                  <a:gd name="connsiteY39" fmla="*/ 3160 h 9479"/>
                  <a:gd name="connsiteX40" fmla="*/ 6672 w 10000"/>
                  <a:gd name="connsiteY40" fmla="*/ 2100 h 9479"/>
                  <a:gd name="connsiteX41" fmla="*/ 6672 w 10000"/>
                  <a:gd name="connsiteY41" fmla="*/ 1580 h 9479"/>
                  <a:gd name="connsiteX42" fmla="*/ 7613 w 10000"/>
                  <a:gd name="connsiteY42" fmla="*/ 1041 h 9479"/>
                  <a:gd name="connsiteX43" fmla="*/ 7613 w 10000"/>
                  <a:gd name="connsiteY43" fmla="*/ 0 h 9479"/>
                  <a:gd name="connsiteX44" fmla="*/ 8571 w 10000"/>
                  <a:gd name="connsiteY44" fmla="*/ 0 h 9479"/>
                  <a:gd name="connsiteX45" fmla="*/ 10000 w 10000"/>
                  <a:gd name="connsiteY45" fmla="*/ 1580 h 9479"/>
                  <a:gd name="connsiteX0" fmla="*/ 10000 w 10000"/>
                  <a:gd name="connsiteY0" fmla="*/ 1667 h 10000"/>
                  <a:gd name="connsiteX1" fmla="*/ 9529 w 10000"/>
                  <a:gd name="connsiteY1" fmla="*/ 2215 h 10000"/>
                  <a:gd name="connsiteX2" fmla="*/ 9529 w 10000"/>
                  <a:gd name="connsiteY2" fmla="*/ 3334 h 10000"/>
                  <a:gd name="connsiteX3" fmla="*/ 8571 w 10000"/>
                  <a:gd name="connsiteY3" fmla="*/ 3883 h 10000"/>
                  <a:gd name="connsiteX4" fmla="*/ 8101 w 10000"/>
                  <a:gd name="connsiteY4" fmla="*/ 3883 h 10000"/>
                  <a:gd name="connsiteX5" fmla="*/ 7613 w 10000"/>
                  <a:gd name="connsiteY5" fmla="*/ 4451 h 10000"/>
                  <a:gd name="connsiteX6" fmla="*/ 7613 w 10000"/>
                  <a:gd name="connsiteY6" fmla="*/ 5001 h 10000"/>
                  <a:gd name="connsiteX7" fmla="*/ 8101 w 10000"/>
                  <a:gd name="connsiteY7" fmla="*/ 6119 h 10000"/>
                  <a:gd name="connsiteX8" fmla="*/ 7613 w 10000"/>
                  <a:gd name="connsiteY8" fmla="*/ 7216 h 10000"/>
                  <a:gd name="connsiteX9" fmla="*/ 6672 w 10000"/>
                  <a:gd name="connsiteY9" fmla="*/ 6666 h 10000"/>
                  <a:gd name="connsiteX10" fmla="*/ 6185 w 10000"/>
                  <a:gd name="connsiteY10" fmla="*/ 5549 h 10000"/>
                  <a:gd name="connsiteX11" fmla="*/ 5714 w 10000"/>
                  <a:gd name="connsiteY11" fmla="*/ 5549 h 10000"/>
                  <a:gd name="connsiteX12" fmla="*/ 5244 w 10000"/>
                  <a:gd name="connsiteY12" fmla="*/ 6666 h 10000"/>
                  <a:gd name="connsiteX13" fmla="*/ 4286 w 10000"/>
                  <a:gd name="connsiteY13" fmla="*/ 5549 h 10000"/>
                  <a:gd name="connsiteX14" fmla="*/ 3815 w 10000"/>
                  <a:gd name="connsiteY14" fmla="*/ 6666 h 10000"/>
                  <a:gd name="connsiteX15" fmla="*/ 3815 w 10000"/>
                  <a:gd name="connsiteY15" fmla="*/ 7785 h 10000"/>
                  <a:gd name="connsiteX16" fmla="*/ 3328 w 10000"/>
                  <a:gd name="connsiteY16" fmla="*/ 7785 h 10000"/>
                  <a:gd name="connsiteX17" fmla="*/ 3328 w 10000"/>
                  <a:gd name="connsiteY17" fmla="*/ 8334 h 10000"/>
                  <a:gd name="connsiteX18" fmla="*/ 4286 w 10000"/>
                  <a:gd name="connsiteY18" fmla="*/ 8883 h 10000"/>
                  <a:gd name="connsiteX19" fmla="*/ 3295 w 10000"/>
                  <a:gd name="connsiteY19" fmla="*/ 9821 h 10000"/>
                  <a:gd name="connsiteX20" fmla="*/ 471 w 10000"/>
                  <a:gd name="connsiteY20" fmla="*/ 10000 h 10000"/>
                  <a:gd name="connsiteX21" fmla="*/ 471 w 10000"/>
                  <a:gd name="connsiteY21" fmla="*/ 8883 h 10000"/>
                  <a:gd name="connsiteX22" fmla="*/ 0 w 10000"/>
                  <a:gd name="connsiteY22" fmla="*/ 7785 h 10000"/>
                  <a:gd name="connsiteX23" fmla="*/ 0 w 10000"/>
                  <a:gd name="connsiteY23" fmla="*/ 6666 h 10000"/>
                  <a:gd name="connsiteX24" fmla="*/ 958 w 10000"/>
                  <a:gd name="connsiteY24" fmla="*/ 6119 h 10000"/>
                  <a:gd name="connsiteX25" fmla="*/ 958 w 10000"/>
                  <a:gd name="connsiteY25" fmla="*/ 5549 h 10000"/>
                  <a:gd name="connsiteX26" fmla="*/ 2387 w 10000"/>
                  <a:gd name="connsiteY26" fmla="*/ 5549 h 10000"/>
                  <a:gd name="connsiteX27" fmla="*/ 1899 w 10000"/>
                  <a:gd name="connsiteY27" fmla="*/ 5001 h 10000"/>
                  <a:gd name="connsiteX28" fmla="*/ 2387 w 10000"/>
                  <a:gd name="connsiteY28" fmla="*/ 3334 h 10000"/>
                  <a:gd name="connsiteX29" fmla="*/ 1899 w 10000"/>
                  <a:gd name="connsiteY29" fmla="*/ 2785 h 10000"/>
                  <a:gd name="connsiteX30" fmla="*/ 2387 w 10000"/>
                  <a:gd name="connsiteY30" fmla="*/ 2215 h 10000"/>
                  <a:gd name="connsiteX31" fmla="*/ 1429 w 10000"/>
                  <a:gd name="connsiteY31" fmla="*/ 1667 h 10000"/>
                  <a:gd name="connsiteX32" fmla="*/ 1429 w 10000"/>
                  <a:gd name="connsiteY32" fmla="*/ 550 h 10000"/>
                  <a:gd name="connsiteX33" fmla="*/ 1899 w 10000"/>
                  <a:gd name="connsiteY33" fmla="*/ 550 h 10000"/>
                  <a:gd name="connsiteX34" fmla="*/ 2387 w 10000"/>
                  <a:gd name="connsiteY34" fmla="*/ 550 h 10000"/>
                  <a:gd name="connsiteX35" fmla="*/ 4024 w 10000"/>
                  <a:gd name="connsiteY35" fmla="*/ 3017 h 10000"/>
                  <a:gd name="connsiteX36" fmla="*/ 4756 w 10000"/>
                  <a:gd name="connsiteY36" fmla="*/ 1667 h 10000"/>
                  <a:gd name="connsiteX37" fmla="*/ 5567 w 10000"/>
                  <a:gd name="connsiteY37" fmla="*/ 2663 h 10000"/>
                  <a:gd name="connsiteX38" fmla="*/ 5714 w 10000"/>
                  <a:gd name="connsiteY38" fmla="*/ 3334 h 10000"/>
                  <a:gd name="connsiteX39" fmla="*/ 6672 w 10000"/>
                  <a:gd name="connsiteY39" fmla="*/ 2215 h 10000"/>
                  <a:gd name="connsiteX40" fmla="*/ 6672 w 10000"/>
                  <a:gd name="connsiteY40" fmla="*/ 1667 h 10000"/>
                  <a:gd name="connsiteX41" fmla="*/ 7613 w 10000"/>
                  <a:gd name="connsiteY41" fmla="*/ 1098 h 10000"/>
                  <a:gd name="connsiteX42" fmla="*/ 7613 w 10000"/>
                  <a:gd name="connsiteY42" fmla="*/ 0 h 10000"/>
                  <a:gd name="connsiteX43" fmla="*/ 8571 w 10000"/>
                  <a:gd name="connsiteY43" fmla="*/ 0 h 10000"/>
                  <a:gd name="connsiteX44" fmla="*/ 10000 w 10000"/>
                  <a:gd name="connsiteY44" fmla="*/ 1667 h 10000"/>
                  <a:gd name="connsiteX0" fmla="*/ 10000 w 10000"/>
                  <a:gd name="connsiteY0" fmla="*/ 1667 h 9821"/>
                  <a:gd name="connsiteX1" fmla="*/ 9529 w 10000"/>
                  <a:gd name="connsiteY1" fmla="*/ 2215 h 9821"/>
                  <a:gd name="connsiteX2" fmla="*/ 9529 w 10000"/>
                  <a:gd name="connsiteY2" fmla="*/ 3334 h 9821"/>
                  <a:gd name="connsiteX3" fmla="*/ 8571 w 10000"/>
                  <a:gd name="connsiteY3" fmla="*/ 3883 h 9821"/>
                  <a:gd name="connsiteX4" fmla="*/ 8101 w 10000"/>
                  <a:gd name="connsiteY4" fmla="*/ 3883 h 9821"/>
                  <a:gd name="connsiteX5" fmla="*/ 7613 w 10000"/>
                  <a:gd name="connsiteY5" fmla="*/ 4451 h 9821"/>
                  <a:gd name="connsiteX6" fmla="*/ 7613 w 10000"/>
                  <a:gd name="connsiteY6" fmla="*/ 5001 h 9821"/>
                  <a:gd name="connsiteX7" fmla="*/ 8101 w 10000"/>
                  <a:gd name="connsiteY7" fmla="*/ 6119 h 9821"/>
                  <a:gd name="connsiteX8" fmla="*/ 7613 w 10000"/>
                  <a:gd name="connsiteY8" fmla="*/ 7216 h 9821"/>
                  <a:gd name="connsiteX9" fmla="*/ 6672 w 10000"/>
                  <a:gd name="connsiteY9" fmla="*/ 6666 h 9821"/>
                  <a:gd name="connsiteX10" fmla="*/ 6185 w 10000"/>
                  <a:gd name="connsiteY10" fmla="*/ 5549 h 9821"/>
                  <a:gd name="connsiteX11" fmla="*/ 5714 w 10000"/>
                  <a:gd name="connsiteY11" fmla="*/ 5549 h 9821"/>
                  <a:gd name="connsiteX12" fmla="*/ 5244 w 10000"/>
                  <a:gd name="connsiteY12" fmla="*/ 6666 h 9821"/>
                  <a:gd name="connsiteX13" fmla="*/ 4286 w 10000"/>
                  <a:gd name="connsiteY13" fmla="*/ 5549 h 9821"/>
                  <a:gd name="connsiteX14" fmla="*/ 3815 w 10000"/>
                  <a:gd name="connsiteY14" fmla="*/ 6666 h 9821"/>
                  <a:gd name="connsiteX15" fmla="*/ 3815 w 10000"/>
                  <a:gd name="connsiteY15" fmla="*/ 7785 h 9821"/>
                  <a:gd name="connsiteX16" fmla="*/ 3328 w 10000"/>
                  <a:gd name="connsiteY16" fmla="*/ 7785 h 9821"/>
                  <a:gd name="connsiteX17" fmla="*/ 3328 w 10000"/>
                  <a:gd name="connsiteY17" fmla="*/ 8334 h 9821"/>
                  <a:gd name="connsiteX18" fmla="*/ 4286 w 10000"/>
                  <a:gd name="connsiteY18" fmla="*/ 8883 h 9821"/>
                  <a:gd name="connsiteX19" fmla="*/ 3295 w 10000"/>
                  <a:gd name="connsiteY19" fmla="*/ 9821 h 9821"/>
                  <a:gd name="connsiteX20" fmla="*/ 471 w 10000"/>
                  <a:gd name="connsiteY20" fmla="*/ 8883 h 9821"/>
                  <a:gd name="connsiteX21" fmla="*/ 0 w 10000"/>
                  <a:gd name="connsiteY21" fmla="*/ 7785 h 9821"/>
                  <a:gd name="connsiteX22" fmla="*/ 0 w 10000"/>
                  <a:gd name="connsiteY22" fmla="*/ 6666 h 9821"/>
                  <a:gd name="connsiteX23" fmla="*/ 958 w 10000"/>
                  <a:gd name="connsiteY23" fmla="*/ 6119 h 9821"/>
                  <a:gd name="connsiteX24" fmla="*/ 958 w 10000"/>
                  <a:gd name="connsiteY24" fmla="*/ 5549 h 9821"/>
                  <a:gd name="connsiteX25" fmla="*/ 2387 w 10000"/>
                  <a:gd name="connsiteY25" fmla="*/ 5549 h 9821"/>
                  <a:gd name="connsiteX26" fmla="*/ 1899 w 10000"/>
                  <a:gd name="connsiteY26" fmla="*/ 5001 h 9821"/>
                  <a:gd name="connsiteX27" fmla="*/ 2387 w 10000"/>
                  <a:gd name="connsiteY27" fmla="*/ 3334 h 9821"/>
                  <a:gd name="connsiteX28" fmla="*/ 1899 w 10000"/>
                  <a:gd name="connsiteY28" fmla="*/ 2785 h 9821"/>
                  <a:gd name="connsiteX29" fmla="*/ 2387 w 10000"/>
                  <a:gd name="connsiteY29" fmla="*/ 2215 h 9821"/>
                  <a:gd name="connsiteX30" fmla="*/ 1429 w 10000"/>
                  <a:gd name="connsiteY30" fmla="*/ 1667 h 9821"/>
                  <a:gd name="connsiteX31" fmla="*/ 1429 w 10000"/>
                  <a:gd name="connsiteY31" fmla="*/ 550 h 9821"/>
                  <a:gd name="connsiteX32" fmla="*/ 1899 w 10000"/>
                  <a:gd name="connsiteY32" fmla="*/ 550 h 9821"/>
                  <a:gd name="connsiteX33" fmla="*/ 2387 w 10000"/>
                  <a:gd name="connsiteY33" fmla="*/ 550 h 9821"/>
                  <a:gd name="connsiteX34" fmla="*/ 4024 w 10000"/>
                  <a:gd name="connsiteY34" fmla="*/ 3017 h 9821"/>
                  <a:gd name="connsiteX35" fmla="*/ 4756 w 10000"/>
                  <a:gd name="connsiteY35" fmla="*/ 1667 h 9821"/>
                  <a:gd name="connsiteX36" fmla="*/ 5567 w 10000"/>
                  <a:gd name="connsiteY36" fmla="*/ 2663 h 9821"/>
                  <a:gd name="connsiteX37" fmla="*/ 5714 w 10000"/>
                  <a:gd name="connsiteY37" fmla="*/ 3334 h 9821"/>
                  <a:gd name="connsiteX38" fmla="*/ 6672 w 10000"/>
                  <a:gd name="connsiteY38" fmla="*/ 2215 h 9821"/>
                  <a:gd name="connsiteX39" fmla="*/ 6672 w 10000"/>
                  <a:gd name="connsiteY39" fmla="*/ 1667 h 9821"/>
                  <a:gd name="connsiteX40" fmla="*/ 7613 w 10000"/>
                  <a:gd name="connsiteY40" fmla="*/ 1098 h 9821"/>
                  <a:gd name="connsiteX41" fmla="*/ 7613 w 10000"/>
                  <a:gd name="connsiteY41" fmla="*/ 0 h 9821"/>
                  <a:gd name="connsiteX42" fmla="*/ 8571 w 10000"/>
                  <a:gd name="connsiteY42" fmla="*/ 0 h 9821"/>
                  <a:gd name="connsiteX43" fmla="*/ 10000 w 10000"/>
                  <a:gd name="connsiteY43" fmla="*/ 1667 h 9821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0 w 10000"/>
                  <a:gd name="connsiteY21" fmla="*/ 7927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3429 w 10000"/>
                  <a:gd name="connsiteY21" fmla="*/ 6465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9042 w 9042"/>
                  <a:gd name="connsiteY0" fmla="*/ 1697 h 10000"/>
                  <a:gd name="connsiteX1" fmla="*/ 8571 w 9042"/>
                  <a:gd name="connsiteY1" fmla="*/ 2255 h 10000"/>
                  <a:gd name="connsiteX2" fmla="*/ 8571 w 9042"/>
                  <a:gd name="connsiteY2" fmla="*/ 3395 h 10000"/>
                  <a:gd name="connsiteX3" fmla="*/ 7613 w 9042"/>
                  <a:gd name="connsiteY3" fmla="*/ 3954 h 10000"/>
                  <a:gd name="connsiteX4" fmla="*/ 7143 w 9042"/>
                  <a:gd name="connsiteY4" fmla="*/ 3954 h 10000"/>
                  <a:gd name="connsiteX5" fmla="*/ 6655 w 9042"/>
                  <a:gd name="connsiteY5" fmla="*/ 4532 h 10000"/>
                  <a:gd name="connsiteX6" fmla="*/ 6655 w 9042"/>
                  <a:gd name="connsiteY6" fmla="*/ 5092 h 10000"/>
                  <a:gd name="connsiteX7" fmla="*/ 7143 w 9042"/>
                  <a:gd name="connsiteY7" fmla="*/ 6231 h 10000"/>
                  <a:gd name="connsiteX8" fmla="*/ 6655 w 9042"/>
                  <a:gd name="connsiteY8" fmla="*/ 7348 h 10000"/>
                  <a:gd name="connsiteX9" fmla="*/ 5714 w 9042"/>
                  <a:gd name="connsiteY9" fmla="*/ 6787 h 10000"/>
                  <a:gd name="connsiteX10" fmla="*/ 5227 w 9042"/>
                  <a:gd name="connsiteY10" fmla="*/ 5650 h 10000"/>
                  <a:gd name="connsiteX11" fmla="*/ 4756 w 9042"/>
                  <a:gd name="connsiteY11" fmla="*/ 5650 h 10000"/>
                  <a:gd name="connsiteX12" fmla="*/ 4286 w 9042"/>
                  <a:gd name="connsiteY12" fmla="*/ 6787 h 10000"/>
                  <a:gd name="connsiteX13" fmla="*/ 3328 w 9042"/>
                  <a:gd name="connsiteY13" fmla="*/ 5650 h 10000"/>
                  <a:gd name="connsiteX14" fmla="*/ 2857 w 9042"/>
                  <a:gd name="connsiteY14" fmla="*/ 6787 h 10000"/>
                  <a:gd name="connsiteX15" fmla="*/ 2857 w 9042"/>
                  <a:gd name="connsiteY15" fmla="*/ 7927 h 10000"/>
                  <a:gd name="connsiteX16" fmla="*/ 2370 w 9042"/>
                  <a:gd name="connsiteY16" fmla="*/ 7927 h 10000"/>
                  <a:gd name="connsiteX17" fmla="*/ 2370 w 9042"/>
                  <a:gd name="connsiteY17" fmla="*/ 8486 h 10000"/>
                  <a:gd name="connsiteX18" fmla="*/ 3328 w 9042"/>
                  <a:gd name="connsiteY18" fmla="*/ 9045 h 10000"/>
                  <a:gd name="connsiteX19" fmla="*/ 2337 w 9042"/>
                  <a:gd name="connsiteY19" fmla="*/ 10000 h 10000"/>
                  <a:gd name="connsiteX20" fmla="*/ 1873 w 9042"/>
                  <a:gd name="connsiteY20" fmla="*/ 7368 h 10000"/>
                  <a:gd name="connsiteX21" fmla="*/ 2471 w 9042"/>
                  <a:gd name="connsiteY21" fmla="*/ 6465 h 10000"/>
                  <a:gd name="connsiteX22" fmla="*/ 0 w 9042"/>
                  <a:gd name="connsiteY22" fmla="*/ 6231 h 10000"/>
                  <a:gd name="connsiteX23" fmla="*/ 0 w 9042"/>
                  <a:gd name="connsiteY23" fmla="*/ 5650 h 10000"/>
                  <a:gd name="connsiteX24" fmla="*/ 1429 w 9042"/>
                  <a:gd name="connsiteY24" fmla="*/ 5650 h 10000"/>
                  <a:gd name="connsiteX25" fmla="*/ 941 w 9042"/>
                  <a:gd name="connsiteY25" fmla="*/ 5092 h 10000"/>
                  <a:gd name="connsiteX26" fmla="*/ 1429 w 9042"/>
                  <a:gd name="connsiteY26" fmla="*/ 3395 h 10000"/>
                  <a:gd name="connsiteX27" fmla="*/ 941 w 9042"/>
                  <a:gd name="connsiteY27" fmla="*/ 2836 h 10000"/>
                  <a:gd name="connsiteX28" fmla="*/ 1429 w 9042"/>
                  <a:gd name="connsiteY28" fmla="*/ 2255 h 10000"/>
                  <a:gd name="connsiteX29" fmla="*/ 471 w 9042"/>
                  <a:gd name="connsiteY29" fmla="*/ 1697 h 10000"/>
                  <a:gd name="connsiteX30" fmla="*/ 471 w 9042"/>
                  <a:gd name="connsiteY30" fmla="*/ 560 h 10000"/>
                  <a:gd name="connsiteX31" fmla="*/ 941 w 9042"/>
                  <a:gd name="connsiteY31" fmla="*/ 560 h 10000"/>
                  <a:gd name="connsiteX32" fmla="*/ 1429 w 9042"/>
                  <a:gd name="connsiteY32" fmla="*/ 560 h 10000"/>
                  <a:gd name="connsiteX33" fmla="*/ 3066 w 9042"/>
                  <a:gd name="connsiteY33" fmla="*/ 3072 h 10000"/>
                  <a:gd name="connsiteX34" fmla="*/ 3798 w 9042"/>
                  <a:gd name="connsiteY34" fmla="*/ 1697 h 10000"/>
                  <a:gd name="connsiteX35" fmla="*/ 4609 w 9042"/>
                  <a:gd name="connsiteY35" fmla="*/ 2712 h 10000"/>
                  <a:gd name="connsiteX36" fmla="*/ 4756 w 9042"/>
                  <a:gd name="connsiteY36" fmla="*/ 3395 h 10000"/>
                  <a:gd name="connsiteX37" fmla="*/ 5714 w 9042"/>
                  <a:gd name="connsiteY37" fmla="*/ 2255 h 10000"/>
                  <a:gd name="connsiteX38" fmla="*/ 5714 w 9042"/>
                  <a:gd name="connsiteY38" fmla="*/ 1697 h 10000"/>
                  <a:gd name="connsiteX39" fmla="*/ 6655 w 9042"/>
                  <a:gd name="connsiteY39" fmla="*/ 1118 h 10000"/>
                  <a:gd name="connsiteX40" fmla="*/ 6655 w 9042"/>
                  <a:gd name="connsiteY40" fmla="*/ 0 h 10000"/>
                  <a:gd name="connsiteX41" fmla="*/ 7613 w 9042"/>
                  <a:gd name="connsiteY41" fmla="*/ 0 h 10000"/>
                  <a:gd name="connsiteX42" fmla="*/ 9042 w 9042"/>
                  <a:gd name="connsiteY42" fmla="*/ 1697 h 10000"/>
                  <a:gd name="connsiteX0" fmla="*/ 10000 w 10000"/>
                  <a:gd name="connsiteY0" fmla="*/ 1697 h 10000"/>
                  <a:gd name="connsiteX1" fmla="*/ 9479 w 10000"/>
                  <a:gd name="connsiteY1" fmla="*/ 2255 h 10000"/>
                  <a:gd name="connsiteX2" fmla="*/ 9479 w 10000"/>
                  <a:gd name="connsiteY2" fmla="*/ 3395 h 10000"/>
                  <a:gd name="connsiteX3" fmla="*/ 8420 w 10000"/>
                  <a:gd name="connsiteY3" fmla="*/ 3954 h 10000"/>
                  <a:gd name="connsiteX4" fmla="*/ 7900 w 10000"/>
                  <a:gd name="connsiteY4" fmla="*/ 3954 h 10000"/>
                  <a:gd name="connsiteX5" fmla="*/ 7360 w 10000"/>
                  <a:gd name="connsiteY5" fmla="*/ 4532 h 10000"/>
                  <a:gd name="connsiteX6" fmla="*/ 7360 w 10000"/>
                  <a:gd name="connsiteY6" fmla="*/ 5092 h 10000"/>
                  <a:gd name="connsiteX7" fmla="*/ 7900 w 10000"/>
                  <a:gd name="connsiteY7" fmla="*/ 6231 h 10000"/>
                  <a:gd name="connsiteX8" fmla="*/ 7360 w 10000"/>
                  <a:gd name="connsiteY8" fmla="*/ 7348 h 10000"/>
                  <a:gd name="connsiteX9" fmla="*/ 6319 w 10000"/>
                  <a:gd name="connsiteY9" fmla="*/ 6787 h 10000"/>
                  <a:gd name="connsiteX10" fmla="*/ 5781 w 10000"/>
                  <a:gd name="connsiteY10" fmla="*/ 5650 h 10000"/>
                  <a:gd name="connsiteX11" fmla="*/ 5260 w 10000"/>
                  <a:gd name="connsiteY11" fmla="*/ 5650 h 10000"/>
                  <a:gd name="connsiteX12" fmla="*/ 4740 w 10000"/>
                  <a:gd name="connsiteY12" fmla="*/ 6787 h 10000"/>
                  <a:gd name="connsiteX13" fmla="*/ 3681 w 10000"/>
                  <a:gd name="connsiteY13" fmla="*/ 5650 h 10000"/>
                  <a:gd name="connsiteX14" fmla="*/ 3160 w 10000"/>
                  <a:gd name="connsiteY14" fmla="*/ 6787 h 10000"/>
                  <a:gd name="connsiteX15" fmla="*/ 3160 w 10000"/>
                  <a:gd name="connsiteY15" fmla="*/ 7927 h 10000"/>
                  <a:gd name="connsiteX16" fmla="*/ 2621 w 10000"/>
                  <a:gd name="connsiteY16" fmla="*/ 7927 h 10000"/>
                  <a:gd name="connsiteX17" fmla="*/ 2621 w 10000"/>
                  <a:gd name="connsiteY17" fmla="*/ 8486 h 10000"/>
                  <a:gd name="connsiteX18" fmla="*/ 3681 w 10000"/>
                  <a:gd name="connsiteY18" fmla="*/ 9045 h 10000"/>
                  <a:gd name="connsiteX19" fmla="*/ 2585 w 10000"/>
                  <a:gd name="connsiteY19" fmla="*/ 10000 h 10000"/>
                  <a:gd name="connsiteX20" fmla="*/ 2071 w 10000"/>
                  <a:gd name="connsiteY20" fmla="*/ 7368 h 10000"/>
                  <a:gd name="connsiteX21" fmla="*/ 2733 w 10000"/>
                  <a:gd name="connsiteY21" fmla="*/ 6465 h 10000"/>
                  <a:gd name="connsiteX22" fmla="*/ 0 w 10000"/>
                  <a:gd name="connsiteY22" fmla="*/ 5650 h 10000"/>
                  <a:gd name="connsiteX23" fmla="*/ 1580 w 10000"/>
                  <a:gd name="connsiteY23" fmla="*/ 5650 h 10000"/>
                  <a:gd name="connsiteX24" fmla="*/ 1041 w 10000"/>
                  <a:gd name="connsiteY24" fmla="*/ 5092 h 10000"/>
                  <a:gd name="connsiteX25" fmla="*/ 1580 w 10000"/>
                  <a:gd name="connsiteY25" fmla="*/ 3395 h 10000"/>
                  <a:gd name="connsiteX26" fmla="*/ 1041 w 10000"/>
                  <a:gd name="connsiteY26" fmla="*/ 2836 h 10000"/>
                  <a:gd name="connsiteX27" fmla="*/ 1580 w 10000"/>
                  <a:gd name="connsiteY27" fmla="*/ 2255 h 10000"/>
                  <a:gd name="connsiteX28" fmla="*/ 521 w 10000"/>
                  <a:gd name="connsiteY28" fmla="*/ 1697 h 10000"/>
                  <a:gd name="connsiteX29" fmla="*/ 521 w 10000"/>
                  <a:gd name="connsiteY29" fmla="*/ 560 h 10000"/>
                  <a:gd name="connsiteX30" fmla="*/ 1041 w 10000"/>
                  <a:gd name="connsiteY30" fmla="*/ 560 h 10000"/>
                  <a:gd name="connsiteX31" fmla="*/ 1580 w 10000"/>
                  <a:gd name="connsiteY31" fmla="*/ 560 h 10000"/>
                  <a:gd name="connsiteX32" fmla="*/ 3391 w 10000"/>
                  <a:gd name="connsiteY32" fmla="*/ 3072 h 10000"/>
                  <a:gd name="connsiteX33" fmla="*/ 4200 w 10000"/>
                  <a:gd name="connsiteY33" fmla="*/ 1697 h 10000"/>
                  <a:gd name="connsiteX34" fmla="*/ 5097 w 10000"/>
                  <a:gd name="connsiteY34" fmla="*/ 2712 h 10000"/>
                  <a:gd name="connsiteX35" fmla="*/ 5260 w 10000"/>
                  <a:gd name="connsiteY35" fmla="*/ 3395 h 10000"/>
                  <a:gd name="connsiteX36" fmla="*/ 6319 w 10000"/>
                  <a:gd name="connsiteY36" fmla="*/ 2255 h 10000"/>
                  <a:gd name="connsiteX37" fmla="*/ 6319 w 10000"/>
                  <a:gd name="connsiteY37" fmla="*/ 1697 h 10000"/>
                  <a:gd name="connsiteX38" fmla="*/ 7360 w 10000"/>
                  <a:gd name="connsiteY38" fmla="*/ 1118 h 10000"/>
                  <a:gd name="connsiteX39" fmla="*/ 7360 w 10000"/>
                  <a:gd name="connsiteY39" fmla="*/ 0 h 10000"/>
                  <a:gd name="connsiteX40" fmla="*/ 8420 w 10000"/>
                  <a:gd name="connsiteY40" fmla="*/ 0 h 10000"/>
                  <a:gd name="connsiteX41" fmla="*/ 10000 w 10000"/>
                  <a:gd name="connsiteY41" fmla="*/ 1697 h 10000"/>
                  <a:gd name="connsiteX0" fmla="*/ 9479 w 9479"/>
                  <a:gd name="connsiteY0" fmla="*/ 1697 h 10000"/>
                  <a:gd name="connsiteX1" fmla="*/ 8958 w 9479"/>
                  <a:gd name="connsiteY1" fmla="*/ 2255 h 10000"/>
                  <a:gd name="connsiteX2" fmla="*/ 8958 w 9479"/>
                  <a:gd name="connsiteY2" fmla="*/ 3395 h 10000"/>
                  <a:gd name="connsiteX3" fmla="*/ 7899 w 9479"/>
                  <a:gd name="connsiteY3" fmla="*/ 3954 h 10000"/>
                  <a:gd name="connsiteX4" fmla="*/ 7379 w 9479"/>
                  <a:gd name="connsiteY4" fmla="*/ 3954 h 10000"/>
                  <a:gd name="connsiteX5" fmla="*/ 6839 w 9479"/>
                  <a:gd name="connsiteY5" fmla="*/ 4532 h 10000"/>
                  <a:gd name="connsiteX6" fmla="*/ 6839 w 9479"/>
                  <a:gd name="connsiteY6" fmla="*/ 5092 h 10000"/>
                  <a:gd name="connsiteX7" fmla="*/ 7379 w 9479"/>
                  <a:gd name="connsiteY7" fmla="*/ 6231 h 10000"/>
                  <a:gd name="connsiteX8" fmla="*/ 6839 w 9479"/>
                  <a:gd name="connsiteY8" fmla="*/ 7348 h 10000"/>
                  <a:gd name="connsiteX9" fmla="*/ 5798 w 9479"/>
                  <a:gd name="connsiteY9" fmla="*/ 6787 h 10000"/>
                  <a:gd name="connsiteX10" fmla="*/ 5260 w 9479"/>
                  <a:gd name="connsiteY10" fmla="*/ 5650 h 10000"/>
                  <a:gd name="connsiteX11" fmla="*/ 4739 w 9479"/>
                  <a:gd name="connsiteY11" fmla="*/ 5650 h 10000"/>
                  <a:gd name="connsiteX12" fmla="*/ 4219 w 9479"/>
                  <a:gd name="connsiteY12" fmla="*/ 6787 h 10000"/>
                  <a:gd name="connsiteX13" fmla="*/ 3160 w 9479"/>
                  <a:gd name="connsiteY13" fmla="*/ 5650 h 10000"/>
                  <a:gd name="connsiteX14" fmla="*/ 2639 w 9479"/>
                  <a:gd name="connsiteY14" fmla="*/ 6787 h 10000"/>
                  <a:gd name="connsiteX15" fmla="*/ 2639 w 9479"/>
                  <a:gd name="connsiteY15" fmla="*/ 7927 h 10000"/>
                  <a:gd name="connsiteX16" fmla="*/ 2100 w 9479"/>
                  <a:gd name="connsiteY16" fmla="*/ 7927 h 10000"/>
                  <a:gd name="connsiteX17" fmla="*/ 2100 w 9479"/>
                  <a:gd name="connsiteY17" fmla="*/ 8486 h 10000"/>
                  <a:gd name="connsiteX18" fmla="*/ 3160 w 9479"/>
                  <a:gd name="connsiteY18" fmla="*/ 9045 h 10000"/>
                  <a:gd name="connsiteX19" fmla="*/ 2064 w 9479"/>
                  <a:gd name="connsiteY19" fmla="*/ 10000 h 10000"/>
                  <a:gd name="connsiteX20" fmla="*/ 1550 w 9479"/>
                  <a:gd name="connsiteY20" fmla="*/ 7368 h 10000"/>
                  <a:gd name="connsiteX21" fmla="*/ 2212 w 9479"/>
                  <a:gd name="connsiteY21" fmla="*/ 6465 h 10000"/>
                  <a:gd name="connsiteX22" fmla="*/ 1059 w 9479"/>
                  <a:gd name="connsiteY22" fmla="*/ 5650 h 10000"/>
                  <a:gd name="connsiteX23" fmla="*/ 520 w 9479"/>
                  <a:gd name="connsiteY23" fmla="*/ 5092 h 10000"/>
                  <a:gd name="connsiteX24" fmla="*/ 1059 w 9479"/>
                  <a:gd name="connsiteY24" fmla="*/ 3395 h 10000"/>
                  <a:gd name="connsiteX25" fmla="*/ 520 w 9479"/>
                  <a:gd name="connsiteY25" fmla="*/ 2836 h 10000"/>
                  <a:gd name="connsiteX26" fmla="*/ 1059 w 9479"/>
                  <a:gd name="connsiteY26" fmla="*/ 2255 h 10000"/>
                  <a:gd name="connsiteX27" fmla="*/ 0 w 9479"/>
                  <a:gd name="connsiteY27" fmla="*/ 1697 h 10000"/>
                  <a:gd name="connsiteX28" fmla="*/ 0 w 9479"/>
                  <a:gd name="connsiteY28" fmla="*/ 560 h 10000"/>
                  <a:gd name="connsiteX29" fmla="*/ 520 w 9479"/>
                  <a:gd name="connsiteY29" fmla="*/ 560 h 10000"/>
                  <a:gd name="connsiteX30" fmla="*/ 1059 w 9479"/>
                  <a:gd name="connsiteY30" fmla="*/ 560 h 10000"/>
                  <a:gd name="connsiteX31" fmla="*/ 2870 w 9479"/>
                  <a:gd name="connsiteY31" fmla="*/ 3072 h 10000"/>
                  <a:gd name="connsiteX32" fmla="*/ 3679 w 9479"/>
                  <a:gd name="connsiteY32" fmla="*/ 1697 h 10000"/>
                  <a:gd name="connsiteX33" fmla="*/ 4576 w 9479"/>
                  <a:gd name="connsiteY33" fmla="*/ 2712 h 10000"/>
                  <a:gd name="connsiteX34" fmla="*/ 4739 w 9479"/>
                  <a:gd name="connsiteY34" fmla="*/ 3395 h 10000"/>
                  <a:gd name="connsiteX35" fmla="*/ 5798 w 9479"/>
                  <a:gd name="connsiteY35" fmla="*/ 2255 h 10000"/>
                  <a:gd name="connsiteX36" fmla="*/ 5798 w 9479"/>
                  <a:gd name="connsiteY36" fmla="*/ 1697 h 10000"/>
                  <a:gd name="connsiteX37" fmla="*/ 6839 w 9479"/>
                  <a:gd name="connsiteY37" fmla="*/ 1118 h 10000"/>
                  <a:gd name="connsiteX38" fmla="*/ 6839 w 9479"/>
                  <a:gd name="connsiteY38" fmla="*/ 0 h 10000"/>
                  <a:gd name="connsiteX39" fmla="*/ 7899 w 9479"/>
                  <a:gd name="connsiteY39" fmla="*/ 0 h 10000"/>
                  <a:gd name="connsiteX40" fmla="*/ 9479 w 9479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549 w 10000"/>
                  <a:gd name="connsiteY29" fmla="*/ 560 h 10000"/>
                  <a:gd name="connsiteX30" fmla="*/ 1117 w 10000"/>
                  <a:gd name="connsiteY30" fmla="*/ 560 h 10000"/>
                  <a:gd name="connsiteX31" fmla="*/ 3028 w 10000"/>
                  <a:gd name="connsiteY31" fmla="*/ 3072 h 10000"/>
                  <a:gd name="connsiteX32" fmla="*/ 3881 w 10000"/>
                  <a:gd name="connsiteY32" fmla="*/ 1697 h 10000"/>
                  <a:gd name="connsiteX33" fmla="*/ 4828 w 10000"/>
                  <a:gd name="connsiteY33" fmla="*/ 2712 h 10000"/>
                  <a:gd name="connsiteX34" fmla="*/ 4999 w 10000"/>
                  <a:gd name="connsiteY34" fmla="*/ 3395 h 10000"/>
                  <a:gd name="connsiteX35" fmla="*/ 6117 w 10000"/>
                  <a:gd name="connsiteY35" fmla="*/ 2255 h 10000"/>
                  <a:gd name="connsiteX36" fmla="*/ 6117 w 10000"/>
                  <a:gd name="connsiteY36" fmla="*/ 1697 h 10000"/>
                  <a:gd name="connsiteX37" fmla="*/ 7215 w 10000"/>
                  <a:gd name="connsiteY37" fmla="*/ 1118 h 10000"/>
                  <a:gd name="connsiteX38" fmla="*/ 7215 w 10000"/>
                  <a:gd name="connsiteY38" fmla="*/ 0 h 10000"/>
                  <a:gd name="connsiteX39" fmla="*/ 8333 w 10000"/>
                  <a:gd name="connsiteY39" fmla="*/ 0 h 10000"/>
                  <a:gd name="connsiteX40" fmla="*/ 10000 w 10000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1117 w 10000"/>
                  <a:gd name="connsiteY29" fmla="*/ 560 h 10000"/>
                  <a:gd name="connsiteX30" fmla="*/ 3028 w 10000"/>
                  <a:gd name="connsiteY30" fmla="*/ 3072 h 10000"/>
                  <a:gd name="connsiteX31" fmla="*/ 3881 w 10000"/>
                  <a:gd name="connsiteY31" fmla="*/ 1697 h 10000"/>
                  <a:gd name="connsiteX32" fmla="*/ 4828 w 10000"/>
                  <a:gd name="connsiteY32" fmla="*/ 2712 h 10000"/>
                  <a:gd name="connsiteX33" fmla="*/ 4999 w 10000"/>
                  <a:gd name="connsiteY33" fmla="*/ 3395 h 10000"/>
                  <a:gd name="connsiteX34" fmla="*/ 6117 w 10000"/>
                  <a:gd name="connsiteY34" fmla="*/ 2255 h 10000"/>
                  <a:gd name="connsiteX35" fmla="*/ 6117 w 10000"/>
                  <a:gd name="connsiteY35" fmla="*/ 1697 h 10000"/>
                  <a:gd name="connsiteX36" fmla="*/ 7215 w 10000"/>
                  <a:gd name="connsiteY36" fmla="*/ 1118 h 10000"/>
                  <a:gd name="connsiteX37" fmla="*/ 7215 w 10000"/>
                  <a:gd name="connsiteY37" fmla="*/ 0 h 10000"/>
                  <a:gd name="connsiteX38" fmla="*/ 8333 w 10000"/>
                  <a:gd name="connsiteY38" fmla="*/ 0 h 10000"/>
                  <a:gd name="connsiteX39" fmla="*/ 10000 w 10000"/>
                  <a:gd name="connsiteY39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3028 w 10000"/>
                  <a:gd name="connsiteY29" fmla="*/ 3072 h 10000"/>
                  <a:gd name="connsiteX30" fmla="*/ 3881 w 10000"/>
                  <a:gd name="connsiteY30" fmla="*/ 1697 h 10000"/>
                  <a:gd name="connsiteX31" fmla="*/ 4828 w 10000"/>
                  <a:gd name="connsiteY31" fmla="*/ 2712 h 10000"/>
                  <a:gd name="connsiteX32" fmla="*/ 4999 w 10000"/>
                  <a:gd name="connsiteY32" fmla="*/ 3395 h 10000"/>
                  <a:gd name="connsiteX33" fmla="*/ 6117 w 10000"/>
                  <a:gd name="connsiteY33" fmla="*/ 2255 h 10000"/>
                  <a:gd name="connsiteX34" fmla="*/ 6117 w 10000"/>
                  <a:gd name="connsiteY34" fmla="*/ 1697 h 10000"/>
                  <a:gd name="connsiteX35" fmla="*/ 7215 w 10000"/>
                  <a:gd name="connsiteY35" fmla="*/ 1118 h 10000"/>
                  <a:gd name="connsiteX36" fmla="*/ 7215 w 10000"/>
                  <a:gd name="connsiteY36" fmla="*/ 0 h 10000"/>
                  <a:gd name="connsiteX37" fmla="*/ 8333 w 10000"/>
                  <a:gd name="connsiteY37" fmla="*/ 0 h 10000"/>
                  <a:gd name="connsiteX38" fmla="*/ 10000 w 10000"/>
                  <a:gd name="connsiteY38" fmla="*/ 1697 h 10000"/>
                  <a:gd name="connsiteX0" fmla="*/ 9451 w 9451"/>
                  <a:gd name="connsiteY0" fmla="*/ 1697 h 10000"/>
                  <a:gd name="connsiteX1" fmla="*/ 8901 w 9451"/>
                  <a:gd name="connsiteY1" fmla="*/ 2255 h 10000"/>
                  <a:gd name="connsiteX2" fmla="*/ 8901 w 9451"/>
                  <a:gd name="connsiteY2" fmla="*/ 3395 h 10000"/>
                  <a:gd name="connsiteX3" fmla="*/ 7784 w 9451"/>
                  <a:gd name="connsiteY3" fmla="*/ 3954 h 10000"/>
                  <a:gd name="connsiteX4" fmla="*/ 7236 w 9451"/>
                  <a:gd name="connsiteY4" fmla="*/ 3954 h 10000"/>
                  <a:gd name="connsiteX5" fmla="*/ 6666 w 9451"/>
                  <a:gd name="connsiteY5" fmla="*/ 4532 h 10000"/>
                  <a:gd name="connsiteX6" fmla="*/ 6666 w 9451"/>
                  <a:gd name="connsiteY6" fmla="*/ 5092 h 10000"/>
                  <a:gd name="connsiteX7" fmla="*/ 7236 w 9451"/>
                  <a:gd name="connsiteY7" fmla="*/ 6231 h 10000"/>
                  <a:gd name="connsiteX8" fmla="*/ 6666 w 9451"/>
                  <a:gd name="connsiteY8" fmla="*/ 7348 h 10000"/>
                  <a:gd name="connsiteX9" fmla="*/ 5568 w 9451"/>
                  <a:gd name="connsiteY9" fmla="*/ 6787 h 10000"/>
                  <a:gd name="connsiteX10" fmla="*/ 5000 w 9451"/>
                  <a:gd name="connsiteY10" fmla="*/ 5650 h 10000"/>
                  <a:gd name="connsiteX11" fmla="*/ 4450 w 9451"/>
                  <a:gd name="connsiteY11" fmla="*/ 5650 h 10000"/>
                  <a:gd name="connsiteX12" fmla="*/ 3902 w 9451"/>
                  <a:gd name="connsiteY12" fmla="*/ 6787 h 10000"/>
                  <a:gd name="connsiteX13" fmla="*/ 2785 w 9451"/>
                  <a:gd name="connsiteY13" fmla="*/ 5650 h 10000"/>
                  <a:gd name="connsiteX14" fmla="*/ 2235 w 9451"/>
                  <a:gd name="connsiteY14" fmla="*/ 6787 h 10000"/>
                  <a:gd name="connsiteX15" fmla="*/ 2235 w 9451"/>
                  <a:gd name="connsiteY15" fmla="*/ 7927 h 10000"/>
                  <a:gd name="connsiteX16" fmla="*/ 1666 w 9451"/>
                  <a:gd name="connsiteY16" fmla="*/ 7927 h 10000"/>
                  <a:gd name="connsiteX17" fmla="*/ 1666 w 9451"/>
                  <a:gd name="connsiteY17" fmla="*/ 8486 h 10000"/>
                  <a:gd name="connsiteX18" fmla="*/ 2785 w 9451"/>
                  <a:gd name="connsiteY18" fmla="*/ 9045 h 10000"/>
                  <a:gd name="connsiteX19" fmla="*/ 1628 w 9451"/>
                  <a:gd name="connsiteY19" fmla="*/ 10000 h 10000"/>
                  <a:gd name="connsiteX20" fmla="*/ 1086 w 9451"/>
                  <a:gd name="connsiteY20" fmla="*/ 7368 h 10000"/>
                  <a:gd name="connsiteX21" fmla="*/ 1785 w 9451"/>
                  <a:gd name="connsiteY21" fmla="*/ 6465 h 10000"/>
                  <a:gd name="connsiteX22" fmla="*/ 1302 w 9451"/>
                  <a:gd name="connsiteY22" fmla="*/ 5229 h 10000"/>
                  <a:gd name="connsiteX23" fmla="*/ 2168 w 9451"/>
                  <a:gd name="connsiteY23" fmla="*/ 4620 h 10000"/>
                  <a:gd name="connsiteX24" fmla="*/ 1906 w 9451"/>
                  <a:gd name="connsiteY24" fmla="*/ 3607 h 10000"/>
                  <a:gd name="connsiteX25" fmla="*/ 568 w 9451"/>
                  <a:gd name="connsiteY25" fmla="*/ 3395 h 10000"/>
                  <a:gd name="connsiteX26" fmla="*/ 0 w 9451"/>
                  <a:gd name="connsiteY26" fmla="*/ 2836 h 10000"/>
                  <a:gd name="connsiteX27" fmla="*/ 568 w 9451"/>
                  <a:gd name="connsiteY27" fmla="*/ 2255 h 10000"/>
                  <a:gd name="connsiteX28" fmla="*/ 2479 w 9451"/>
                  <a:gd name="connsiteY28" fmla="*/ 3072 h 10000"/>
                  <a:gd name="connsiteX29" fmla="*/ 3332 w 9451"/>
                  <a:gd name="connsiteY29" fmla="*/ 1697 h 10000"/>
                  <a:gd name="connsiteX30" fmla="*/ 4279 w 9451"/>
                  <a:gd name="connsiteY30" fmla="*/ 2712 h 10000"/>
                  <a:gd name="connsiteX31" fmla="*/ 4450 w 9451"/>
                  <a:gd name="connsiteY31" fmla="*/ 3395 h 10000"/>
                  <a:gd name="connsiteX32" fmla="*/ 5568 w 9451"/>
                  <a:gd name="connsiteY32" fmla="*/ 2255 h 10000"/>
                  <a:gd name="connsiteX33" fmla="*/ 5568 w 9451"/>
                  <a:gd name="connsiteY33" fmla="*/ 1697 h 10000"/>
                  <a:gd name="connsiteX34" fmla="*/ 6666 w 9451"/>
                  <a:gd name="connsiteY34" fmla="*/ 1118 h 10000"/>
                  <a:gd name="connsiteX35" fmla="*/ 6666 w 9451"/>
                  <a:gd name="connsiteY35" fmla="*/ 0 h 10000"/>
                  <a:gd name="connsiteX36" fmla="*/ 7784 w 9451"/>
                  <a:gd name="connsiteY36" fmla="*/ 0 h 10000"/>
                  <a:gd name="connsiteX37" fmla="*/ 9451 w 9451"/>
                  <a:gd name="connsiteY37" fmla="*/ 1697 h 10000"/>
                  <a:gd name="connsiteX0" fmla="*/ 10000 w 10000"/>
                  <a:gd name="connsiteY0" fmla="*/ 1697 h 10000"/>
                  <a:gd name="connsiteX1" fmla="*/ 9418 w 10000"/>
                  <a:gd name="connsiteY1" fmla="*/ 2255 h 10000"/>
                  <a:gd name="connsiteX2" fmla="*/ 9418 w 10000"/>
                  <a:gd name="connsiteY2" fmla="*/ 3395 h 10000"/>
                  <a:gd name="connsiteX3" fmla="*/ 8236 w 10000"/>
                  <a:gd name="connsiteY3" fmla="*/ 3954 h 10000"/>
                  <a:gd name="connsiteX4" fmla="*/ 7656 w 10000"/>
                  <a:gd name="connsiteY4" fmla="*/ 3954 h 10000"/>
                  <a:gd name="connsiteX5" fmla="*/ 7053 w 10000"/>
                  <a:gd name="connsiteY5" fmla="*/ 4532 h 10000"/>
                  <a:gd name="connsiteX6" fmla="*/ 7053 w 10000"/>
                  <a:gd name="connsiteY6" fmla="*/ 5092 h 10000"/>
                  <a:gd name="connsiteX7" fmla="*/ 7656 w 10000"/>
                  <a:gd name="connsiteY7" fmla="*/ 6231 h 10000"/>
                  <a:gd name="connsiteX8" fmla="*/ 7053 w 10000"/>
                  <a:gd name="connsiteY8" fmla="*/ 7348 h 10000"/>
                  <a:gd name="connsiteX9" fmla="*/ 5891 w 10000"/>
                  <a:gd name="connsiteY9" fmla="*/ 6787 h 10000"/>
                  <a:gd name="connsiteX10" fmla="*/ 5290 w 10000"/>
                  <a:gd name="connsiteY10" fmla="*/ 5650 h 10000"/>
                  <a:gd name="connsiteX11" fmla="*/ 4708 w 10000"/>
                  <a:gd name="connsiteY11" fmla="*/ 5650 h 10000"/>
                  <a:gd name="connsiteX12" fmla="*/ 4129 w 10000"/>
                  <a:gd name="connsiteY12" fmla="*/ 6787 h 10000"/>
                  <a:gd name="connsiteX13" fmla="*/ 2947 w 10000"/>
                  <a:gd name="connsiteY13" fmla="*/ 5650 h 10000"/>
                  <a:gd name="connsiteX14" fmla="*/ 2365 w 10000"/>
                  <a:gd name="connsiteY14" fmla="*/ 6787 h 10000"/>
                  <a:gd name="connsiteX15" fmla="*/ 2365 w 10000"/>
                  <a:gd name="connsiteY15" fmla="*/ 7927 h 10000"/>
                  <a:gd name="connsiteX16" fmla="*/ 1763 w 10000"/>
                  <a:gd name="connsiteY16" fmla="*/ 7927 h 10000"/>
                  <a:gd name="connsiteX17" fmla="*/ 1763 w 10000"/>
                  <a:gd name="connsiteY17" fmla="*/ 8486 h 10000"/>
                  <a:gd name="connsiteX18" fmla="*/ 2947 w 10000"/>
                  <a:gd name="connsiteY18" fmla="*/ 9045 h 10000"/>
                  <a:gd name="connsiteX19" fmla="*/ 1723 w 10000"/>
                  <a:gd name="connsiteY19" fmla="*/ 10000 h 10000"/>
                  <a:gd name="connsiteX20" fmla="*/ 1149 w 10000"/>
                  <a:gd name="connsiteY20" fmla="*/ 7368 h 10000"/>
                  <a:gd name="connsiteX21" fmla="*/ 1889 w 10000"/>
                  <a:gd name="connsiteY21" fmla="*/ 6465 h 10000"/>
                  <a:gd name="connsiteX22" fmla="*/ 1378 w 10000"/>
                  <a:gd name="connsiteY22" fmla="*/ 5229 h 10000"/>
                  <a:gd name="connsiteX23" fmla="*/ 2294 w 10000"/>
                  <a:gd name="connsiteY23" fmla="*/ 4620 h 10000"/>
                  <a:gd name="connsiteX24" fmla="*/ 2017 w 10000"/>
                  <a:gd name="connsiteY24" fmla="*/ 3607 h 10000"/>
                  <a:gd name="connsiteX25" fmla="*/ 601 w 10000"/>
                  <a:gd name="connsiteY25" fmla="*/ 3395 h 10000"/>
                  <a:gd name="connsiteX26" fmla="*/ 0 w 10000"/>
                  <a:gd name="connsiteY26" fmla="*/ 2836 h 10000"/>
                  <a:gd name="connsiteX27" fmla="*/ 2623 w 10000"/>
                  <a:gd name="connsiteY27" fmla="*/ 3072 h 10000"/>
                  <a:gd name="connsiteX28" fmla="*/ 3526 w 10000"/>
                  <a:gd name="connsiteY28" fmla="*/ 1697 h 10000"/>
                  <a:gd name="connsiteX29" fmla="*/ 4528 w 10000"/>
                  <a:gd name="connsiteY29" fmla="*/ 2712 h 10000"/>
                  <a:gd name="connsiteX30" fmla="*/ 4708 w 10000"/>
                  <a:gd name="connsiteY30" fmla="*/ 3395 h 10000"/>
                  <a:gd name="connsiteX31" fmla="*/ 5891 w 10000"/>
                  <a:gd name="connsiteY31" fmla="*/ 2255 h 10000"/>
                  <a:gd name="connsiteX32" fmla="*/ 5891 w 10000"/>
                  <a:gd name="connsiteY32" fmla="*/ 1697 h 10000"/>
                  <a:gd name="connsiteX33" fmla="*/ 7053 w 10000"/>
                  <a:gd name="connsiteY33" fmla="*/ 1118 h 10000"/>
                  <a:gd name="connsiteX34" fmla="*/ 7053 w 10000"/>
                  <a:gd name="connsiteY34" fmla="*/ 0 h 10000"/>
                  <a:gd name="connsiteX35" fmla="*/ 8236 w 10000"/>
                  <a:gd name="connsiteY35" fmla="*/ 0 h 10000"/>
                  <a:gd name="connsiteX36" fmla="*/ 10000 w 10000"/>
                  <a:gd name="connsiteY36" fmla="*/ 1697 h 10000"/>
                  <a:gd name="connsiteX0" fmla="*/ 9399 w 9399"/>
                  <a:gd name="connsiteY0" fmla="*/ 1697 h 10000"/>
                  <a:gd name="connsiteX1" fmla="*/ 8817 w 9399"/>
                  <a:gd name="connsiteY1" fmla="*/ 2255 h 10000"/>
                  <a:gd name="connsiteX2" fmla="*/ 8817 w 9399"/>
                  <a:gd name="connsiteY2" fmla="*/ 3395 h 10000"/>
                  <a:gd name="connsiteX3" fmla="*/ 7635 w 9399"/>
                  <a:gd name="connsiteY3" fmla="*/ 3954 h 10000"/>
                  <a:gd name="connsiteX4" fmla="*/ 7055 w 9399"/>
                  <a:gd name="connsiteY4" fmla="*/ 3954 h 10000"/>
                  <a:gd name="connsiteX5" fmla="*/ 6452 w 9399"/>
                  <a:gd name="connsiteY5" fmla="*/ 4532 h 10000"/>
                  <a:gd name="connsiteX6" fmla="*/ 6452 w 9399"/>
                  <a:gd name="connsiteY6" fmla="*/ 5092 h 10000"/>
                  <a:gd name="connsiteX7" fmla="*/ 7055 w 9399"/>
                  <a:gd name="connsiteY7" fmla="*/ 6231 h 10000"/>
                  <a:gd name="connsiteX8" fmla="*/ 6452 w 9399"/>
                  <a:gd name="connsiteY8" fmla="*/ 7348 h 10000"/>
                  <a:gd name="connsiteX9" fmla="*/ 5290 w 9399"/>
                  <a:gd name="connsiteY9" fmla="*/ 6787 h 10000"/>
                  <a:gd name="connsiteX10" fmla="*/ 4689 w 9399"/>
                  <a:gd name="connsiteY10" fmla="*/ 5650 h 10000"/>
                  <a:gd name="connsiteX11" fmla="*/ 4107 w 9399"/>
                  <a:gd name="connsiteY11" fmla="*/ 5650 h 10000"/>
                  <a:gd name="connsiteX12" fmla="*/ 3528 w 9399"/>
                  <a:gd name="connsiteY12" fmla="*/ 6787 h 10000"/>
                  <a:gd name="connsiteX13" fmla="*/ 2346 w 9399"/>
                  <a:gd name="connsiteY13" fmla="*/ 5650 h 10000"/>
                  <a:gd name="connsiteX14" fmla="*/ 1764 w 9399"/>
                  <a:gd name="connsiteY14" fmla="*/ 6787 h 10000"/>
                  <a:gd name="connsiteX15" fmla="*/ 1764 w 9399"/>
                  <a:gd name="connsiteY15" fmla="*/ 7927 h 10000"/>
                  <a:gd name="connsiteX16" fmla="*/ 1162 w 9399"/>
                  <a:gd name="connsiteY16" fmla="*/ 7927 h 10000"/>
                  <a:gd name="connsiteX17" fmla="*/ 1162 w 9399"/>
                  <a:gd name="connsiteY17" fmla="*/ 8486 h 10000"/>
                  <a:gd name="connsiteX18" fmla="*/ 2346 w 9399"/>
                  <a:gd name="connsiteY18" fmla="*/ 9045 h 10000"/>
                  <a:gd name="connsiteX19" fmla="*/ 1122 w 9399"/>
                  <a:gd name="connsiteY19" fmla="*/ 10000 h 10000"/>
                  <a:gd name="connsiteX20" fmla="*/ 548 w 9399"/>
                  <a:gd name="connsiteY20" fmla="*/ 7368 h 10000"/>
                  <a:gd name="connsiteX21" fmla="*/ 1288 w 9399"/>
                  <a:gd name="connsiteY21" fmla="*/ 6465 h 10000"/>
                  <a:gd name="connsiteX22" fmla="*/ 777 w 9399"/>
                  <a:gd name="connsiteY22" fmla="*/ 5229 h 10000"/>
                  <a:gd name="connsiteX23" fmla="*/ 1693 w 9399"/>
                  <a:gd name="connsiteY23" fmla="*/ 4620 h 10000"/>
                  <a:gd name="connsiteX24" fmla="*/ 1416 w 9399"/>
                  <a:gd name="connsiteY24" fmla="*/ 3607 h 10000"/>
                  <a:gd name="connsiteX25" fmla="*/ 0 w 9399"/>
                  <a:gd name="connsiteY25" fmla="*/ 3395 h 10000"/>
                  <a:gd name="connsiteX26" fmla="*/ 2022 w 9399"/>
                  <a:gd name="connsiteY26" fmla="*/ 3072 h 10000"/>
                  <a:gd name="connsiteX27" fmla="*/ 2925 w 9399"/>
                  <a:gd name="connsiteY27" fmla="*/ 1697 h 10000"/>
                  <a:gd name="connsiteX28" fmla="*/ 3927 w 9399"/>
                  <a:gd name="connsiteY28" fmla="*/ 2712 h 10000"/>
                  <a:gd name="connsiteX29" fmla="*/ 4107 w 9399"/>
                  <a:gd name="connsiteY29" fmla="*/ 3395 h 10000"/>
                  <a:gd name="connsiteX30" fmla="*/ 5290 w 9399"/>
                  <a:gd name="connsiteY30" fmla="*/ 2255 h 10000"/>
                  <a:gd name="connsiteX31" fmla="*/ 5290 w 9399"/>
                  <a:gd name="connsiteY31" fmla="*/ 1697 h 10000"/>
                  <a:gd name="connsiteX32" fmla="*/ 6452 w 9399"/>
                  <a:gd name="connsiteY32" fmla="*/ 1118 h 10000"/>
                  <a:gd name="connsiteX33" fmla="*/ 6452 w 9399"/>
                  <a:gd name="connsiteY33" fmla="*/ 0 h 10000"/>
                  <a:gd name="connsiteX34" fmla="*/ 7635 w 9399"/>
                  <a:gd name="connsiteY34" fmla="*/ 0 h 10000"/>
                  <a:gd name="connsiteX35" fmla="*/ 9399 w 9399"/>
                  <a:gd name="connsiteY35" fmla="*/ 1697 h 10000"/>
                  <a:gd name="connsiteX0" fmla="*/ 9417 w 9417"/>
                  <a:gd name="connsiteY0" fmla="*/ 1697 h 10000"/>
                  <a:gd name="connsiteX1" fmla="*/ 8798 w 9417"/>
                  <a:gd name="connsiteY1" fmla="*/ 2255 h 10000"/>
                  <a:gd name="connsiteX2" fmla="*/ 8798 w 9417"/>
                  <a:gd name="connsiteY2" fmla="*/ 3395 h 10000"/>
                  <a:gd name="connsiteX3" fmla="*/ 7540 w 9417"/>
                  <a:gd name="connsiteY3" fmla="*/ 3954 h 10000"/>
                  <a:gd name="connsiteX4" fmla="*/ 6923 w 9417"/>
                  <a:gd name="connsiteY4" fmla="*/ 3954 h 10000"/>
                  <a:gd name="connsiteX5" fmla="*/ 6282 w 9417"/>
                  <a:gd name="connsiteY5" fmla="*/ 4532 h 10000"/>
                  <a:gd name="connsiteX6" fmla="*/ 6282 w 9417"/>
                  <a:gd name="connsiteY6" fmla="*/ 5092 h 10000"/>
                  <a:gd name="connsiteX7" fmla="*/ 6923 w 9417"/>
                  <a:gd name="connsiteY7" fmla="*/ 6231 h 10000"/>
                  <a:gd name="connsiteX8" fmla="*/ 6282 w 9417"/>
                  <a:gd name="connsiteY8" fmla="*/ 7348 h 10000"/>
                  <a:gd name="connsiteX9" fmla="*/ 5045 w 9417"/>
                  <a:gd name="connsiteY9" fmla="*/ 6787 h 10000"/>
                  <a:gd name="connsiteX10" fmla="*/ 4406 w 9417"/>
                  <a:gd name="connsiteY10" fmla="*/ 5650 h 10000"/>
                  <a:gd name="connsiteX11" fmla="*/ 3787 w 9417"/>
                  <a:gd name="connsiteY11" fmla="*/ 5650 h 10000"/>
                  <a:gd name="connsiteX12" fmla="*/ 3171 w 9417"/>
                  <a:gd name="connsiteY12" fmla="*/ 6787 h 10000"/>
                  <a:gd name="connsiteX13" fmla="*/ 1913 w 9417"/>
                  <a:gd name="connsiteY13" fmla="*/ 5650 h 10000"/>
                  <a:gd name="connsiteX14" fmla="*/ 1294 w 9417"/>
                  <a:gd name="connsiteY14" fmla="*/ 6787 h 10000"/>
                  <a:gd name="connsiteX15" fmla="*/ 1294 w 9417"/>
                  <a:gd name="connsiteY15" fmla="*/ 7927 h 10000"/>
                  <a:gd name="connsiteX16" fmla="*/ 653 w 9417"/>
                  <a:gd name="connsiteY16" fmla="*/ 7927 h 10000"/>
                  <a:gd name="connsiteX17" fmla="*/ 653 w 9417"/>
                  <a:gd name="connsiteY17" fmla="*/ 8486 h 10000"/>
                  <a:gd name="connsiteX18" fmla="*/ 1913 w 9417"/>
                  <a:gd name="connsiteY18" fmla="*/ 9045 h 10000"/>
                  <a:gd name="connsiteX19" fmla="*/ 611 w 9417"/>
                  <a:gd name="connsiteY19" fmla="*/ 10000 h 10000"/>
                  <a:gd name="connsiteX20" fmla="*/ 0 w 9417"/>
                  <a:gd name="connsiteY20" fmla="*/ 7368 h 10000"/>
                  <a:gd name="connsiteX21" fmla="*/ 787 w 9417"/>
                  <a:gd name="connsiteY21" fmla="*/ 6465 h 10000"/>
                  <a:gd name="connsiteX22" fmla="*/ 244 w 9417"/>
                  <a:gd name="connsiteY22" fmla="*/ 5229 h 10000"/>
                  <a:gd name="connsiteX23" fmla="*/ 1218 w 9417"/>
                  <a:gd name="connsiteY23" fmla="*/ 4620 h 10000"/>
                  <a:gd name="connsiteX24" fmla="*/ 924 w 9417"/>
                  <a:gd name="connsiteY24" fmla="*/ 3607 h 10000"/>
                  <a:gd name="connsiteX25" fmla="*/ 1568 w 9417"/>
                  <a:gd name="connsiteY25" fmla="*/ 3072 h 10000"/>
                  <a:gd name="connsiteX26" fmla="*/ 2529 w 9417"/>
                  <a:gd name="connsiteY26" fmla="*/ 1697 h 10000"/>
                  <a:gd name="connsiteX27" fmla="*/ 3595 w 9417"/>
                  <a:gd name="connsiteY27" fmla="*/ 2712 h 10000"/>
                  <a:gd name="connsiteX28" fmla="*/ 3787 w 9417"/>
                  <a:gd name="connsiteY28" fmla="*/ 3395 h 10000"/>
                  <a:gd name="connsiteX29" fmla="*/ 5045 w 9417"/>
                  <a:gd name="connsiteY29" fmla="*/ 2255 h 10000"/>
                  <a:gd name="connsiteX30" fmla="*/ 5045 w 9417"/>
                  <a:gd name="connsiteY30" fmla="*/ 1697 h 10000"/>
                  <a:gd name="connsiteX31" fmla="*/ 6282 w 9417"/>
                  <a:gd name="connsiteY31" fmla="*/ 1118 h 10000"/>
                  <a:gd name="connsiteX32" fmla="*/ 6282 w 9417"/>
                  <a:gd name="connsiteY32" fmla="*/ 0 h 10000"/>
                  <a:gd name="connsiteX33" fmla="*/ 7540 w 9417"/>
                  <a:gd name="connsiteY33" fmla="*/ 0 h 10000"/>
                  <a:gd name="connsiteX34" fmla="*/ 9417 w 9417"/>
                  <a:gd name="connsiteY34" fmla="*/ 1697 h 10000"/>
                  <a:gd name="connsiteX0" fmla="*/ 10000 w 10000"/>
                  <a:gd name="connsiteY0" fmla="*/ 1697 h 10000"/>
                  <a:gd name="connsiteX1" fmla="*/ 9343 w 10000"/>
                  <a:gd name="connsiteY1" fmla="*/ 2255 h 10000"/>
                  <a:gd name="connsiteX2" fmla="*/ 9343 w 10000"/>
                  <a:gd name="connsiteY2" fmla="*/ 3395 h 10000"/>
                  <a:gd name="connsiteX3" fmla="*/ 8007 w 10000"/>
                  <a:gd name="connsiteY3" fmla="*/ 3954 h 10000"/>
                  <a:gd name="connsiteX4" fmla="*/ 7352 w 10000"/>
                  <a:gd name="connsiteY4" fmla="*/ 3954 h 10000"/>
                  <a:gd name="connsiteX5" fmla="*/ 6671 w 10000"/>
                  <a:gd name="connsiteY5" fmla="*/ 4532 h 10000"/>
                  <a:gd name="connsiteX6" fmla="*/ 6671 w 10000"/>
                  <a:gd name="connsiteY6" fmla="*/ 5092 h 10000"/>
                  <a:gd name="connsiteX7" fmla="*/ 7352 w 10000"/>
                  <a:gd name="connsiteY7" fmla="*/ 6231 h 10000"/>
                  <a:gd name="connsiteX8" fmla="*/ 6671 w 10000"/>
                  <a:gd name="connsiteY8" fmla="*/ 7348 h 10000"/>
                  <a:gd name="connsiteX9" fmla="*/ 5357 w 10000"/>
                  <a:gd name="connsiteY9" fmla="*/ 6787 h 10000"/>
                  <a:gd name="connsiteX10" fmla="*/ 4679 w 10000"/>
                  <a:gd name="connsiteY10" fmla="*/ 5650 h 10000"/>
                  <a:gd name="connsiteX11" fmla="*/ 4021 w 10000"/>
                  <a:gd name="connsiteY11" fmla="*/ 5650 h 10000"/>
                  <a:gd name="connsiteX12" fmla="*/ 3367 w 10000"/>
                  <a:gd name="connsiteY12" fmla="*/ 6787 h 10000"/>
                  <a:gd name="connsiteX13" fmla="*/ 2031 w 10000"/>
                  <a:gd name="connsiteY13" fmla="*/ 5650 h 10000"/>
                  <a:gd name="connsiteX14" fmla="*/ 1374 w 10000"/>
                  <a:gd name="connsiteY14" fmla="*/ 6787 h 10000"/>
                  <a:gd name="connsiteX15" fmla="*/ 1374 w 10000"/>
                  <a:gd name="connsiteY15" fmla="*/ 7927 h 10000"/>
                  <a:gd name="connsiteX16" fmla="*/ 693 w 10000"/>
                  <a:gd name="connsiteY16" fmla="*/ 7927 h 10000"/>
                  <a:gd name="connsiteX17" fmla="*/ 693 w 10000"/>
                  <a:gd name="connsiteY17" fmla="*/ 8486 h 10000"/>
                  <a:gd name="connsiteX18" fmla="*/ 2031 w 10000"/>
                  <a:gd name="connsiteY18" fmla="*/ 9045 h 10000"/>
                  <a:gd name="connsiteX19" fmla="*/ 649 w 10000"/>
                  <a:gd name="connsiteY19" fmla="*/ 10000 h 10000"/>
                  <a:gd name="connsiteX20" fmla="*/ 0 w 10000"/>
                  <a:gd name="connsiteY20" fmla="*/ 7368 h 10000"/>
                  <a:gd name="connsiteX21" fmla="*/ 836 w 10000"/>
                  <a:gd name="connsiteY21" fmla="*/ 6465 h 10000"/>
                  <a:gd name="connsiteX22" fmla="*/ 259 w 10000"/>
                  <a:gd name="connsiteY22" fmla="*/ 5229 h 10000"/>
                  <a:gd name="connsiteX23" fmla="*/ 1293 w 10000"/>
                  <a:gd name="connsiteY23" fmla="*/ 4620 h 10000"/>
                  <a:gd name="connsiteX24" fmla="*/ 981 w 10000"/>
                  <a:gd name="connsiteY24" fmla="*/ 3607 h 10000"/>
                  <a:gd name="connsiteX25" fmla="*/ 1665 w 10000"/>
                  <a:gd name="connsiteY25" fmla="*/ 3072 h 10000"/>
                  <a:gd name="connsiteX26" fmla="*/ 3818 w 10000"/>
                  <a:gd name="connsiteY26" fmla="*/ 2712 h 10000"/>
                  <a:gd name="connsiteX27" fmla="*/ 4021 w 10000"/>
                  <a:gd name="connsiteY27" fmla="*/ 3395 h 10000"/>
                  <a:gd name="connsiteX28" fmla="*/ 5357 w 10000"/>
                  <a:gd name="connsiteY28" fmla="*/ 2255 h 10000"/>
                  <a:gd name="connsiteX29" fmla="*/ 5357 w 10000"/>
                  <a:gd name="connsiteY29" fmla="*/ 1697 h 10000"/>
                  <a:gd name="connsiteX30" fmla="*/ 6671 w 10000"/>
                  <a:gd name="connsiteY30" fmla="*/ 1118 h 10000"/>
                  <a:gd name="connsiteX31" fmla="*/ 6671 w 10000"/>
                  <a:gd name="connsiteY31" fmla="*/ 0 h 10000"/>
                  <a:gd name="connsiteX32" fmla="*/ 8007 w 10000"/>
                  <a:gd name="connsiteY32" fmla="*/ 0 h 10000"/>
                  <a:gd name="connsiteX33" fmla="*/ 10000 w 10000"/>
                  <a:gd name="connsiteY33" fmla="*/ 1697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000" h="10000">
                    <a:moveTo>
                      <a:pt x="10000" y="1697"/>
                    </a:moveTo>
                    <a:lnTo>
                      <a:pt x="9343" y="2255"/>
                    </a:lnTo>
                    <a:lnTo>
                      <a:pt x="9343" y="3395"/>
                    </a:lnTo>
                    <a:lnTo>
                      <a:pt x="8007" y="3954"/>
                    </a:lnTo>
                    <a:lnTo>
                      <a:pt x="7352" y="3954"/>
                    </a:lnTo>
                    <a:lnTo>
                      <a:pt x="6671" y="4532"/>
                    </a:lnTo>
                    <a:lnTo>
                      <a:pt x="6671" y="5092"/>
                    </a:lnTo>
                    <a:lnTo>
                      <a:pt x="7352" y="6231"/>
                    </a:lnTo>
                    <a:lnTo>
                      <a:pt x="6671" y="7348"/>
                    </a:lnTo>
                    <a:lnTo>
                      <a:pt x="5357" y="6787"/>
                    </a:lnTo>
                    <a:lnTo>
                      <a:pt x="4679" y="5650"/>
                    </a:lnTo>
                    <a:lnTo>
                      <a:pt x="4021" y="5650"/>
                    </a:lnTo>
                    <a:lnTo>
                      <a:pt x="3367" y="6787"/>
                    </a:lnTo>
                    <a:lnTo>
                      <a:pt x="2031" y="5650"/>
                    </a:lnTo>
                    <a:lnTo>
                      <a:pt x="1374" y="6787"/>
                    </a:lnTo>
                    <a:lnTo>
                      <a:pt x="1374" y="7927"/>
                    </a:lnTo>
                    <a:lnTo>
                      <a:pt x="693" y="7927"/>
                    </a:lnTo>
                    <a:lnTo>
                      <a:pt x="693" y="8486"/>
                    </a:lnTo>
                    <a:lnTo>
                      <a:pt x="2031" y="9045"/>
                    </a:lnTo>
                    <a:lnTo>
                      <a:pt x="649" y="10000"/>
                    </a:lnTo>
                    <a:cubicBezTo>
                      <a:pt x="431" y="9123"/>
                      <a:pt x="218" y="8245"/>
                      <a:pt x="0" y="7368"/>
                    </a:cubicBezTo>
                    <a:lnTo>
                      <a:pt x="836" y="6465"/>
                    </a:lnTo>
                    <a:lnTo>
                      <a:pt x="259" y="5229"/>
                    </a:lnTo>
                    <a:lnTo>
                      <a:pt x="1293" y="4620"/>
                    </a:lnTo>
                    <a:cubicBezTo>
                      <a:pt x="1189" y="4282"/>
                      <a:pt x="1084" y="3945"/>
                      <a:pt x="981" y="3607"/>
                    </a:cubicBezTo>
                    <a:lnTo>
                      <a:pt x="1665" y="3072"/>
                    </a:lnTo>
                    <a:lnTo>
                      <a:pt x="3818" y="2712"/>
                    </a:lnTo>
                    <a:cubicBezTo>
                      <a:pt x="3884" y="2940"/>
                      <a:pt x="3955" y="3167"/>
                      <a:pt x="4021" y="3395"/>
                    </a:cubicBezTo>
                    <a:lnTo>
                      <a:pt x="5357" y="2255"/>
                    </a:lnTo>
                    <a:lnTo>
                      <a:pt x="5357" y="1697"/>
                    </a:lnTo>
                    <a:lnTo>
                      <a:pt x="6671" y="1118"/>
                    </a:lnTo>
                    <a:lnTo>
                      <a:pt x="6671" y="0"/>
                    </a:lnTo>
                    <a:lnTo>
                      <a:pt x="8007" y="0"/>
                    </a:lnTo>
                    <a:lnTo>
                      <a:pt x="10000" y="16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54" name="グループ化 353"/>
          <p:cNvGrpSpPr/>
          <p:nvPr/>
        </p:nvGrpSpPr>
        <p:grpSpPr>
          <a:xfrm>
            <a:off x="3481884" y="480219"/>
            <a:ext cx="6009888" cy="4455319"/>
            <a:chOff x="3481884" y="480219"/>
            <a:chExt cx="6009888" cy="4455319"/>
          </a:xfrm>
        </p:grpSpPr>
        <p:grpSp>
          <p:nvGrpSpPr>
            <p:cNvPr id="355" name="グループ化 354"/>
            <p:cNvGrpSpPr/>
            <p:nvPr/>
          </p:nvGrpSpPr>
          <p:grpSpPr>
            <a:xfrm>
              <a:off x="3481884" y="3057138"/>
              <a:ext cx="1883867" cy="1878400"/>
              <a:chOff x="3481884" y="3057138"/>
              <a:chExt cx="1883867" cy="1878400"/>
            </a:xfrm>
          </p:grpSpPr>
          <p:sp>
            <p:nvSpPr>
              <p:cNvPr id="364" name="正方形/長方形 363"/>
              <p:cNvSpPr/>
              <p:nvPr/>
            </p:nvSpPr>
            <p:spPr>
              <a:xfrm>
                <a:off x="3892550" y="46585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早良区</a:t>
                </a:r>
              </a:p>
            </p:txBody>
          </p:sp>
          <p:sp>
            <p:nvSpPr>
              <p:cNvPr id="365" name="正方形/長方形 364"/>
              <p:cNvSpPr/>
              <p:nvPr/>
            </p:nvSpPr>
            <p:spPr>
              <a:xfrm>
                <a:off x="4076917" y="415288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城南区</a:t>
                </a:r>
              </a:p>
            </p:txBody>
          </p:sp>
          <p:sp>
            <p:nvSpPr>
              <p:cNvPr id="366" name="正方形/長方形 365"/>
              <p:cNvSpPr/>
              <p:nvPr/>
            </p:nvSpPr>
            <p:spPr>
              <a:xfrm>
                <a:off x="3481884" y="392350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367" name="正方形/長方形 366"/>
              <p:cNvSpPr/>
              <p:nvPr/>
            </p:nvSpPr>
            <p:spPr>
              <a:xfrm>
                <a:off x="4597458" y="407765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368" name="正方形/長方形 367"/>
              <p:cNvSpPr/>
              <p:nvPr/>
            </p:nvSpPr>
            <p:spPr>
              <a:xfrm>
                <a:off x="4289424" y="3574276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369" name="正方形/長方形 368"/>
              <p:cNvSpPr/>
              <p:nvPr/>
            </p:nvSpPr>
            <p:spPr>
              <a:xfrm>
                <a:off x="4719420" y="374253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博多区</a:t>
                </a:r>
              </a:p>
            </p:txBody>
          </p:sp>
          <p:sp>
            <p:nvSpPr>
              <p:cNvPr id="370" name="正方形/長方形 369"/>
              <p:cNvSpPr/>
              <p:nvPr/>
            </p:nvSpPr>
            <p:spPr>
              <a:xfrm>
                <a:off x="4826000" y="30571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  <p:grpSp>
          <p:nvGrpSpPr>
            <p:cNvPr id="356" name="グループ化 355"/>
            <p:cNvGrpSpPr/>
            <p:nvPr/>
          </p:nvGrpSpPr>
          <p:grpSpPr>
            <a:xfrm>
              <a:off x="6819640" y="480219"/>
              <a:ext cx="2672132" cy="1526768"/>
              <a:chOff x="6819640" y="480219"/>
              <a:chExt cx="2672132" cy="1526768"/>
            </a:xfrm>
          </p:grpSpPr>
          <p:sp>
            <p:nvSpPr>
              <p:cNvPr id="357" name="正方形/長方形 356"/>
              <p:cNvSpPr/>
              <p:nvPr/>
            </p:nvSpPr>
            <p:spPr>
              <a:xfrm>
                <a:off x="8845441" y="6604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門司区</a:t>
                </a:r>
              </a:p>
            </p:txBody>
          </p:sp>
          <p:sp>
            <p:nvSpPr>
              <p:cNvPr id="358" name="正方形/長方形 357"/>
              <p:cNvSpPr/>
              <p:nvPr/>
            </p:nvSpPr>
            <p:spPr>
              <a:xfrm>
                <a:off x="6819640" y="1136263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八幡西区</a:t>
                </a:r>
              </a:p>
            </p:txBody>
          </p:sp>
          <p:sp>
            <p:nvSpPr>
              <p:cNvPr id="359" name="正方形/長方形 358"/>
              <p:cNvSpPr/>
              <p:nvPr/>
            </p:nvSpPr>
            <p:spPr>
              <a:xfrm>
                <a:off x="7537331" y="121158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八幡東区</a:t>
                </a:r>
              </a:p>
            </p:txBody>
          </p:sp>
          <p:sp>
            <p:nvSpPr>
              <p:cNvPr id="360" name="正方形/長方形 359"/>
              <p:cNvSpPr/>
              <p:nvPr/>
            </p:nvSpPr>
            <p:spPr>
              <a:xfrm>
                <a:off x="7980303" y="1729988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小倉南区</a:t>
                </a:r>
              </a:p>
            </p:txBody>
          </p:sp>
          <p:sp>
            <p:nvSpPr>
              <p:cNvPr id="361" name="正方形/長方形 360"/>
              <p:cNvSpPr/>
              <p:nvPr/>
            </p:nvSpPr>
            <p:spPr>
              <a:xfrm>
                <a:off x="8116827" y="922516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小倉北区</a:t>
                </a:r>
              </a:p>
            </p:txBody>
          </p:sp>
          <p:sp>
            <p:nvSpPr>
              <p:cNvPr id="362" name="正方形/長方形 361"/>
              <p:cNvSpPr/>
              <p:nvPr/>
            </p:nvSpPr>
            <p:spPr>
              <a:xfrm>
                <a:off x="8042275" y="556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戸畑区</a:t>
                </a:r>
              </a:p>
            </p:txBody>
          </p:sp>
          <p:sp>
            <p:nvSpPr>
              <p:cNvPr id="363" name="正方形/長方形 362"/>
              <p:cNvSpPr/>
              <p:nvPr/>
            </p:nvSpPr>
            <p:spPr>
              <a:xfrm>
                <a:off x="7046008" y="48021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若松区</a:t>
                </a:r>
              </a:p>
            </p:txBody>
          </p:sp>
        </p:grpSp>
      </p:grpSp>
      <p:grpSp>
        <p:nvGrpSpPr>
          <p:cNvPr id="371" name="グループ化 370"/>
          <p:cNvGrpSpPr/>
          <p:nvPr/>
        </p:nvGrpSpPr>
        <p:grpSpPr>
          <a:xfrm>
            <a:off x="2739373" y="731103"/>
            <a:ext cx="8533245" cy="8442960"/>
            <a:chOff x="2739373" y="731103"/>
            <a:chExt cx="8533245" cy="8442960"/>
          </a:xfrm>
        </p:grpSpPr>
        <p:sp>
          <p:nvSpPr>
            <p:cNvPr id="372" name="正方形/長方形 371"/>
            <p:cNvSpPr/>
            <p:nvPr/>
          </p:nvSpPr>
          <p:spPr>
            <a:xfrm>
              <a:off x="7227015" y="7988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373" name="正方形/長方形 372"/>
            <p:cNvSpPr/>
            <p:nvPr/>
          </p:nvSpPr>
          <p:spPr>
            <a:xfrm>
              <a:off x="3993002" y="383389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5981725" y="24195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375" name="正方形/長方形 374"/>
            <p:cNvSpPr/>
            <p:nvPr/>
          </p:nvSpPr>
          <p:spPr>
            <a:xfrm>
              <a:off x="4951412" y="79995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376" name="正方形/長方形 375"/>
            <p:cNvSpPr/>
            <p:nvPr/>
          </p:nvSpPr>
          <p:spPr>
            <a:xfrm>
              <a:off x="6283543" y="1301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377" name="正方形/長方形 376"/>
            <p:cNvSpPr/>
            <p:nvPr/>
          </p:nvSpPr>
          <p:spPr>
            <a:xfrm>
              <a:off x="4758174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378" name="正方形/長方形 377"/>
            <p:cNvSpPr/>
            <p:nvPr/>
          </p:nvSpPr>
          <p:spPr>
            <a:xfrm>
              <a:off x="5231251" y="29438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4393739" y="24109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2739373" y="4170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7029889" y="5219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382" name="正方形/長方形 381"/>
            <p:cNvSpPr/>
            <p:nvPr/>
          </p:nvSpPr>
          <p:spPr>
            <a:xfrm>
              <a:off x="6940550" y="41671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嘉麻市</a:t>
              </a: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7437437" y="63119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384" name="正方形/長方形 383"/>
            <p:cNvSpPr/>
            <p:nvPr/>
          </p:nvSpPr>
          <p:spPr>
            <a:xfrm>
              <a:off x="5170487" y="23480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385" name="正方形/長方形 384"/>
            <p:cNvSpPr/>
            <p:nvPr/>
          </p:nvSpPr>
          <p:spPr>
            <a:xfrm>
              <a:off x="5365751" y="425418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386" name="正方形/長方形 385"/>
            <p:cNvSpPr/>
            <p:nvPr/>
          </p:nvSpPr>
          <p:spPr>
            <a:xfrm>
              <a:off x="4910365" y="452774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5383431" y="35886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6740525" y="25118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6074789" y="48709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7197944" y="303819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7272852" y="26369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福智町</a:t>
              </a:r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8344606" y="352508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5658290" y="68517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4591269" y="43418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5568157" y="1557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5207673" y="48263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5703543" y="53896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8999757" y="24482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3980906" y="7127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6223000" y="33085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6648890" y="7183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5062756" y="18782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5974201" y="7311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6602853" y="37728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5994400" y="566592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7609047" y="3826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4726927" y="88662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8098057" y="43481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7944067" y="32390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9225182" y="34624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10158852" y="4086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10530107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8522509" y="306654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8842594" y="19525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7944068" y="2686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4657151" y="73485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8020050" y="52023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6466327" y="1762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5786513" y="11035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6511758" y="9373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5460199" y="3319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5525832" y="3916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4955995" y="38370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4300766" y="485445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6813366" y="14966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9538248" y="38671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5230813" y="72501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4308914" y="7831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7437437" y="33671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7029450" y="20526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5577795" y="629644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グループ化 179"/>
          <p:cNvGrpSpPr/>
          <p:nvPr/>
        </p:nvGrpSpPr>
        <p:grpSpPr>
          <a:xfrm>
            <a:off x="3114676" y="2640013"/>
            <a:ext cx="2341563" cy="2746375"/>
            <a:chOff x="3114676" y="2640013"/>
            <a:chExt cx="2341563" cy="2746375"/>
          </a:xfrm>
        </p:grpSpPr>
        <p:sp>
          <p:nvSpPr>
            <p:cNvPr id="181" name="Freeform 3"/>
            <p:cNvSpPr>
              <a:spLocks/>
            </p:cNvSpPr>
            <p:nvPr/>
          </p:nvSpPr>
          <p:spPr bwMode="auto">
            <a:xfrm>
              <a:off x="4286251" y="3900488"/>
              <a:ext cx="404813" cy="630238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2" name="Freeform 4"/>
            <p:cNvSpPr>
              <a:spLocks/>
            </p:cNvSpPr>
            <p:nvPr/>
          </p:nvSpPr>
          <p:spPr bwMode="auto">
            <a:xfrm>
              <a:off x="3656013" y="3765550"/>
              <a:ext cx="1079500" cy="1620838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3" name="Freeform 5"/>
            <p:cNvSpPr>
              <a:spLocks/>
            </p:cNvSpPr>
            <p:nvPr/>
          </p:nvSpPr>
          <p:spPr bwMode="auto">
            <a:xfrm>
              <a:off x="4421188" y="3990975"/>
              <a:ext cx="674688" cy="630238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3295651" y="2820988"/>
              <a:ext cx="134938" cy="134938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3790951" y="2865438"/>
              <a:ext cx="223838" cy="269875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3835401" y="3360738"/>
              <a:ext cx="179388" cy="269875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4375151" y="3586163"/>
              <a:ext cx="585788" cy="674688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8" name="Freeform 10"/>
            <p:cNvSpPr>
              <a:spLocks/>
            </p:cNvSpPr>
            <p:nvPr/>
          </p:nvSpPr>
          <p:spPr bwMode="auto">
            <a:xfrm>
              <a:off x="3114676" y="3090863"/>
              <a:ext cx="1125538" cy="1530350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9" name="Freeform 36"/>
            <p:cNvSpPr>
              <a:spLocks/>
            </p:cNvSpPr>
            <p:nvPr/>
          </p:nvSpPr>
          <p:spPr bwMode="auto">
            <a:xfrm>
              <a:off x="4691063" y="3540125"/>
              <a:ext cx="674688" cy="765175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0" name="Freeform 40"/>
            <p:cNvSpPr>
              <a:spLocks/>
            </p:cNvSpPr>
            <p:nvPr/>
          </p:nvSpPr>
          <p:spPr bwMode="auto">
            <a:xfrm>
              <a:off x="4105276" y="2640013"/>
              <a:ext cx="1350963" cy="946150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6850063" y="165100"/>
            <a:ext cx="2790826" cy="2386013"/>
            <a:chOff x="6850063" y="165100"/>
            <a:chExt cx="2790826" cy="2386013"/>
          </a:xfrm>
        </p:grpSpPr>
        <p:sp>
          <p:nvSpPr>
            <p:cNvPr id="192" name="Freeform 45"/>
            <p:cNvSpPr>
              <a:spLocks/>
            </p:cNvSpPr>
            <p:nvPr/>
          </p:nvSpPr>
          <p:spPr bwMode="auto">
            <a:xfrm>
              <a:off x="6940551" y="839788"/>
              <a:ext cx="674688" cy="1260475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auto">
            <a:xfrm>
              <a:off x="7526338" y="885825"/>
              <a:ext cx="630238" cy="628650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5" name="Freeform 67"/>
            <p:cNvSpPr>
              <a:spLocks/>
            </p:cNvSpPr>
            <p:nvPr/>
          </p:nvSpPr>
          <p:spPr bwMode="auto">
            <a:xfrm>
              <a:off x="6850063" y="434975"/>
              <a:ext cx="1125538" cy="630238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6" name="Freeform 68"/>
            <p:cNvSpPr>
              <a:spLocks/>
            </p:cNvSpPr>
            <p:nvPr/>
          </p:nvSpPr>
          <p:spPr bwMode="auto">
            <a:xfrm>
              <a:off x="7661276" y="390525"/>
              <a:ext cx="539750" cy="179388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7" name="Freeform 69"/>
            <p:cNvSpPr>
              <a:spLocks/>
            </p:cNvSpPr>
            <p:nvPr/>
          </p:nvSpPr>
          <p:spPr bwMode="auto">
            <a:xfrm>
              <a:off x="7975601" y="569913"/>
              <a:ext cx="404813" cy="450850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8" name="Freeform 71"/>
            <p:cNvSpPr>
              <a:spLocks/>
            </p:cNvSpPr>
            <p:nvPr/>
          </p:nvSpPr>
          <p:spPr bwMode="auto">
            <a:xfrm>
              <a:off x="8156576" y="704850"/>
              <a:ext cx="630238" cy="585788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8740776" y="165100"/>
              <a:ext cx="900113" cy="1304925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7526338" y="1155700"/>
              <a:ext cx="1754188" cy="1395413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1855788" y="660400"/>
            <a:ext cx="9090026" cy="8731250"/>
            <a:chOff x="1855788" y="660400"/>
            <a:chExt cx="9090026" cy="8731250"/>
          </a:xfrm>
        </p:grpSpPr>
        <p:sp>
          <p:nvSpPr>
            <p:cNvPr id="193" name="Freeform 46"/>
            <p:cNvSpPr>
              <a:spLocks/>
            </p:cNvSpPr>
            <p:nvPr/>
          </p:nvSpPr>
          <p:spPr bwMode="auto">
            <a:xfrm>
              <a:off x="6896101" y="930275"/>
              <a:ext cx="360363" cy="584200"/>
            </a:xfrm>
            <a:custGeom>
              <a:avLst/>
              <a:gdLst>
                <a:gd name="T0" fmla="*/ 28 w 227"/>
                <a:gd name="T1" fmla="*/ 28 h 368"/>
                <a:gd name="T2" fmla="*/ 57 w 227"/>
                <a:gd name="T3" fmla="*/ 85 h 368"/>
                <a:gd name="T4" fmla="*/ 85 w 227"/>
                <a:gd name="T5" fmla="*/ 113 h 368"/>
                <a:gd name="T6" fmla="*/ 57 w 227"/>
                <a:gd name="T7" fmla="*/ 142 h 368"/>
                <a:gd name="T8" fmla="*/ 198 w 227"/>
                <a:gd name="T9" fmla="*/ 283 h 368"/>
                <a:gd name="T10" fmla="*/ 227 w 227"/>
                <a:gd name="T11" fmla="*/ 340 h 368"/>
                <a:gd name="T12" fmla="*/ 198 w 227"/>
                <a:gd name="T13" fmla="*/ 340 h 368"/>
                <a:gd name="T14" fmla="*/ 142 w 227"/>
                <a:gd name="T15" fmla="*/ 312 h 368"/>
                <a:gd name="T16" fmla="*/ 85 w 227"/>
                <a:gd name="T17" fmla="*/ 368 h 368"/>
                <a:gd name="T18" fmla="*/ 57 w 227"/>
                <a:gd name="T19" fmla="*/ 340 h 368"/>
                <a:gd name="T20" fmla="*/ 0 w 227"/>
                <a:gd name="T21" fmla="*/ 198 h 368"/>
                <a:gd name="T22" fmla="*/ 0 w 227"/>
                <a:gd name="T23" fmla="*/ 0 h 368"/>
                <a:gd name="T24" fmla="*/ 28 w 227"/>
                <a:gd name="T25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8" y="28"/>
                  </a:moveTo>
                  <a:lnTo>
                    <a:pt x="57" y="85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198" y="283"/>
                  </a:lnTo>
                  <a:lnTo>
                    <a:pt x="227" y="340"/>
                  </a:lnTo>
                  <a:lnTo>
                    <a:pt x="198" y="340"/>
                  </a:lnTo>
                  <a:lnTo>
                    <a:pt x="142" y="312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1855788" y="660400"/>
              <a:ext cx="9090026" cy="8731250"/>
              <a:chOff x="1855788" y="660400"/>
              <a:chExt cx="9090026" cy="8731250"/>
            </a:xfrm>
          </p:grpSpPr>
          <p:sp>
            <p:nvSpPr>
              <p:cNvPr id="202" name="Freeform 37"/>
              <p:cNvSpPr>
                <a:spLocks/>
              </p:cNvSpPr>
              <p:nvPr/>
            </p:nvSpPr>
            <p:spPr bwMode="auto">
              <a:xfrm>
                <a:off x="5095876" y="3630613"/>
                <a:ext cx="404813" cy="449263"/>
              </a:xfrm>
              <a:custGeom>
                <a:avLst/>
                <a:gdLst>
                  <a:gd name="T0" fmla="*/ 0 w 255"/>
                  <a:gd name="T1" fmla="*/ 28 h 283"/>
                  <a:gd name="T2" fmla="*/ 0 w 255"/>
                  <a:gd name="T3" fmla="*/ 0 h 283"/>
                  <a:gd name="T4" fmla="*/ 57 w 255"/>
                  <a:gd name="T5" fmla="*/ 0 h 283"/>
                  <a:gd name="T6" fmla="*/ 142 w 255"/>
                  <a:gd name="T7" fmla="*/ 85 h 283"/>
                  <a:gd name="T8" fmla="*/ 198 w 255"/>
                  <a:gd name="T9" fmla="*/ 85 h 283"/>
                  <a:gd name="T10" fmla="*/ 198 w 255"/>
                  <a:gd name="T11" fmla="*/ 113 h 283"/>
                  <a:gd name="T12" fmla="*/ 227 w 255"/>
                  <a:gd name="T13" fmla="*/ 170 h 283"/>
                  <a:gd name="T14" fmla="*/ 255 w 255"/>
                  <a:gd name="T15" fmla="*/ 142 h 283"/>
                  <a:gd name="T16" fmla="*/ 255 w 255"/>
                  <a:gd name="T17" fmla="*/ 198 h 283"/>
                  <a:gd name="T18" fmla="*/ 198 w 255"/>
                  <a:gd name="T19" fmla="*/ 198 h 283"/>
                  <a:gd name="T20" fmla="*/ 198 w 255"/>
                  <a:gd name="T21" fmla="*/ 255 h 283"/>
                  <a:gd name="T22" fmla="*/ 170 w 255"/>
                  <a:gd name="T23" fmla="*/ 283 h 283"/>
                  <a:gd name="T24" fmla="*/ 142 w 255"/>
                  <a:gd name="T25" fmla="*/ 255 h 283"/>
                  <a:gd name="T26" fmla="*/ 142 w 255"/>
                  <a:gd name="T27" fmla="*/ 198 h 283"/>
                  <a:gd name="T28" fmla="*/ 85 w 255"/>
                  <a:gd name="T29" fmla="*/ 113 h 283"/>
                  <a:gd name="T30" fmla="*/ 28 w 255"/>
                  <a:gd name="T31" fmla="*/ 85 h 283"/>
                  <a:gd name="T32" fmla="*/ 0 w 255"/>
                  <a:gd name="T3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283">
                    <a:moveTo>
                      <a:pt x="0" y="28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142" y="85"/>
                    </a:lnTo>
                    <a:lnTo>
                      <a:pt x="198" y="85"/>
                    </a:lnTo>
                    <a:lnTo>
                      <a:pt x="198" y="113"/>
                    </a:lnTo>
                    <a:lnTo>
                      <a:pt x="227" y="170"/>
                    </a:lnTo>
                    <a:lnTo>
                      <a:pt x="255" y="142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13"/>
                    </a:lnTo>
                    <a:lnTo>
                      <a:pt x="28" y="8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" name="Freeform 11"/>
              <p:cNvSpPr>
                <a:spLocks/>
              </p:cNvSpPr>
              <p:nvPr/>
            </p:nvSpPr>
            <p:spPr bwMode="auto">
              <a:xfrm>
                <a:off x="5365751" y="704850"/>
                <a:ext cx="179388" cy="225425"/>
              </a:xfrm>
              <a:custGeom>
                <a:avLst/>
                <a:gdLst>
                  <a:gd name="T0" fmla="*/ 28 w 113"/>
                  <a:gd name="T1" fmla="*/ 0 h 142"/>
                  <a:gd name="T2" fmla="*/ 0 w 113"/>
                  <a:gd name="T3" fmla="*/ 29 h 142"/>
                  <a:gd name="T4" fmla="*/ 85 w 113"/>
                  <a:gd name="T5" fmla="*/ 142 h 142"/>
                  <a:gd name="T6" fmla="*/ 113 w 113"/>
                  <a:gd name="T7" fmla="*/ 142 h 142"/>
                  <a:gd name="T8" fmla="*/ 28 w 113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0" y="29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" name="Freeform 12"/>
              <p:cNvSpPr>
                <a:spLocks/>
              </p:cNvSpPr>
              <p:nvPr/>
            </p:nvSpPr>
            <p:spPr bwMode="auto">
              <a:xfrm>
                <a:off x="4691063" y="704850"/>
                <a:ext cx="404813" cy="269875"/>
              </a:xfrm>
              <a:custGeom>
                <a:avLst/>
                <a:gdLst>
                  <a:gd name="T0" fmla="*/ 85 w 255"/>
                  <a:gd name="T1" fmla="*/ 29 h 170"/>
                  <a:gd name="T2" fmla="*/ 0 w 255"/>
                  <a:gd name="T3" fmla="*/ 29 h 170"/>
                  <a:gd name="T4" fmla="*/ 28 w 255"/>
                  <a:gd name="T5" fmla="*/ 85 h 170"/>
                  <a:gd name="T6" fmla="*/ 56 w 255"/>
                  <a:gd name="T7" fmla="*/ 142 h 170"/>
                  <a:gd name="T8" fmla="*/ 141 w 255"/>
                  <a:gd name="T9" fmla="*/ 170 h 170"/>
                  <a:gd name="T10" fmla="*/ 170 w 255"/>
                  <a:gd name="T11" fmla="*/ 85 h 170"/>
                  <a:gd name="T12" fmla="*/ 227 w 255"/>
                  <a:gd name="T13" fmla="*/ 85 h 170"/>
                  <a:gd name="T14" fmla="*/ 227 w 255"/>
                  <a:gd name="T15" fmla="*/ 57 h 170"/>
                  <a:gd name="T16" fmla="*/ 255 w 255"/>
                  <a:gd name="T17" fmla="*/ 29 h 170"/>
                  <a:gd name="T18" fmla="*/ 227 w 255"/>
                  <a:gd name="T19" fmla="*/ 0 h 170"/>
                  <a:gd name="T20" fmla="*/ 141 w 255"/>
                  <a:gd name="T21" fmla="*/ 0 h 170"/>
                  <a:gd name="T22" fmla="*/ 141 w 255"/>
                  <a:gd name="T23" fmla="*/ 57 h 170"/>
                  <a:gd name="T24" fmla="*/ 85 w 255"/>
                  <a:gd name="T25" fmla="*/ 29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170">
                    <a:moveTo>
                      <a:pt x="85" y="29"/>
                    </a:moveTo>
                    <a:lnTo>
                      <a:pt x="0" y="29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141" y="170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255" y="29"/>
                    </a:lnTo>
                    <a:lnTo>
                      <a:pt x="227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85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6670676" y="3675063"/>
                <a:ext cx="450850" cy="720725"/>
              </a:xfrm>
              <a:custGeom>
                <a:avLst/>
                <a:gdLst>
                  <a:gd name="T0" fmla="*/ 255 w 284"/>
                  <a:gd name="T1" fmla="*/ 29 h 454"/>
                  <a:gd name="T2" fmla="*/ 199 w 284"/>
                  <a:gd name="T3" fmla="*/ 57 h 454"/>
                  <a:gd name="T4" fmla="*/ 142 w 284"/>
                  <a:gd name="T5" fmla="*/ 0 h 454"/>
                  <a:gd name="T6" fmla="*/ 85 w 284"/>
                  <a:gd name="T7" fmla="*/ 29 h 454"/>
                  <a:gd name="T8" fmla="*/ 28 w 284"/>
                  <a:gd name="T9" fmla="*/ 29 h 454"/>
                  <a:gd name="T10" fmla="*/ 0 w 284"/>
                  <a:gd name="T11" fmla="*/ 85 h 454"/>
                  <a:gd name="T12" fmla="*/ 57 w 284"/>
                  <a:gd name="T13" fmla="*/ 85 h 454"/>
                  <a:gd name="T14" fmla="*/ 28 w 284"/>
                  <a:gd name="T15" fmla="*/ 114 h 454"/>
                  <a:gd name="T16" fmla="*/ 57 w 284"/>
                  <a:gd name="T17" fmla="*/ 142 h 454"/>
                  <a:gd name="T18" fmla="*/ 85 w 284"/>
                  <a:gd name="T19" fmla="*/ 114 h 454"/>
                  <a:gd name="T20" fmla="*/ 57 w 284"/>
                  <a:gd name="T21" fmla="*/ 227 h 454"/>
                  <a:gd name="T22" fmla="*/ 85 w 284"/>
                  <a:gd name="T23" fmla="*/ 284 h 454"/>
                  <a:gd name="T24" fmla="*/ 142 w 284"/>
                  <a:gd name="T25" fmla="*/ 284 h 454"/>
                  <a:gd name="T26" fmla="*/ 113 w 284"/>
                  <a:gd name="T27" fmla="*/ 369 h 454"/>
                  <a:gd name="T28" fmla="*/ 85 w 284"/>
                  <a:gd name="T29" fmla="*/ 397 h 454"/>
                  <a:gd name="T30" fmla="*/ 113 w 284"/>
                  <a:gd name="T31" fmla="*/ 454 h 454"/>
                  <a:gd name="T32" fmla="*/ 170 w 284"/>
                  <a:gd name="T33" fmla="*/ 397 h 454"/>
                  <a:gd name="T34" fmla="*/ 170 w 284"/>
                  <a:gd name="T35" fmla="*/ 312 h 454"/>
                  <a:gd name="T36" fmla="*/ 199 w 284"/>
                  <a:gd name="T37" fmla="*/ 340 h 454"/>
                  <a:gd name="T38" fmla="*/ 227 w 284"/>
                  <a:gd name="T39" fmla="*/ 199 h 454"/>
                  <a:gd name="T40" fmla="*/ 255 w 284"/>
                  <a:gd name="T41" fmla="*/ 199 h 454"/>
                  <a:gd name="T42" fmla="*/ 284 w 284"/>
                  <a:gd name="T43" fmla="*/ 85 h 454"/>
                  <a:gd name="T44" fmla="*/ 255 w 284"/>
                  <a:gd name="T45" fmla="*/ 2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454">
                    <a:moveTo>
                      <a:pt x="255" y="29"/>
                    </a:moveTo>
                    <a:lnTo>
                      <a:pt x="199" y="57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28" y="114"/>
                    </a:lnTo>
                    <a:lnTo>
                      <a:pt x="57" y="142"/>
                    </a:lnTo>
                    <a:lnTo>
                      <a:pt x="85" y="114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142" y="284"/>
                    </a:lnTo>
                    <a:lnTo>
                      <a:pt x="113" y="369"/>
                    </a:lnTo>
                    <a:lnTo>
                      <a:pt x="85" y="397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199" y="340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84" y="85"/>
                    </a:lnTo>
                    <a:lnTo>
                      <a:pt x="255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6761163" y="3451225"/>
                <a:ext cx="1214438" cy="1484313"/>
              </a:xfrm>
              <a:custGeom>
                <a:avLst/>
                <a:gdLst>
                  <a:gd name="T0" fmla="*/ 56 w 765"/>
                  <a:gd name="T1" fmla="*/ 595 h 935"/>
                  <a:gd name="T2" fmla="*/ 113 w 765"/>
                  <a:gd name="T3" fmla="*/ 538 h 935"/>
                  <a:gd name="T4" fmla="*/ 113 w 765"/>
                  <a:gd name="T5" fmla="*/ 453 h 935"/>
                  <a:gd name="T6" fmla="*/ 142 w 765"/>
                  <a:gd name="T7" fmla="*/ 481 h 935"/>
                  <a:gd name="T8" fmla="*/ 170 w 765"/>
                  <a:gd name="T9" fmla="*/ 340 h 935"/>
                  <a:gd name="T10" fmla="*/ 198 w 765"/>
                  <a:gd name="T11" fmla="*/ 340 h 935"/>
                  <a:gd name="T12" fmla="*/ 227 w 765"/>
                  <a:gd name="T13" fmla="*/ 226 h 935"/>
                  <a:gd name="T14" fmla="*/ 198 w 765"/>
                  <a:gd name="T15" fmla="*/ 170 h 935"/>
                  <a:gd name="T16" fmla="*/ 198 w 765"/>
                  <a:gd name="T17" fmla="*/ 85 h 935"/>
                  <a:gd name="T18" fmla="*/ 170 w 765"/>
                  <a:gd name="T19" fmla="*/ 56 h 935"/>
                  <a:gd name="T20" fmla="*/ 198 w 765"/>
                  <a:gd name="T21" fmla="*/ 0 h 935"/>
                  <a:gd name="T22" fmla="*/ 255 w 765"/>
                  <a:gd name="T23" fmla="*/ 56 h 935"/>
                  <a:gd name="T24" fmla="*/ 312 w 765"/>
                  <a:gd name="T25" fmla="*/ 56 h 935"/>
                  <a:gd name="T26" fmla="*/ 340 w 765"/>
                  <a:gd name="T27" fmla="*/ 85 h 935"/>
                  <a:gd name="T28" fmla="*/ 397 w 765"/>
                  <a:gd name="T29" fmla="*/ 85 h 935"/>
                  <a:gd name="T30" fmla="*/ 368 w 765"/>
                  <a:gd name="T31" fmla="*/ 141 h 935"/>
                  <a:gd name="T32" fmla="*/ 425 w 765"/>
                  <a:gd name="T33" fmla="*/ 226 h 935"/>
                  <a:gd name="T34" fmla="*/ 482 w 765"/>
                  <a:gd name="T35" fmla="*/ 226 h 935"/>
                  <a:gd name="T36" fmla="*/ 538 w 765"/>
                  <a:gd name="T37" fmla="*/ 283 h 935"/>
                  <a:gd name="T38" fmla="*/ 567 w 765"/>
                  <a:gd name="T39" fmla="*/ 283 h 935"/>
                  <a:gd name="T40" fmla="*/ 538 w 765"/>
                  <a:gd name="T41" fmla="*/ 340 h 935"/>
                  <a:gd name="T42" fmla="*/ 567 w 765"/>
                  <a:gd name="T43" fmla="*/ 340 h 935"/>
                  <a:gd name="T44" fmla="*/ 567 w 765"/>
                  <a:gd name="T45" fmla="*/ 368 h 935"/>
                  <a:gd name="T46" fmla="*/ 623 w 765"/>
                  <a:gd name="T47" fmla="*/ 340 h 935"/>
                  <a:gd name="T48" fmla="*/ 652 w 765"/>
                  <a:gd name="T49" fmla="*/ 425 h 935"/>
                  <a:gd name="T50" fmla="*/ 709 w 765"/>
                  <a:gd name="T51" fmla="*/ 481 h 935"/>
                  <a:gd name="T52" fmla="*/ 709 w 765"/>
                  <a:gd name="T53" fmla="*/ 595 h 935"/>
                  <a:gd name="T54" fmla="*/ 680 w 765"/>
                  <a:gd name="T55" fmla="*/ 623 h 935"/>
                  <a:gd name="T56" fmla="*/ 709 w 765"/>
                  <a:gd name="T57" fmla="*/ 680 h 935"/>
                  <a:gd name="T58" fmla="*/ 737 w 765"/>
                  <a:gd name="T59" fmla="*/ 708 h 935"/>
                  <a:gd name="T60" fmla="*/ 737 w 765"/>
                  <a:gd name="T61" fmla="*/ 765 h 935"/>
                  <a:gd name="T62" fmla="*/ 765 w 765"/>
                  <a:gd name="T63" fmla="*/ 793 h 935"/>
                  <a:gd name="T64" fmla="*/ 765 w 765"/>
                  <a:gd name="T65" fmla="*/ 822 h 935"/>
                  <a:gd name="T66" fmla="*/ 737 w 765"/>
                  <a:gd name="T67" fmla="*/ 850 h 935"/>
                  <a:gd name="T68" fmla="*/ 737 w 765"/>
                  <a:gd name="T69" fmla="*/ 878 h 935"/>
                  <a:gd name="T70" fmla="*/ 709 w 765"/>
                  <a:gd name="T71" fmla="*/ 935 h 935"/>
                  <a:gd name="T72" fmla="*/ 652 w 765"/>
                  <a:gd name="T73" fmla="*/ 935 h 935"/>
                  <a:gd name="T74" fmla="*/ 623 w 765"/>
                  <a:gd name="T75" fmla="*/ 878 h 935"/>
                  <a:gd name="T76" fmla="*/ 567 w 765"/>
                  <a:gd name="T77" fmla="*/ 878 h 935"/>
                  <a:gd name="T78" fmla="*/ 510 w 765"/>
                  <a:gd name="T79" fmla="*/ 822 h 935"/>
                  <a:gd name="T80" fmla="*/ 482 w 765"/>
                  <a:gd name="T81" fmla="*/ 822 h 935"/>
                  <a:gd name="T82" fmla="*/ 425 w 765"/>
                  <a:gd name="T83" fmla="*/ 850 h 935"/>
                  <a:gd name="T84" fmla="*/ 368 w 765"/>
                  <a:gd name="T85" fmla="*/ 822 h 935"/>
                  <a:gd name="T86" fmla="*/ 312 w 765"/>
                  <a:gd name="T87" fmla="*/ 850 h 935"/>
                  <a:gd name="T88" fmla="*/ 227 w 765"/>
                  <a:gd name="T89" fmla="*/ 822 h 935"/>
                  <a:gd name="T90" fmla="*/ 113 w 765"/>
                  <a:gd name="T91" fmla="*/ 793 h 935"/>
                  <a:gd name="T92" fmla="*/ 85 w 765"/>
                  <a:gd name="T93" fmla="*/ 822 h 935"/>
                  <a:gd name="T94" fmla="*/ 56 w 765"/>
                  <a:gd name="T95" fmla="*/ 765 h 935"/>
                  <a:gd name="T96" fmla="*/ 28 w 765"/>
                  <a:gd name="T97" fmla="*/ 765 h 935"/>
                  <a:gd name="T98" fmla="*/ 0 w 765"/>
                  <a:gd name="T99" fmla="*/ 737 h 935"/>
                  <a:gd name="T100" fmla="*/ 28 w 765"/>
                  <a:gd name="T101" fmla="*/ 680 h 935"/>
                  <a:gd name="T102" fmla="*/ 0 w 765"/>
                  <a:gd name="T103" fmla="*/ 623 h 935"/>
                  <a:gd name="T104" fmla="*/ 28 w 765"/>
                  <a:gd name="T105" fmla="*/ 595 h 935"/>
                  <a:gd name="T106" fmla="*/ 56 w 765"/>
                  <a:gd name="T107" fmla="*/ 59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935">
                    <a:moveTo>
                      <a:pt x="56" y="595"/>
                    </a:moveTo>
                    <a:lnTo>
                      <a:pt x="113" y="538"/>
                    </a:lnTo>
                    <a:lnTo>
                      <a:pt x="113" y="453"/>
                    </a:lnTo>
                    <a:lnTo>
                      <a:pt x="142" y="481"/>
                    </a:lnTo>
                    <a:lnTo>
                      <a:pt x="170" y="340"/>
                    </a:lnTo>
                    <a:lnTo>
                      <a:pt x="198" y="340"/>
                    </a:lnTo>
                    <a:lnTo>
                      <a:pt x="227" y="226"/>
                    </a:lnTo>
                    <a:lnTo>
                      <a:pt x="198" y="170"/>
                    </a:lnTo>
                    <a:lnTo>
                      <a:pt x="198" y="85"/>
                    </a:lnTo>
                    <a:lnTo>
                      <a:pt x="170" y="56"/>
                    </a:lnTo>
                    <a:lnTo>
                      <a:pt x="198" y="0"/>
                    </a:lnTo>
                    <a:lnTo>
                      <a:pt x="255" y="56"/>
                    </a:lnTo>
                    <a:lnTo>
                      <a:pt x="312" y="56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368" y="141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38" y="283"/>
                    </a:lnTo>
                    <a:lnTo>
                      <a:pt x="567" y="283"/>
                    </a:lnTo>
                    <a:lnTo>
                      <a:pt x="538" y="340"/>
                    </a:lnTo>
                    <a:lnTo>
                      <a:pt x="567" y="340"/>
                    </a:lnTo>
                    <a:lnTo>
                      <a:pt x="567" y="368"/>
                    </a:lnTo>
                    <a:lnTo>
                      <a:pt x="623" y="340"/>
                    </a:lnTo>
                    <a:lnTo>
                      <a:pt x="652" y="425"/>
                    </a:lnTo>
                    <a:lnTo>
                      <a:pt x="709" y="481"/>
                    </a:lnTo>
                    <a:lnTo>
                      <a:pt x="709" y="595"/>
                    </a:lnTo>
                    <a:lnTo>
                      <a:pt x="680" y="623"/>
                    </a:lnTo>
                    <a:lnTo>
                      <a:pt x="709" y="680"/>
                    </a:lnTo>
                    <a:lnTo>
                      <a:pt x="737" y="708"/>
                    </a:lnTo>
                    <a:lnTo>
                      <a:pt x="737" y="765"/>
                    </a:lnTo>
                    <a:lnTo>
                      <a:pt x="765" y="793"/>
                    </a:lnTo>
                    <a:lnTo>
                      <a:pt x="765" y="822"/>
                    </a:lnTo>
                    <a:lnTo>
                      <a:pt x="737" y="850"/>
                    </a:lnTo>
                    <a:lnTo>
                      <a:pt x="737" y="878"/>
                    </a:lnTo>
                    <a:lnTo>
                      <a:pt x="709" y="935"/>
                    </a:lnTo>
                    <a:lnTo>
                      <a:pt x="652" y="935"/>
                    </a:lnTo>
                    <a:lnTo>
                      <a:pt x="623" y="878"/>
                    </a:lnTo>
                    <a:lnTo>
                      <a:pt x="567" y="878"/>
                    </a:lnTo>
                    <a:lnTo>
                      <a:pt x="510" y="822"/>
                    </a:lnTo>
                    <a:lnTo>
                      <a:pt x="482" y="822"/>
                    </a:lnTo>
                    <a:lnTo>
                      <a:pt x="425" y="850"/>
                    </a:lnTo>
                    <a:lnTo>
                      <a:pt x="368" y="822"/>
                    </a:lnTo>
                    <a:lnTo>
                      <a:pt x="312" y="850"/>
                    </a:lnTo>
                    <a:lnTo>
                      <a:pt x="227" y="822"/>
                    </a:lnTo>
                    <a:lnTo>
                      <a:pt x="113" y="793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28" y="765"/>
                    </a:lnTo>
                    <a:lnTo>
                      <a:pt x="0" y="737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28" y="595"/>
                    </a:lnTo>
                    <a:lnTo>
                      <a:pt x="56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6086476" y="5475288"/>
                <a:ext cx="719138" cy="585788"/>
              </a:xfrm>
              <a:custGeom>
                <a:avLst/>
                <a:gdLst>
                  <a:gd name="T0" fmla="*/ 170 w 453"/>
                  <a:gd name="T1" fmla="*/ 0 h 369"/>
                  <a:gd name="T2" fmla="*/ 56 w 453"/>
                  <a:gd name="T3" fmla="*/ 57 h 369"/>
                  <a:gd name="T4" fmla="*/ 85 w 453"/>
                  <a:gd name="T5" fmla="*/ 114 h 369"/>
                  <a:gd name="T6" fmla="*/ 0 w 453"/>
                  <a:gd name="T7" fmla="*/ 255 h 369"/>
                  <a:gd name="T8" fmla="*/ 28 w 453"/>
                  <a:gd name="T9" fmla="*/ 284 h 369"/>
                  <a:gd name="T10" fmla="*/ 141 w 453"/>
                  <a:gd name="T11" fmla="*/ 284 h 369"/>
                  <a:gd name="T12" fmla="*/ 255 w 453"/>
                  <a:gd name="T13" fmla="*/ 255 h 369"/>
                  <a:gd name="T14" fmla="*/ 283 w 453"/>
                  <a:gd name="T15" fmla="*/ 284 h 369"/>
                  <a:gd name="T16" fmla="*/ 255 w 453"/>
                  <a:gd name="T17" fmla="*/ 312 h 369"/>
                  <a:gd name="T18" fmla="*/ 283 w 453"/>
                  <a:gd name="T19" fmla="*/ 369 h 369"/>
                  <a:gd name="T20" fmla="*/ 340 w 453"/>
                  <a:gd name="T21" fmla="*/ 312 h 369"/>
                  <a:gd name="T22" fmla="*/ 453 w 453"/>
                  <a:gd name="T23" fmla="*/ 312 h 369"/>
                  <a:gd name="T24" fmla="*/ 368 w 453"/>
                  <a:gd name="T25" fmla="*/ 284 h 369"/>
                  <a:gd name="T26" fmla="*/ 396 w 453"/>
                  <a:gd name="T27" fmla="*/ 255 h 369"/>
                  <a:gd name="T28" fmla="*/ 311 w 453"/>
                  <a:gd name="T29" fmla="*/ 255 h 369"/>
                  <a:gd name="T30" fmla="*/ 368 w 453"/>
                  <a:gd name="T31" fmla="*/ 199 h 369"/>
                  <a:gd name="T32" fmla="*/ 368 w 453"/>
                  <a:gd name="T33" fmla="*/ 170 h 369"/>
                  <a:gd name="T34" fmla="*/ 226 w 453"/>
                  <a:gd name="T35" fmla="*/ 142 h 369"/>
                  <a:gd name="T36" fmla="*/ 198 w 453"/>
                  <a:gd name="T37" fmla="*/ 85 h 369"/>
                  <a:gd name="T38" fmla="*/ 226 w 453"/>
                  <a:gd name="T39" fmla="*/ 57 h 369"/>
                  <a:gd name="T40" fmla="*/ 198 w 453"/>
                  <a:gd name="T41" fmla="*/ 57 h 369"/>
                  <a:gd name="T42" fmla="*/ 170 w 453"/>
                  <a:gd name="T4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369">
                    <a:moveTo>
                      <a:pt x="170" y="0"/>
                    </a:moveTo>
                    <a:lnTo>
                      <a:pt x="56" y="57"/>
                    </a:lnTo>
                    <a:lnTo>
                      <a:pt x="85" y="114"/>
                    </a:lnTo>
                    <a:lnTo>
                      <a:pt x="0" y="255"/>
                    </a:lnTo>
                    <a:lnTo>
                      <a:pt x="28" y="284"/>
                    </a:lnTo>
                    <a:lnTo>
                      <a:pt x="141" y="284"/>
                    </a:lnTo>
                    <a:lnTo>
                      <a:pt x="255" y="255"/>
                    </a:lnTo>
                    <a:lnTo>
                      <a:pt x="283" y="284"/>
                    </a:lnTo>
                    <a:lnTo>
                      <a:pt x="255" y="312"/>
                    </a:lnTo>
                    <a:lnTo>
                      <a:pt x="283" y="369"/>
                    </a:lnTo>
                    <a:lnTo>
                      <a:pt x="340" y="312"/>
                    </a:lnTo>
                    <a:lnTo>
                      <a:pt x="453" y="312"/>
                    </a:lnTo>
                    <a:lnTo>
                      <a:pt x="368" y="284"/>
                    </a:lnTo>
                    <a:lnTo>
                      <a:pt x="396" y="255"/>
                    </a:lnTo>
                    <a:lnTo>
                      <a:pt x="311" y="255"/>
                    </a:lnTo>
                    <a:lnTo>
                      <a:pt x="368" y="199"/>
                    </a:lnTo>
                    <a:lnTo>
                      <a:pt x="368" y="170"/>
                    </a:lnTo>
                    <a:lnTo>
                      <a:pt x="226" y="142"/>
                    </a:lnTo>
                    <a:lnTo>
                      <a:pt x="198" y="85"/>
                    </a:lnTo>
                    <a:lnTo>
                      <a:pt x="226" y="57"/>
                    </a:lnTo>
                    <a:lnTo>
                      <a:pt x="198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600576" y="8445500"/>
                <a:ext cx="1214438" cy="946150"/>
              </a:xfrm>
              <a:custGeom>
                <a:avLst/>
                <a:gdLst>
                  <a:gd name="T0" fmla="*/ 142 w 765"/>
                  <a:gd name="T1" fmla="*/ 142 h 596"/>
                  <a:gd name="T2" fmla="*/ 227 w 765"/>
                  <a:gd name="T3" fmla="*/ 114 h 596"/>
                  <a:gd name="T4" fmla="*/ 255 w 765"/>
                  <a:gd name="T5" fmla="*/ 142 h 596"/>
                  <a:gd name="T6" fmla="*/ 312 w 765"/>
                  <a:gd name="T7" fmla="*/ 57 h 596"/>
                  <a:gd name="T8" fmla="*/ 454 w 765"/>
                  <a:gd name="T9" fmla="*/ 57 h 596"/>
                  <a:gd name="T10" fmla="*/ 482 w 765"/>
                  <a:gd name="T11" fmla="*/ 85 h 596"/>
                  <a:gd name="T12" fmla="*/ 595 w 765"/>
                  <a:gd name="T13" fmla="*/ 29 h 596"/>
                  <a:gd name="T14" fmla="*/ 595 w 765"/>
                  <a:gd name="T15" fmla="*/ 0 h 596"/>
                  <a:gd name="T16" fmla="*/ 652 w 765"/>
                  <a:gd name="T17" fmla="*/ 0 h 596"/>
                  <a:gd name="T18" fmla="*/ 652 w 765"/>
                  <a:gd name="T19" fmla="*/ 85 h 596"/>
                  <a:gd name="T20" fmla="*/ 680 w 765"/>
                  <a:gd name="T21" fmla="*/ 85 h 596"/>
                  <a:gd name="T22" fmla="*/ 737 w 765"/>
                  <a:gd name="T23" fmla="*/ 29 h 596"/>
                  <a:gd name="T24" fmla="*/ 765 w 765"/>
                  <a:gd name="T25" fmla="*/ 85 h 596"/>
                  <a:gd name="T26" fmla="*/ 737 w 765"/>
                  <a:gd name="T27" fmla="*/ 114 h 596"/>
                  <a:gd name="T28" fmla="*/ 765 w 765"/>
                  <a:gd name="T29" fmla="*/ 142 h 596"/>
                  <a:gd name="T30" fmla="*/ 709 w 765"/>
                  <a:gd name="T31" fmla="*/ 142 h 596"/>
                  <a:gd name="T32" fmla="*/ 709 w 765"/>
                  <a:gd name="T33" fmla="*/ 199 h 596"/>
                  <a:gd name="T34" fmla="*/ 652 w 765"/>
                  <a:gd name="T35" fmla="*/ 199 h 596"/>
                  <a:gd name="T36" fmla="*/ 510 w 765"/>
                  <a:gd name="T37" fmla="*/ 284 h 596"/>
                  <a:gd name="T38" fmla="*/ 567 w 765"/>
                  <a:gd name="T39" fmla="*/ 369 h 596"/>
                  <a:gd name="T40" fmla="*/ 567 w 765"/>
                  <a:gd name="T41" fmla="*/ 397 h 596"/>
                  <a:gd name="T42" fmla="*/ 652 w 765"/>
                  <a:gd name="T43" fmla="*/ 511 h 596"/>
                  <a:gd name="T44" fmla="*/ 567 w 765"/>
                  <a:gd name="T45" fmla="*/ 567 h 596"/>
                  <a:gd name="T46" fmla="*/ 567 w 765"/>
                  <a:gd name="T47" fmla="*/ 539 h 596"/>
                  <a:gd name="T48" fmla="*/ 482 w 765"/>
                  <a:gd name="T49" fmla="*/ 567 h 596"/>
                  <a:gd name="T50" fmla="*/ 454 w 765"/>
                  <a:gd name="T51" fmla="*/ 567 h 596"/>
                  <a:gd name="T52" fmla="*/ 425 w 765"/>
                  <a:gd name="T53" fmla="*/ 567 h 596"/>
                  <a:gd name="T54" fmla="*/ 284 w 765"/>
                  <a:gd name="T55" fmla="*/ 567 h 596"/>
                  <a:gd name="T56" fmla="*/ 198 w 765"/>
                  <a:gd name="T57" fmla="*/ 539 h 596"/>
                  <a:gd name="T58" fmla="*/ 142 w 765"/>
                  <a:gd name="T59" fmla="*/ 567 h 596"/>
                  <a:gd name="T60" fmla="*/ 113 w 765"/>
                  <a:gd name="T61" fmla="*/ 567 h 596"/>
                  <a:gd name="T62" fmla="*/ 0 w 765"/>
                  <a:gd name="T63" fmla="*/ 596 h 596"/>
                  <a:gd name="T64" fmla="*/ 28 w 765"/>
                  <a:gd name="T65" fmla="*/ 567 h 596"/>
                  <a:gd name="T66" fmla="*/ 170 w 765"/>
                  <a:gd name="T67" fmla="*/ 511 h 596"/>
                  <a:gd name="T68" fmla="*/ 170 w 765"/>
                  <a:gd name="T69" fmla="*/ 482 h 596"/>
                  <a:gd name="T70" fmla="*/ 113 w 765"/>
                  <a:gd name="T71" fmla="*/ 511 h 596"/>
                  <a:gd name="T72" fmla="*/ 85 w 765"/>
                  <a:gd name="T73" fmla="*/ 482 h 596"/>
                  <a:gd name="T74" fmla="*/ 170 w 765"/>
                  <a:gd name="T75" fmla="*/ 426 h 596"/>
                  <a:gd name="T76" fmla="*/ 170 w 765"/>
                  <a:gd name="T77" fmla="*/ 397 h 596"/>
                  <a:gd name="T78" fmla="*/ 227 w 765"/>
                  <a:gd name="T79" fmla="*/ 369 h 596"/>
                  <a:gd name="T80" fmla="*/ 142 w 765"/>
                  <a:gd name="T81" fmla="*/ 369 h 596"/>
                  <a:gd name="T82" fmla="*/ 170 w 765"/>
                  <a:gd name="T83" fmla="*/ 255 h 596"/>
                  <a:gd name="T84" fmla="*/ 142 w 765"/>
                  <a:gd name="T85" fmla="*/ 142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5" h="596">
                    <a:moveTo>
                      <a:pt x="142" y="142"/>
                    </a:moveTo>
                    <a:lnTo>
                      <a:pt x="227" y="114"/>
                    </a:lnTo>
                    <a:lnTo>
                      <a:pt x="255" y="142"/>
                    </a:lnTo>
                    <a:lnTo>
                      <a:pt x="312" y="57"/>
                    </a:lnTo>
                    <a:lnTo>
                      <a:pt x="454" y="57"/>
                    </a:lnTo>
                    <a:lnTo>
                      <a:pt x="482" y="85"/>
                    </a:lnTo>
                    <a:lnTo>
                      <a:pt x="595" y="29"/>
                    </a:lnTo>
                    <a:lnTo>
                      <a:pt x="595" y="0"/>
                    </a:lnTo>
                    <a:lnTo>
                      <a:pt x="652" y="0"/>
                    </a:lnTo>
                    <a:lnTo>
                      <a:pt x="652" y="85"/>
                    </a:lnTo>
                    <a:lnTo>
                      <a:pt x="680" y="85"/>
                    </a:lnTo>
                    <a:lnTo>
                      <a:pt x="737" y="29"/>
                    </a:lnTo>
                    <a:lnTo>
                      <a:pt x="765" y="85"/>
                    </a:lnTo>
                    <a:lnTo>
                      <a:pt x="737" y="114"/>
                    </a:lnTo>
                    <a:lnTo>
                      <a:pt x="765" y="142"/>
                    </a:lnTo>
                    <a:lnTo>
                      <a:pt x="709" y="142"/>
                    </a:lnTo>
                    <a:lnTo>
                      <a:pt x="709" y="199"/>
                    </a:lnTo>
                    <a:lnTo>
                      <a:pt x="652" y="199"/>
                    </a:lnTo>
                    <a:lnTo>
                      <a:pt x="510" y="284"/>
                    </a:lnTo>
                    <a:lnTo>
                      <a:pt x="567" y="369"/>
                    </a:lnTo>
                    <a:lnTo>
                      <a:pt x="567" y="397"/>
                    </a:lnTo>
                    <a:lnTo>
                      <a:pt x="652" y="511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482" y="567"/>
                    </a:lnTo>
                    <a:lnTo>
                      <a:pt x="454" y="567"/>
                    </a:lnTo>
                    <a:lnTo>
                      <a:pt x="425" y="567"/>
                    </a:lnTo>
                    <a:lnTo>
                      <a:pt x="284" y="567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113" y="567"/>
                    </a:lnTo>
                    <a:lnTo>
                      <a:pt x="0" y="596"/>
                    </a:lnTo>
                    <a:lnTo>
                      <a:pt x="28" y="567"/>
                    </a:lnTo>
                    <a:lnTo>
                      <a:pt x="170" y="511"/>
                    </a:lnTo>
                    <a:lnTo>
                      <a:pt x="170" y="482"/>
                    </a:lnTo>
                    <a:lnTo>
                      <a:pt x="113" y="511"/>
                    </a:lnTo>
                    <a:lnTo>
                      <a:pt x="85" y="482"/>
                    </a:lnTo>
                    <a:lnTo>
                      <a:pt x="170" y="426"/>
                    </a:lnTo>
                    <a:lnTo>
                      <a:pt x="170" y="397"/>
                    </a:lnTo>
                    <a:lnTo>
                      <a:pt x="227" y="369"/>
                    </a:lnTo>
                    <a:lnTo>
                      <a:pt x="142" y="369"/>
                    </a:lnTo>
                    <a:lnTo>
                      <a:pt x="170" y="255"/>
                    </a:lnTo>
                    <a:lnTo>
                      <a:pt x="142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79963" y="7635875"/>
                <a:ext cx="1216025" cy="1035050"/>
              </a:xfrm>
              <a:custGeom>
                <a:avLst/>
                <a:gdLst>
                  <a:gd name="T0" fmla="*/ 29 w 766"/>
                  <a:gd name="T1" fmla="*/ 652 h 652"/>
                  <a:gd name="T2" fmla="*/ 114 w 766"/>
                  <a:gd name="T3" fmla="*/ 624 h 652"/>
                  <a:gd name="T4" fmla="*/ 142 w 766"/>
                  <a:gd name="T5" fmla="*/ 652 h 652"/>
                  <a:gd name="T6" fmla="*/ 199 w 766"/>
                  <a:gd name="T7" fmla="*/ 567 h 652"/>
                  <a:gd name="T8" fmla="*/ 341 w 766"/>
                  <a:gd name="T9" fmla="*/ 567 h 652"/>
                  <a:gd name="T10" fmla="*/ 369 w 766"/>
                  <a:gd name="T11" fmla="*/ 595 h 652"/>
                  <a:gd name="T12" fmla="*/ 482 w 766"/>
                  <a:gd name="T13" fmla="*/ 539 h 652"/>
                  <a:gd name="T14" fmla="*/ 482 w 766"/>
                  <a:gd name="T15" fmla="*/ 510 h 652"/>
                  <a:gd name="T16" fmla="*/ 539 w 766"/>
                  <a:gd name="T17" fmla="*/ 510 h 652"/>
                  <a:gd name="T18" fmla="*/ 539 w 766"/>
                  <a:gd name="T19" fmla="*/ 595 h 652"/>
                  <a:gd name="T20" fmla="*/ 567 w 766"/>
                  <a:gd name="T21" fmla="*/ 595 h 652"/>
                  <a:gd name="T22" fmla="*/ 624 w 766"/>
                  <a:gd name="T23" fmla="*/ 539 h 652"/>
                  <a:gd name="T24" fmla="*/ 652 w 766"/>
                  <a:gd name="T25" fmla="*/ 595 h 652"/>
                  <a:gd name="T26" fmla="*/ 681 w 766"/>
                  <a:gd name="T27" fmla="*/ 624 h 652"/>
                  <a:gd name="T28" fmla="*/ 681 w 766"/>
                  <a:gd name="T29" fmla="*/ 595 h 652"/>
                  <a:gd name="T30" fmla="*/ 709 w 766"/>
                  <a:gd name="T31" fmla="*/ 624 h 652"/>
                  <a:gd name="T32" fmla="*/ 766 w 766"/>
                  <a:gd name="T33" fmla="*/ 567 h 652"/>
                  <a:gd name="T34" fmla="*/ 738 w 766"/>
                  <a:gd name="T35" fmla="*/ 539 h 652"/>
                  <a:gd name="T36" fmla="*/ 766 w 766"/>
                  <a:gd name="T37" fmla="*/ 454 h 652"/>
                  <a:gd name="T38" fmla="*/ 709 w 766"/>
                  <a:gd name="T39" fmla="*/ 425 h 652"/>
                  <a:gd name="T40" fmla="*/ 738 w 766"/>
                  <a:gd name="T41" fmla="*/ 369 h 652"/>
                  <a:gd name="T42" fmla="*/ 709 w 766"/>
                  <a:gd name="T43" fmla="*/ 340 h 652"/>
                  <a:gd name="T44" fmla="*/ 709 w 766"/>
                  <a:gd name="T45" fmla="*/ 284 h 652"/>
                  <a:gd name="T46" fmla="*/ 681 w 766"/>
                  <a:gd name="T47" fmla="*/ 255 h 652"/>
                  <a:gd name="T48" fmla="*/ 709 w 766"/>
                  <a:gd name="T49" fmla="*/ 142 h 652"/>
                  <a:gd name="T50" fmla="*/ 681 w 766"/>
                  <a:gd name="T51" fmla="*/ 142 h 652"/>
                  <a:gd name="T52" fmla="*/ 652 w 766"/>
                  <a:gd name="T53" fmla="*/ 170 h 652"/>
                  <a:gd name="T54" fmla="*/ 624 w 766"/>
                  <a:gd name="T55" fmla="*/ 142 h 652"/>
                  <a:gd name="T56" fmla="*/ 652 w 766"/>
                  <a:gd name="T57" fmla="*/ 57 h 652"/>
                  <a:gd name="T58" fmla="*/ 681 w 766"/>
                  <a:gd name="T59" fmla="*/ 0 h 652"/>
                  <a:gd name="T60" fmla="*/ 624 w 766"/>
                  <a:gd name="T61" fmla="*/ 0 h 652"/>
                  <a:gd name="T62" fmla="*/ 567 w 766"/>
                  <a:gd name="T63" fmla="*/ 28 h 652"/>
                  <a:gd name="T64" fmla="*/ 454 w 766"/>
                  <a:gd name="T65" fmla="*/ 0 h 652"/>
                  <a:gd name="T66" fmla="*/ 426 w 766"/>
                  <a:gd name="T67" fmla="*/ 57 h 652"/>
                  <a:gd name="T68" fmla="*/ 397 w 766"/>
                  <a:gd name="T69" fmla="*/ 85 h 652"/>
                  <a:gd name="T70" fmla="*/ 397 w 766"/>
                  <a:gd name="T71" fmla="*/ 0 h 652"/>
                  <a:gd name="T72" fmla="*/ 341 w 766"/>
                  <a:gd name="T73" fmla="*/ 0 h 652"/>
                  <a:gd name="T74" fmla="*/ 341 w 766"/>
                  <a:gd name="T75" fmla="*/ 85 h 652"/>
                  <a:gd name="T76" fmla="*/ 284 w 766"/>
                  <a:gd name="T77" fmla="*/ 113 h 652"/>
                  <a:gd name="T78" fmla="*/ 227 w 766"/>
                  <a:gd name="T79" fmla="*/ 113 h 652"/>
                  <a:gd name="T80" fmla="*/ 199 w 766"/>
                  <a:gd name="T81" fmla="*/ 142 h 652"/>
                  <a:gd name="T82" fmla="*/ 256 w 766"/>
                  <a:gd name="T83" fmla="*/ 170 h 652"/>
                  <a:gd name="T84" fmla="*/ 256 w 766"/>
                  <a:gd name="T85" fmla="*/ 227 h 652"/>
                  <a:gd name="T86" fmla="*/ 199 w 766"/>
                  <a:gd name="T87" fmla="*/ 227 h 652"/>
                  <a:gd name="T88" fmla="*/ 199 w 766"/>
                  <a:gd name="T89" fmla="*/ 284 h 652"/>
                  <a:gd name="T90" fmla="*/ 171 w 766"/>
                  <a:gd name="T91" fmla="*/ 312 h 652"/>
                  <a:gd name="T92" fmla="*/ 171 w 766"/>
                  <a:gd name="T93" fmla="*/ 369 h 652"/>
                  <a:gd name="T94" fmla="*/ 114 w 766"/>
                  <a:gd name="T95" fmla="*/ 397 h 652"/>
                  <a:gd name="T96" fmla="*/ 57 w 766"/>
                  <a:gd name="T97" fmla="*/ 539 h 652"/>
                  <a:gd name="T98" fmla="*/ 0 w 766"/>
                  <a:gd name="T99" fmla="*/ 595 h 652"/>
                  <a:gd name="T100" fmla="*/ 29 w 766"/>
                  <a:gd name="T10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6" h="652">
                    <a:moveTo>
                      <a:pt x="29" y="652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567"/>
                    </a:lnTo>
                    <a:lnTo>
                      <a:pt x="341" y="567"/>
                    </a:lnTo>
                    <a:lnTo>
                      <a:pt x="369" y="595"/>
                    </a:lnTo>
                    <a:lnTo>
                      <a:pt x="482" y="539"/>
                    </a:lnTo>
                    <a:lnTo>
                      <a:pt x="482" y="510"/>
                    </a:lnTo>
                    <a:lnTo>
                      <a:pt x="539" y="510"/>
                    </a:lnTo>
                    <a:lnTo>
                      <a:pt x="539" y="595"/>
                    </a:lnTo>
                    <a:lnTo>
                      <a:pt x="567" y="595"/>
                    </a:lnTo>
                    <a:lnTo>
                      <a:pt x="624" y="539"/>
                    </a:lnTo>
                    <a:lnTo>
                      <a:pt x="652" y="595"/>
                    </a:lnTo>
                    <a:lnTo>
                      <a:pt x="681" y="624"/>
                    </a:lnTo>
                    <a:lnTo>
                      <a:pt x="681" y="595"/>
                    </a:lnTo>
                    <a:lnTo>
                      <a:pt x="709" y="624"/>
                    </a:lnTo>
                    <a:lnTo>
                      <a:pt x="766" y="567"/>
                    </a:lnTo>
                    <a:lnTo>
                      <a:pt x="738" y="539"/>
                    </a:lnTo>
                    <a:lnTo>
                      <a:pt x="766" y="454"/>
                    </a:lnTo>
                    <a:lnTo>
                      <a:pt x="709" y="425"/>
                    </a:lnTo>
                    <a:lnTo>
                      <a:pt x="738" y="369"/>
                    </a:lnTo>
                    <a:lnTo>
                      <a:pt x="709" y="340"/>
                    </a:lnTo>
                    <a:lnTo>
                      <a:pt x="709" y="284"/>
                    </a:lnTo>
                    <a:lnTo>
                      <a:pt x="681" y="255"/>
                    </a:lnTo>
                    <a:lnTo>
                      <a:pt x="709" y="142"/>
                    </a:lnTo>
                    <a:lnTo>
                      <a:pt x="681" y="142"/>
                    </a:lnTo>
                    <a:lnTo>
                      <a:pt x="652" y="170"/>
                    </a:lnTo>
                    <a:lnTo>
                      <a:pt x="624" y="142"/>
                    </a:lnTo>
                    <a:lnTo>
                      <a:pt x="652" y="57"/>
                    </a:lnTo>
                    <a:lnTo>
                      <a:pt x="681" y="0"/>
                    </a:lnTo>
                    <a:lnTo>
                      <a:pt x="624" y="0"/>
                    </a:lnTo>
                    <a:lnTo>
                      <a:pt x="567" y="28"/>
                    </a:lnTo>
                    <a:lnTo>
                      <a:pt x="454" y="0"/>
                    </a:lnTo>
                    <a:lnTo>
                      <a:pt x="426" y="57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1" y="0"/>
                    </a:lnTo>
                    <a:lnTo>
                      <a:pt x="341" y="85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199" y="142"/>
                    </a:lnTo>
                    <a:lnTo>
                      <a:pt x="256" y="170"/>
                    </a:lnTo>
                    <a:lnTo>
                      <a:pt x="256" y="227"/>
                    </a:lnTo>
                    <a:lnTo>
                      <a:pt x="199" y="227"/>
                    </a:lnTo>
                    <a:lnTo>
                      <a:pt x="199" y="284"/>
                    </a:lnTo>
                    <a:lnTo>
                      <a:pt x="171" y="312"/>
                    </a:lnTo>
                    <a:lnTo>
                      <a:pt x="171" y="369"/>
                    </a:lnTo>
                    <a:lnTo>
                      <a:pt x="114" y="397"/>
                    </a:lnTo>
                    <a:lnTo>
                      <a:pt x="57" y="539"/>
                    </a:lnTo>
                    <a:lnTo>
                      <a:pt x="0" y="595"/>
                    </a:lnTo>
                    <a:lnTo>
                      <a:pt x="29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330701" y="7500938"/>
                <a:ext cx="990600" cy="1035050"/>
              </a:xfrm>
              <a:custGeom>
                <a:avLst/>
                <a:gdLst>
                  <a:gd name="T0" fmla="*/ 255 w 624"/>
                  <a:gd name="T1" fmla="*/ 652 h 652"/>
                  <a:gd name="T2" fmla="*/ 368 w 624"/>
                  <a:gd name="T3" fmla="*/ 539 h 652"/>
                  <a:gd name="T4" fmla="*/ 397 w 624"/>
                  <a:gd name="T5" fmla="*/ 482 h 652"/>
                  <a:gd name="T6" fmla="*/ 454 w 624"/>
                  <a:gd name="T7" fmla="*/ 454 h 652"/>
                  <a:gd name="T8" fmla="*/ 454 w 624"/>
                  <a:gd name="T9" fmla="*/ 397 h 652"/>
                  <a:gd name="T10" fmla="*/ 482 w 624"/>
                  <a:gd name="T11" fmla="*/ 369 h 652"/>
                  <a:gd name="T12" fmla="*/ 482 w 624"/>
                  <a:gd name="T13" fmla="*/ 312 h 652"/>
                  <a:gd name="T14" fmla="*/ 539 w 624"/>
                  <a:gd name="T15" fmla="*/ 312 h 652"/>
                  <a:gd name="T16" fmla="*/ 539 w 624"/>
                  <a:gd name="T17" fmla="*/ 255 h 652"/>
                  <a:gd name="T18" fmla="*/ 482 w 624"/>
                  <a:gd name="T19" fmla="*/ 227 h 652"/>
                  <a:gd name="T20" fmla="*/ 510 w 624"/>
                  <a:gd name="T21" fmla="*/ 198 h 652"/>
                  <a:gd name="T22" fmla="*/ 567 w 624"/>
                  <a:gd name="T23" fmla="*/ 198 h 652"/>
                  <a:gd name="T24" fmla="*/ 624 w 624"/>
                  <a:gd name="T25" fmla="*/ 170 h 652"/>
                  <a:gd name="T26" fmla="*/ 482 w 624"/>
                  <a:gd name="T27" fmla="*/ 142 h 652"/>
                  <a:gd name="T28" fmla="*/ 539 w 624"/>
                  <a:gd name="T29" fmla="*/ 113 h 652"/>
                  <a:gd name="T30" fmla="*/ 510 w 624"/>
                  <a:gd name="T31" fmla="*/ 85 h 652"/>
                  <a:gd name="T32" fmla="*/ 397 w 624"/>
                  <a:gd name="T33" fmla="*/ 113 h 652"/>
                  <a:gd name="T34" fmla="*/ 397 w 624"/>
                  <a:gd name="T35" fmla="*/ 57 h 652"/>
                  <a:gd name="T36" fmla="*/ 397 w 624"/>
                  <a:gd name="T37" fmla="*/ 28 h 652"/>
                  <a:gd name="T38" fmla="*/ 368 w 624"/>
                  <a:gd name="T39" fmla="*/ 0 h 652"/>
                  <a:gd name="T40" fmla="*/ 340 w 624"/>
                  <a:gd name="T41" fmla="*/ 28 h 652"/>
                  <a:gd name="T42" fmla="*/ 227 w 624"/>
                  <a:gd name="T43" fmla="*/ 28 h 652"/>
                  <a:gd name="T44" fmla="*/ 198 w 624"/>
                  <a:gd name="T45" fmla="*/ 113 h 652"/>
                  <a:gd name="T46" fmla="*/ 113 w 624"/>
                  <a:gd name="T47" fmla="*/ 57 h 652"/>
                  <a:gd name="T48" fmla="*/ 57 w 624"/>
                  <a:gd name="T49" fmla="*/ 113 h 652"/>
                  <a:gd name="T50" fmla="*/ 57 w 624"/>
                  <a:gd name="T51" fmla="*/ 170 h 652"/>
                  <a:gd name="T52" fmla="*/ 0 w 624"/>
                  <a:gd name="T53" fmla="*/ 170 h 652"/>
                  <a:gd name="T54" fmla="*/ 57 w 624"/>
                  <a:gd name="T55" fmla="*/ 340 h 652"/>
                  <a:gd name="T56" fmla="*/ 142 w 624"/>
                  <a:gd name="T57" fmla="*/ 312 h 652"/>
                  <a:gd name="T58" fmla="*/ 113 w 624"/>
                  <a:gd name="T59" fmla="*/ 369 h 652"/>
                  <a:gd name="T60" fmla="*/ 113 w 624"/>
                  <a:gd name="T61" fmla="*/ 397 h 652"/>
                  <a:gd name="T62" fmla="*/ 85 w 624"/>
                  <a:gd name="T63" fmla="*/ 454 h 652"/>
                  <a:gd name="T64" fmla="*/ 198 w 624"/>
                  <a:gd name="T65" fmla="*/ 539 h 652"/>
                  <a:gd name="T66" fmla="*/ 227 w 624"/>
                  <a:gd name="T67" fmla="*/ 482 h 652"/>
                  <a:gd name="T68" fmla="*/ 227 w 624"/>
                  <a:gd name="T69" fmla="*/ 539 h 652"/>
                  <a:gd name="T70" fmla="*/ 170 w 624"/>
                  <a:gd name="T71" fmla="*/ 595 h 652"/>
                  <a:gd name="T72" fmla="*/ 170 w 624"/>
                  <a:gd name="T73" fmla="*/ 624 h 652"/>
                  <a:gd name="T74" fmla="*/ 255 w 624"/>
                  <a:gd name="T7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652">
                    <a:moveTo>
                      <a:pt x="255" y="652"/>
                    </a:moveTo>
                    <a:lnTo>
                      <a:pt x="368" y="539"/>
                    </a:lnTo>
                    <a:lnTo>
                      <a:pt x="397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482" y="369"/>
                    </a:lnTo>
                    <a:lnTo>
                      <a:pt x="482" y="312"/>
                    </a:lnTo>
                    <a:lnTo>
                      <a:pt x="539" y="312"/>
                    </a:lnTo>
                    <a:lnTo>
                      <a:pt x="539" y="255"/>
                    </a:lnTo>
                    <a:lnTo>
                      <a:pt x="482" y="227"/>
                    </a:lnTo>
                    <a:lnTo>
                      <a:pt x="510" y="198"/>
                    </a:lnTo>
                    <a:lnTo>
                      <a:pt x="567" y="198"/>
                    </a:lnTo>
                    <a:lnTo>
                      <a:pt x="624" y="170"/>
                    </a:lnTo>
                    <a:lnTo>
                      <a:pt x="482" y="142"/>
                    </a:lnTo>
                    <a:lnTo>
                      <a:pt x="539" y="113"/>
                    </a:lnTo>
                    <a:lnTo>
                      <a:pt x="510" y="85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97" y="28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27" y="28"/>
                    </a:lnTo>
                    <a:lnTo>
                      <a:pt x="198" y="113"/>
                    </a:lnTo>
                    <a:lnTo>
                      <a:pt x="113" y="57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57" y="340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98" y="539"/>
                    </a:lnTo>
                    <a:lnTo>
                      <a:pt x="227" y="482"/>
                    </a:lnTo>
                    <a:lnTo>
                      <a:pt x="227" y="539"/>
                    </a:lnTo>
                    <a:lnTo>
                      <a:pt x="170" y="595"/>
                    </a:lnTo>
                    <a:lnTo>
                      <a:pt x="170" y="624"/>
                    </a:lnTo>
                    <a:lnTo>
                      <a:pt x="255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" name="Freeform 19"/>
              <p:cNvSpPr>
                <a:spLocks/>
              </p:cNvSpPr>
              <p:nvPr/>
            </p:nvSpPr>
            <p:spPr bwMode="auto">
              <a:xfrm>
                <a:off x="5726113" y="5114925"/>
                <a:ext cx="630238" cy="1035050"/>
              </a:xfrm>
              <a:custGeom>
                <a:avLst/>
                <a:gdLst>
                  <a:gd name="T0" fmla="*/ 397 w 397"/>
                  <a:gd name="T1" fmla="*/ 227 h 652"/>
                  <a:gd name="T2" fmla="*/ 283 w 397"/>
                  <a:gd name="T3" fmla="*/ 284 h 652"/>
                  <a:gd name="T4" fmla="*/ 312 w 397"/>
                  <a:gd name="T5" fmla="*/ 341 h 652"/>
                  <a:gd name="T6" fmla="*/ 227 w 397"/>
                  <a:gd name="T7" fmla="*/ 482 h 652"/>
                  <a:gd name="T8" fmla="*/ 255 w 397"/>
                  <a:gd name="T9" fmla="*/ 511 h 652"/>
                  <a:gd name="T10" fmla="*/ 198 w 397"/>
                  <a:gd name="T11" fmla="*/ 596 h 652"/>
                  <a:gd name="T12" fmla="*/ 142 w 397"/>
                  <a:gd name="T13" fmla="*/ 567 h 652"/>
                  <a:gd name="T14" fmla="*/ 113 w 397"/>
                  <a:gd name="T15" fmla="*/ 596 h 652"/>
                  <a:gd name="T16" fmla="*/ 85 w 397"/>
                  <a:gd name="T17" fmla="*/ 624 h 652"/>
                  <a:gd name="T18" fmla="*/ 28 w 397"/>
                  <a:gd name="T19" fmla="*/ 652 h 652"/>
                  <a:gd name="T20" fmla="*/ 56 w 397"/>
                  <a:gd name="T21" fmla="*/ 426 h 652"/>
                  <a:gd name="T22" fmla="*/ 28 w 397"/>
                  <a:gd name="T23" fmla="*/ 284 h 652"/>
                  <a:gd name="T24" fmla="*/ 56 w 397"/>
                  <a:gd name="T25" fmla="*/ 171 h 652"/>
                  <a:gd name="T26" fmla="*/ 28 w 397"/>
                  <a:gd name="T27" fmla="*/ 171 h 652"/>
                  <a:gd name="T28" fmla="*/ 28 w 397"/>
                  <a:gd name="T29" fmla="*/ 114 h 652"/>
                  <a:gd name="T30" fmla="*/ 0 w 397"/>
                  <a:gd name="T31" fmla="*/ 57 h 652"/>
                  <a:gd name="T32" fmla="*/ 85 w 397"/>
                  <a:gd name="T33" fmla="*/ 57 h 652"/>
                  <a:gd name="T34" fmla="*/ 113 w 397"/>
                  <a:gd name="T35" fmla="*/ 0 h 652"/>
                  <a:gd name="T36" fmla="*/ 142 w 397"/>
                  <a:gd name="T37" fmla="*/ 29 h 652"/>
                  <a:gd name="T38" fmla="*/ 170 w 397"/>
                  <a:gd name="T39" fmla="*/ 29 h 652"/>
                  <a:gd name="T40" fmla="*/ 227 w 397"/>
                  <a:gd name="T41" fmla="*/ 85 h 652"/>
                  <a:gd name="T42" fmla="*/ 255 w 397"/>
                  <a:gd name="T43" fmla="*/ 85 h 652"/>
                  <a:gd name="T44" fmla="*/ 283 w 397"/>
                  <a:gd name="T45" fmla="*/ 142 h 652"/>
                  <a:gd name="T46" fmla="*/ 397 w 397"/>
                  <a:gd name="T47" fmla="*/ 22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652">
                    <a:moveTo>
                      <a:pt x="397" y="227"/>
                    </a:moveTo>
                    <a:lnTo>
                      <a:pt x="283" y="284"/>
                    </a:lnTo>
                    <a:lnTo>
                      <a:pt x="312" y="341"/>
                    </a:lnTo>
                    <a:lnTo>
                      <a:pt x="227" y="482"/>
                    </a:lnTo>
                    <a:lnTo>
                      <a:pt x="255" y="511"/>
                    </a:lnTo>
                    <a:lnTo>
                      <a:pt x="198" y="596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624"/>
                    </a:lnTo>
                    <a:lnTo>
                      <a:pt x="28" y="652"/>
                    </a:lnTo>
                    <a:lnTo>
                      <a:pt x="56" y="426"/>
                    </a:lnTo>
                    <a:lnTo>
                      <a:pt x="28" y="284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14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70" y="29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97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" name="Freeform 20"/>
              <p:cNvSpPr>
                <a:spLocks/>
              </p:cNvSpPr>
              <p:nvPr/>
            </p:nvSpPr>
            <p:spPr bwMode="auto">
              <a:xfrm>
                <a:off x="4779963" y="7050088"/>
                <a:ext cx="406400" cy="630238"/>
              </a:xfrm>
              <a:custGeom>
                <a:avLst/>
                <a:gdLst>
                  <a:gd name="T0" fmla="*/ 114 w 256"/>
                  <a:gd name="T1" fmla="*/ 397 h 397"/>
                  <a:gd name="T2" fmla="*/ 227 w 256"/>
                  <a:gd name="T3" fmla="*/ 369 h 397"/>
                  <a:gd name="T4" fmla="*/ 256 w 256"/>
                  <a:gd name="T5" fmla="*/ 312 h 397"/>
                  <a:gd name="T6" fmla="*/ 227 w 256"/>
                  <a:gd name="T7" fmla="*/ 312 h 397"/>
                  <a:gd name="T8" fmla="*/ 199 w 256"/>
                  <a:gd name="T9" fmla="*/ 256 h 397"/>
                  <a:gd name="T10" fmla="*/ 227 w 256"/>
                  <a:gd name="T11" fmla="*/ 227 h 397"/>
                  <a:gd name="T12" fmla="*/ 227 w 256"/>
                  <a:gd name="T13" fmla="*/ 171 h 397"/>
                  <a:gd name="T14" fmla="*/ 256 w 256"/>
                  <a:gd name="T15" fmla="*/ 142 h 397"/>
                  <a:gd name="T16" fmla="*/ 227 w 256"/>
                  <a:gd name="T17" fmla="*/ 57 h 397"/>
                  <a:gd name="T18" fmla="*/ 171 w 256"/>
                  <a:gd name="T19" fmla="*/ 0 h 397"/>
                  <a:gd name="T20" fmla="*/ 142 w 256"/>
                  <a:gd name="T21" fmla="*/ 29 h 397"/>
                  <a:gd name="T22" fmla="*/ 171 w 256"/>
                  <a:gd name="T23" fmla="*/ 57 h 397"/>
                  <a:gd name="T24" fmla="*/ 114 w 256"/>
                  <a:gd name="T25" fmla="*/ 57 h 397"/>
                  <a:gd name="T26" fmla="*/ 142 w 256"/>
                  <a:gd name="T27" fmla="*/ 114 h 397"/>
                  <a:gd name="T28" fmla="*/ 57 w 256"/>
                  <a:gd name="T29" fmla="*/ 86 h 397"/>
                  <a:gd name="T30" fmla="*/ 57 w 256"/>
                  <a:gd name="T31" fmla="*/ 114 h 397"/>
                  <a:gd name="T32" fmla="*/ 29 w 256"/>
                  <a:gd name="T33" fmla="*/ 114 h 397"/>
                  <a:gd name="T34" fmla="*/ 0 w 256"/>
                  <a:gd name="T35" fmla="*/ 142 h 397"/>
                  <a:gd name="T36" fmla="*/ 57 w 256"/>
                  <a:gd name="T37" fmla="*/ 142 h 397"/>
                  <a:gd name="T38" fmla="*/ 29 w 256"/>
                  <a:gd name="T39" fmla="*/ 171 h 397"/>
                  <a:gd name="T40" fmla="*/ 57 w 256"/>
                  <a:gd name="T41" fmla="*/ 199 h 397"/>
                  <a:gd name="T42" fmla="*/ 29 w 256"/>
                  <a:gd name="T43" fmla="*/ 227 h 397"/>
                  <a:gd name="T44" fmla="*/ 0 w 256"/>
                  <a:gd name="T45" fmla="*/ 227 h 397"/>
                  <a:gd name="T46" fmla="*/ 57 w 256"/>
                  <a:gd name="T47" fmla="*/ 256 h 397"/>
                  <a:gd name="T48" fmla="*/ 57 w 256"/>
                  <a:gd name="T49" fmla="*/ 312 h 397"/>
                  <a:gd name="T50" fmla="*/ 85 w 256"/>
                  <a:gd name="T51" fmla="*/ 284 h 397"/>
                  <a:gd name="T52" fmla="*/ 114 w 256"/>
                  <a:gd name="T53" fmla="*/ 312 h 397"/>
                  <a:gd name="T54" fmla="*/ 114 w 256"/>
                  <a:gd name="T5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397">
                    <a:moveTo>
                      <a:pt x="114" y="397"/>
                    </a:moveTo>
                    <a:lnTo>
                      <a:pt x="227" y="369"/>
                    </a:lnTo>
                    <a:lnTo>
                      <a:pt x="256" y="312"/>
                    </a:lnTo>
                    <a:lnTo>
                      <a:pt x="227" y="312"/>
                    </a:lnTo>
                    <a:lnTo>
                      <a:pt x="199" y="256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256" y="142"/>
                    </a:lnTo>
                    <a:lnTo>
                      <a:pt x="227" y="57"/>
                    </a:lnTo>
                    <a:lnTo>
                      <a:pt x="171" y="0"/>
                    </a:lnTo>
                    <a:lnTo>
                      <a:pt x="142" y="29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42" y="114"/>
                    </a:lnTo>
                    <a:lnTo>
                      <a:pt x="57" y="86"/>
                    </a:lnTo>
                    <a:lnTo>
                      <a:pt x="57" y="114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29" y="171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284"/>
                    </a:lnTo>
                    <a:lnTo>
                      <a:pt x="114" y="312"/>
                    </a:lnTo>
                    <a:lnTo>
                      <a:pt x="114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" name="Freeform 21"/>
              <p:cNvSpPr>
                <a:spLocks/>
              </p:cNvSpPr>
              <p:nvPr/>
            </p:nvSpPr>
            <p:spPr bwMode="auto">
              <a:xfrm>
                <a:off x="4195763" y="7050088"/>
                <a:ext cx="674688" cy="720725"/>
              </a:xfrm>
              <a:custGeom>
                <a:avLst/>
                <a:gdLst>
                  <a:gd name="T0" fmla="*/ 397 w 425"/>
                  <a:gd name="T1" fmla="*/ 114 h 454"/>
                  <a:gd name="T2" fmla="*/ 397 w 425"/>
                  <a:gd name="T3" fmla="*/ 57 h 454"/>
                  <a:gd name="T4" fmla="*/ 340 w 425"/>
                  <a:gd name="T5" fmla="*/ 86 h 454"/>
                  <a:gd name="T6" fmla="*/ 255 w 425"/>
                  <a:gd name="T7" fmla="*/ 57 h 454"/>
                  <a:gd name="T8" fmla="*/ 255 w 425"/>
                  <a:gd name="T9" fmla="*/ 29 h 454"/>
                  <a:gd name="T10" fmla="*/ 227 w 425"/>
                  <a:gd name="T11" fmla="*/ 29 h 454"/>
                  <a:gd name="T12" fmla="*/ 198 w 425"/>
                  <a:gd name="T13" fmla="*/ 0 h 454"/>
                  <a:gd name="T14" fmla="*/ 170 w 425"/>
                  <a:gd name="T15" fmla="*/ 0 h 454"/>
                  <a:gd name="T16" fmla="*/ 170 w 425"/>
                  <a:gd name="T17" fmla="*/ 57 h 454"/>
                  <a:gd name="T18" fmla="*/ 227 w 425"/>
                  <a:gd name="T19" fmla="*/ 114 h 454"/>
                  <a:gd name="T20" fmla="*/ 198 w 425"/>
                  <a:gd name="T21" fmla="*/ 142 h 454"/>
                  <a:gd name="T22" fmla="*/ 85 w 425"/>
                  <a:gd name="T23" fmla="*/ 227 h 454"/>
                  <a:gd name="T24" fmla="*/ 28 w 425"/>
                  <a:gd name="T25" fmla="*/ 227 h 454"/>
                  <a:gd name="T26" fmla="*/ 0 w 425"/>
                  <a:gd name="T27" fmla="*/ 256 h 454"/>
                  <a:gd name="T28" fmla="*/ 0 w 425"/>
                  <a:gd name="T29" fmla="*/ 341 h 454"/>
                  <a:gd name="T30" fmla="*/ 85 w 425"/>
                  <a:gd name="T31" fmla="*/ 426 h 454"/>
                  <a:gd name="T32" fmla="*/ 85 w 425"/>
                  <a:gd name="T33" fmla="*/ 454 h 454"/>
                  <a:gd name="T34" fmla="*/ 142 w 425"/>
                  <a:gd name="T35" fmla="*/ 454 h 454"/>
                  <a:gd name="T36" fmla="*/ 142 w 425"/>
                  <a:gd name="T37" fmla="*/ 397 h 454"/>
                  <a:gd name="T38" fmla="*/ 198 w 425"/>
                  <a:gd name="T39" fmla="*/ 341 h 454"/>
                  <a:gd name="T40" fmla="*/ 283 w 425"/>
                  <a:gd name="T41" fmla="*/ 397 h 454"/>
                  <a:gd name="T42" fmla="*/ 312 w 425"/>
                  <a:gd name="T43" fmla="*/ 312 h 454"/>
                  <a:gd name="T44" fmla="*/ 425 w 425"/>
                  <a:gd name="T45" fmla="*/ 312 h 454"/>
                  <a:gd name="T46" fmla="*/ 425 w 425"/>
                  <a:gd name="T47" fmla="*/ 256 h 454"/>
                  <a:gd name="T48" fmla="*/ 368 w 425"/>
                  <a:gd name="T49" fmla="*/ 227 h 454"/>
                  <a:gd name="T50" fmla="*/ 397 w 425"/>
                  <a:gd name="T51" fmla="*/ 227 h 454"/>
                  <a:gd name="T52" fmla="*/ 425 w 425"/>
                  <a:gd name="T53" fmla="*/ 199 h 454"/>
                  <a:gd name="T54" fmla="*/ 397 w 425"/>
                  <a:gd name="T55" fmla="*/ 171 h 454"/>
                  <a:gd name="T56" fmla="*/ 425 w 425"/>
                  <a:gd name="T57" fmla="*/ 142 h 454"/>
                  <a:gd name="T58" fmla="*/ 368 w 425"/>
                  <a:gd name="T59" fmla="*/ 142 h 454"/>
                  <a:gd name="T60" fmla="*/ 397 w 425"/>
                  <a:gd name="T6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5" h="454">
                    <a:moveTo>
                      <a:pt x="397" y="114"/>
                    </a:moveTo>
                    <a:lnTo>
                      <a:pt x="397" y="57"/>
                    </a:lnTo>
                    <a:lnTo>
                      <a:pt x="340" y="86"/>
                    </a:lnTo>
                    <a:lnTo>
                      <a:pt x="255" y="57"/>
                    </a:lnTo>
                    <a:lnTo>
                      <a:pt x="255" y="29"/>
                    </a:lnTo>
                    <a:lnTo>
                      <a:pt x="227" y="29"/>
                    </a:lnTo>
                    <a:lnTo>
                      <a:pt x="198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198" y="142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56"/>
                    </a:lnTo>
                    <a:lnTo>
                      <a:pt x="0" y="341"/>
                    </a:lnTo>
                    <a:lnTo>
                      <a:pt x="85" y="426"/>
                    </a:lnTo>
                    <a:lnTo>
                      <a:pt x="85" y="454"/>
                    </a:lnTo>
                    <a:lnTo>
                      <a:pt x="142" y="454"/>
                    </a:lnTo>
                    <a:lnTo>
                      <a:pt x="142" y="397"/>
                    </a:lnTo>
                    <a:lnTo>
                      <a:pt x="198" y="341"/>
                    </a:lnTo>
                    <a:lnTo>
                      <a:pt x="283" y="397"/>
                    </a:lnTo>
                    <a:lnTo>
                      <a:pt x="312" y="312"/>
                    </a:lnTo>
                    <a:lnTo>
                      <a:pt x="425" y="312"/>
                    </a:lnTo>
                    <a:lnTo>
                      <a:pt x="425" y="256"/>
                    </a:lnTo>
                    <a:lnTo>
                      <a:pt x="368" y="227"/>
                    </a:lnTo>
                    <a:lnTo>
                      <a:pt x="397" y="227"/>
                    </a:lnTo>
                    <a:lnTo>
                      <a:pt x="425" y="199"/>
                    </a:lnTo>
                    <a:lnTo>
                      <a:pt x="397" y="171"/>
                    </a:lnTo>
                    <a:lnTo>
                      <a:pt x="425" y="142"/>
                    </a:lnTo>
                    <a:lnTo>
                      <a:pt x="368" y="142"/>
                    </a:lnTo>
                    <a:lnTo>
                      <a:pt x="397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" name="Freeform 22"/>
              <p:cNvSpPr>
                <a:spLocks/>
              </p:cNvSpPr>
              <p:nvPr/>
            </p:nvSpPr>
            <p:spPr bwMode="auto">
              <a:xfrm>
                <a:off x="5095876" y="7005638"/>
                <a:ext cx="674688" cy="765175"/>
              </a:xfrm>
              <a:custGeom>
                <a:avLst/>
                <a:gdLst>
                  <a:gd name="T0" fmla="*/ 425 w 425"/>
                  <a:gd name="T1" fmla="*/ 397 h 482"/>
                  <a:gd name="T2" fmla="*/ 368 w 425"/>
                  <a:gd name="T3" fmla="*/ 425 h 482"/>
                  <a:gd name="T4" fmla="*/ 255 w 425"/>
                  <a:gd name="T5" fmla="*/ 397 h 482"/>
                  <a:gd name="T6" fmla="*/ 227 w 425"/>
                  <a:gd name="T7" fmla="*/ 454 h 482"/>
                  <a:gd name="T8" fmla="*/ 198 w 425"/>
                  <a:gd name="T9" fmla="*/ 482 h 482"/>
                  <a:gd name="T10" fmla="*/ 198 w 425"/>
                  <a:gd name="T11" fmla="*/ 397 h 482"/>
                  <a:gd name="T12" fmla="*/ 142 w 425"/>
                  <a:gd name="T13" fmla="*/ 397 h 482"/>
                  <a:gd name="T14" fmla="*/ 142 w 425"/>
                  <a:gd name="T15" fmla="*/ 482 h 482"/>
                  <a:gd name="T16" fmla="*/ 0 w 425"/>
                  <a:gd name="T17" fmla="*/ 454 h 482"/>
                  <a:gd name="T18" fmla="*/ 57 w 425"/>
                  <a:gd name="T19" fmla="*/ 425 h 482"/>
                  <a:gd name="T20" fmla="*/ 28 w 425"/>
                  <a:gd name="T21" fmla="*/ 397 h 482"/>
                  <a:gd name="T22" fmla="*/ 57 w 425"/>
                  <a:gd name="T23" fmla="*/ 340 h 482"/>
                  <a:gd name="T24" fmla="*/ 28 w 425"/>
                  <a:gd name="T25" fmla="*/ 340 h 482"/>
                  <a:gd name="T26" fmla="*/ 0 w 425"/>
                  <a:gd name="T27" fmla="*/ 284 h 482"/>
                  <a:gd name="T28" fmla="*/ 28 w 425"/>
                  <a:gd name="T29" fmla="*/ 255 h 482"/>
                  <a:gd name="T30" fmla="*/ 28 w 425"/>
                  <a:gd name="T31" fmla="*/ 199 h 482"/>
                  <a:gd name="T32" fmla="*/ 57 w 425"/>
                  <a:gd name="T33" fmla="*/ 170 h 482"/>
                  <a:gd name="T34" fmla="*/ 113 w 425"/>
                  <a:gd name="T35" fmla="*/ 85 h 482"/>
                  <a:gd name="T36" fmla="*/ 113 w 425"/>
                  <a:gd name="T37" fmla="*/ 57 h 482"/>
                  <a:gd name="T38" fmla="*/ 170 w 425"/>
                  <a:gd name="T39" fmla="*/ 85 h 482"/>
                  <a:gd name="T40" fmla="*/ 198 w 425"/>
                  <a:gd name="T41" fmla="*/ 28 h 482"/>
                  <a:gd name="T42" fmla="*/ 255 w 425"/>
                  <a:gd name="T43" fmla="*/ 28 h 482"/>
                  <a:gd name="T44" fmla="*/ 312 w 425"/>
                  <a:gd name="T45" fmla="*/ 0 h 482"/>
                  <a:gd name="T46" fmla="*/ 340 w 425"/>
                  <a:gd name="T47" fmla="*/ 28 h 482"/>
                  <a:gd name="T48" fmla="*/ 283 w 425"/>
                  <a:gd name="T49" fmla="*/ 57 h 482"/>
                  <a:gd name="T50" fmla="*/ 283 w 425"/>
                  <a:gd name="T51" fmla="*/ 85 h 482"/>
                  <a:gd name="T52" fmla="*/ 312 w 425"/>
                  <a:gd name="T53" fmla="*/ 85 h 482"/>
                  <a:gd name="T54" fmla="*/ 340 w 425"/>
                  <a:gd name="T55" fmla="*/ 114 h 482"/>
                  <a:gd name="T56" fmla="*/ 397 w 425"/>
                  <a:gd name="T57" fmla="*/ 114 h 482"/>
                  <a:gd name="T58" fmla="*/ 340 w 425"/>
                  <a:gd name="T59" fmla="*/ 142 h 482"/>
                  <a:gd name="T60" fmla="*/ 368 w 425"/>
                  <a:gd name="T61" fmla="*/ 142 h 482"/>
                  <a:gd name="T62" fmla="*/ 340 w 425"/>
                  <a:gd name="T63" fmla="*/ 170 h 482"/>
                  <a:gd name="T64" fmla="*/ 368 w 425"/>
                  <a:gd name="T65" fmla="*/ 255 h 482"/>
                  <a:gd name="T66" fmla="*/ 340 w 425"/>
                  <a:gd name="T67" fmla="*/ 284 h 482"/>
                  <a:gd name="T68" fmla="*/ 368 w 425"/>
                  <a:gd name="T69" fmla="*/ 312 h 482"/>
                  <a:gd name="T70" fmla="*/ 397 w 425"/>
                  <a:gd name="T71" fmla="*/ 312 h 482"/>
                  <a:gd name="T72" fmla="*/ 368 w 425"/>
                  <a:gd name="T73" fmla="*/ 369 h 482"/>
                  <a:gd name="T74" fmla="*/ 397 w 425"/>
                  <a:gd name="T75" fmla="*/ 369 h 482"/>
                  <a:gd name="T76" fmla="*/ 425 w 425"/>
                  <a:gd name="T77" fmla="*/ 369 h 482"/>
                  <a:gd name="T78" fmla="*/ 425 w 425"/>
                  <a:gd name="T79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5" h="482">
                    <a:moveTo>
                      <a:pt x="425" y="397"/>
                    </a:moveTo>
                    <a:lnTo>
                      <a:pt x="368" y="425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98" y="482"/>
                    </a:lnTo>
                    <a:lnTo>
                      <a:pt x="198" y="397"/>
                    </a:lnTo>
                    <a:lnTo>
                      <a:pt x="142" y="397"/>
                    </a:lnTo>
                    <a:lnTo>
                      <a:pt x="142" y="482"/>
                    </a:lnTo>
                    <a:lnTo>
                      <a:pt x="0" y="454"/>
                    </a:lnTo>
                    <a:lnTo>
                      <a:pt x="57" y="425"/>
                    </a:lnTo>
                    <a:lnTo>
                      <a:pt x="28" y="397"/>
                    </a:lnTo>
                    <a:lnTo>
                      <a:pt x="57" y="340"/>
                    </a:lnTo>
                    <a:lnTo>
                      <a:pt x="28" y="340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28" y="199"/>
                    </a:lnTo>
                    <a:lnTo>
                      <a:pt x="57" y="170"/>
                    </a:lnTo>
                    <a:lnTo>
                      <a:pt x="113" y="85"/>
                    </a:lnTo>
                    <a:lnTo>
                      <a:pt x="113" y="57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55" y="28"/>
                    </a:lnTo>
                    <a:lnTo>
                      <a:pt x="312" y="0"/>
                    </a:lnTo>
                    <a:lnTo>
                      <a:pt x="340" y="28"/>
                    </a:lnTo>
                    <a:lnTo>
                      <a:pt x="283" y="57"/>
                    </a:lnTo>
                    <a:lnTo>
                      <a:pt x="283" y="85"/>
                    </a:lnTo>
                    <a:lnTo>
                      <a:pt x="312" y="85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40" y="142"/>
                    </a:lnTo>
                    <a:lnTo>
                      <a:pt x="368" y="142"/>
                    </a:lnTo>
                    <a:lnTo>
                      <a:pt x="340" y="170"/>
                    </a:lnTo>
                    <a:lnTo>
                      <a:pt x="368" y="255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97" y="312"/>
                    </a:lnTo>
                    <a:lnTo>
                      <a:pt x="368" y="369"/>
                    </a:lnTo>
                    <a:lnTo>
                      <a:pt x="397" y="369"/>
                    </a:lnTo>
                    <a:lnTo>
                      <a:pt x="425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" name="Freeform 23"/>
              <p:cNvSpPr>
                <a:spLocks/>
              </p:cNvSpPr>
              <p:nvPr/>
            </p:nvSpPr>
            <p:spPr bwMode="auto">
              <a:xfrm>
                <a:off x="4600576" y="5880100"/>
                <a:ext cx="2744788" cy="1395413"/>
              </a:xfrm>
              <a:custGeom>
                <a:avLst/>
                <a:gdLst>
                  <a:gd name="T0" fmla="*/ 0 w 1729"/>
                  <a:gd name="T1" fmla="*/ 794 h 879"/>
                  <a:gd name="T2" fmla="*/ 142 w 1729"/>
                  <a:gd name="T3" fmla="*/ 794 h 879"/>
                  <a:gd name="T4" fmla="*/ 170 w 1729"/>
                  <a:gd name="T5" fmla="*/ 851 h 879"/>
                  <a:gd name="T6" fmla="*/ 255 w 1729"/>
                  <a:gd name="T7" fmla="*/ 851 h 879"/>
                  <a:gd name="T8" fmla="*/ 284 w 1729"/>
                  <a:gd name="T9" fmla="*/ 794 h 879"/>
                  <a:gd name="T10" fmla="*/ 284 w 1729"/>
                  <a:gd name="T11" fmla="*/ 737 h 879"/>
                  <a:gd name="T12" fmla="*/ 369 w 1729"/>
                  <a:gd name="T13" fmla="*/ 879 h 879"/>
                  <a:gd name="T14" fmla="*/ 425 w 1729"/>
                  <a:gd name="T15" fmla="*/ 766 h 879"/>
                  <a:gd name="T16" fmla="*/ 510 w 1729"/>
                  <a:gd name="T17" fmla="*/ 737 h 879"/>
                  <a:gd name="T18" fmla="*/ 624 w 1729"/>
                  <a:gd name="T19" fmla="*/ 709 h 879"/>
                  <a:gd name="T20" fmla="*/ 680 w 1729"/>
                  <a:gd name="T21" fmla="*/ 652 h 879"/>
                  <a:gd name="T22" fmla="*/ 737 w 1729"/>
                  <a:gd name="T23" fmla="*/ 652 h 879"/>
                  <a:gd name="T24" fmla="*/ 851 w 1729"/>
                  <a:gd name="T25" fmla="*/ 624 h 879"/>
                  <a:gd name="T26" fmla="*/ 879 w 1729"/>
                  <a:gd name="T27" fmla="*/ 567 h 879"/>
                  <a:gd name="T28" fmla="*/ 964 w 1729"/>
                  <a:gd name="T29" fmla="*/ 596 h 879"/>
                  <a:gd name="T30" fmla="*/ 1077 w 1729"/>
                  <a:gd name="T31" fmla="*/ 567 h 879"/>
                  <a:gd name="T32" fmla="*/ 1134 w 1729"/>
                  <a:gd name="T33" fmla="*/ 482 h 879"/>
                  <a:gd name="T34" fmla="*/ 1474 w 1729"/>
                  <a:gd name="T35" fmla="*/ 397 h 879"/>
                  <a:gd name="T36" fmla="*/ 1673 w 1729"/>
                  <a:gd name="T37" fmla="*/ 426 h 879"/>
                  <a:gd name="T38" fmla="*/ 1673 w 1729"/>
                  <a:gd name="T39" fmla="*/ 341 h 879"/>
                  <a:gd name="T40" fmla="*/ 1701 w 1729"/>
                  <a:gd name="T41" fmla="*/ 142 h 879"/>
                  <a:gd name="T42" fmla="*/ 1673 w 1729"/>
                  <a:gd name="T43" fmla="*/ 85 h 879"/>
                  <a:gd name="T44" fmla="*/ 1729 w 1729"/>
                  <a:gd name="T45" fmla="*/ 114 h 879"/>
                  <a:gd name="T46" fmla="*/ 1644 w 1729"/>
                  <a:gd name="T47" fmla="*/ 57 h 879"/>
                  <a:gd name="T48" fmla="*/ 1559 w 1729"/>
                  <a:gd name="T49" fmla="*/ 57 h 879"/>
                  <a:gd name="T50" fmla="*/ 1276 w 1729"/>
                  <a:gd name="T51" fmla="*/ 57 h 879"/>
                  <a:gd name="T52" fmla="*/ 1191 w 1729"/>
                  <a:gd name="T53" fmla="*/ 57 h 879"/>
                  <a:gd name="T54" fmla="*/ 1191 w 1729"/>
                  <a:gd name="T55" fmla="*/ 0 h 879"/>
                  <a:gd name="T56" fmla="*/ 964 w 1729"/>
                  <a:gd name="T57" fmla="*/ 29 h 879"/>
                  <a:gd name="T58" fmla="*/ 851 w 1729"/>
                  <a:gd name="T59" fmla="*/ 85 h 879"/>
                  <a:gd name="T60" fmla="*/ 737 w 1729"/>
                  <a:gd name="T61" fmla="*/ 170 h 879"/>
                  <a:gd name="T62" fmla="*/ 680 w 1729"/>
                  <a:gd name="T63" fmla="*/ 199 h 879"/>
                  <a:gd name="T64" fmla="*/ 624 w 1729"/>
                  <a:gd name="T65" fmla="*/ 142 h 879"/>
                  <a:gd name="T66" fmla="*/ 567 w 1729"/>
                  <a:gd name="T67" fmla="*/ 256 h 879"/>
                  <a:gd name="T68" fmla="*/ 425 w 1729"/>
                  <a:gd name="T69" fmla="*/ 256 h 879"/>
                  <a:gd name="T70" fmla="*/ 482 w 1729"/>
                  <a:gd name="T71" fmla="*/ 284 h 879"/>
                  <a:gd name="T72" fmla="*/ 482 w 1729"/>
                  <a:gd name="T73" fmla="*/ 369 h 879"/>
                  <a:gd name="T74" fmla="*/ 340 w 1729"/>
                  <a:gd name="T75" fmla="*/ 397 h 879"/>
                  <a:gd name="T76" fmla="*/ 340 w 1729"/>
                  <a:gd name="T77" fmla="*/ 454 h 879"/>
                  <a:gd name="T78" fmla="*/ 397 w 1729"/>
                  <a:gd name="T79" fmla="*/ 511 h 879"/>
                  <a:gd name="T80" fmla="*/ 284 w 1729"/>
                  <a:gd name="T81" fmla="*/ 567 h 879"/>
                  <a:gd name="T82" fmla="*/ 284 w 1729"/>
                  <a:gd name="T83" fmla="*/ 624 h 879"/>
                  <a:gd name="T84" fmla="*/ 255 w 1729"/>
                  <a:gd name="T85" fmla="*/ 482 h 879"/>
                  <a:gd name="T86" fmla="*/ 170 w 1729"/>
                  <a:gd name="T87" fmla="*/ 482 h 879"/>
                  <a:gd name="T88" fmla="*/ 198 w 1729"/>
                  <a:gd name="T89" fmla="*/ 596 h 879"/>
                  <a:gd name="T90" fmla="*/ 142 w 1729"/>
                  <a:gd name="T91" fmla="*/ 624 h 879"/>
                  <a:gd name="T92" fmla="*/ 113 w 1729"/>
                  <a:gd name="T93" fmla="*/ 709 h 879"/>
                  <a:gd name="T94" fmla="*/ 57 w 1729"/>
                  <a:gd name="T95" fmla="*/ 652 h 879"/>
                  <a:gd name="T96" fmla="*/ 0 w 1729"/>
                  <a:gd name="T97" fmla="*/ 681 h 879"/>
                  <a:gd name="T98" fmla="*/ 0 w 1729"/>
                  <a:gd name="T99" fmla="*/ 76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9" h="879">
                    <a:moveTo>
                      <a:pt x="0" y="766"/>
                    </a:moveTo>
                    <a:lnTo>
                      <a:pt x="0" y="794"/>
                    </a:lnTo>
                    <a:lnTo>
                      <a:pt x="85" y="823"/>
                    </a:lnTo>
                    <a:lnTo>
                      <a:pt x="142" y="794"/>
                    </a:lnTo>
                    <a:lnTo>
                      <a:pt x="142" y="851"/>
                    </a:lnTo>
                    <a:lnTo>
                      <a:pt x="170" y="851"/>
                    </a:lnTo>
                    <a:lnTo>
                      <a:pt x="170" y="823"/>
                    </a:lnTo>
                    <a:lnTo>
                      <a:pt x="255" y="85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55" y="766"/>
                    </a:lnTo>
                    <a:lnTo>
                      <a:pt x="284" y="737"/>
                    </a:lnTo>
                    <a:lnTo>
                      <a:pt x="340" y="794"/>
                    </a:lnTo>
                    <a:lnTo>
                      <a:pt x="369" y="879"/>
                    </a:lnTo>
                    <a:lnTo>
                      <a:pt x="425" y="794"/>
                    </a:lnTo>
                    <a:lnTo>
                      <a:pt x="425" y="766"/>
                    </a:lnTo>
                    <a:lnTo>
                      <a:pt x="482" y="794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624" y="709"/>
                    </a:lnTo>
                    <a:lnTo>
                      <a:pt x="624" y="681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737" y="652"/>
                    </a:lnTo>
                    <a:lnTo>
                      <a:pt x="794" y="652"/>
                    </a:lnTo>
                    <a:lnTo>
                      <a:pt x="851" y="624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936" y="567"/>
                    </a:lnTo>
                    <a:lnTo>
                      <a:pt x="964" y="596"/>
                    </a:lnTo>
                    <a:lnTo>
                      <a:pt x="964" y="624"/>
                    </a:lnTo>
                    <a:lnTo>
                      <a:pt x="1077" y="567"/>
                    </a:lnTo>
                    <a:lnTo>
                      <a:pt x="1134" y="511"/>
                    </a:lnTo>
                    <a:lnTo>
                      <a:pt x="1134" y="482"/>
                    </a:lnTo>
                    <a:lnTo>
                      <a:pt x="1219" y="454"/>
                    </a:lnTo>
                    <a:lnTo>
                      <a:pt x="1474" y="397"/>
                    </a:lnTo>
                    <a:lnTo>
                      <a:pt x="1588" y="369"/>
                    </a:lnTo>
                    <a:lnTo>
                      <a:pt x="1673" y="426"/>
                    </a:lnTo>
                    <a:lnTo>
                      <a:pt x="1701" y="369"/>
                    </a:lnTo>
                    <a:lnTo>
                      <a:pt x="1673" y="341"/>
                    </a:lnTo>
                    <a:lnTo>
                      <a:pt x="1673" y="199"/>
                    </a:lnTo>
                    <a:lnTo>
                      <a:pt x="1701" y="142"/>
                    </a:lnTo>
                    <a:lnTo>
                      <a:pt x="1644" y="114"/>
                    </a:lnTo>
                    <a:lnTo>
                      <a:pt x="1673" y="85"/>
                    </a:lnTo>
                    <a:lnTo>
                      <a:pt x="1701" y="114"/>
                    </a:lnTo>
                    <a:lnTo>
                      <a:pt x="1729" y="114"/>
                    </a:lnTo>
                    <a:lnTo>
                      <a:pt x="1673" y="57"/>
                    </a:lnTo>
                    <a:lnTo>
                      <a:pt x="1644" y="57"/>
                    </a:lnTo>
                    <a:lnTo>
                      <a:pt x="1588" y="57"/>
                    </a:lnTo>
                    <a:lnTo>
                      <a:pt x="1559" y="57"/>
                    </a:lnTo>
                    <a:lnTo>
                      <a:pt x="1389" y="57"/>
                    </a:lnTo>
                    <a:lnTo>
                      <a:pt x="1276" y="57"/>
                    </a:lnTo>
                    <a:lnTo>
                      <a:pt x="1219" y="114"/>
                    </a:lnTo>
                    <a:lnTo>
                      <a:pt x="1191" y="57"/>
                    </a:lnTo>
                    <a:lnTo>
                      <a:pt x="1219" y="29"/>
                    </a:lnTo>
                    <a:lnTo>
                      <a:pt x="1191" y="0"/>
                    </a:lnTo>
                    <a:lnTo>
                      <a:pt x="1077" y="29"/>
                    </a:lnTo>
                    <a:lnTo>
                      <a:pt x="964" y="29"/>
                    </a:lnTo>
                    <a:lnTo>
                      <a:pt x="907" y="114"/>
                    </a:lnTo>
                    <a:lnTo>
                      <a:pt x="851" y="85"/>
                    </a:lnTo>
                    <a:lnTo>
                      <a:pt x="794" y="142"/>
                    </a:lnTo>
                    <a:lnTo>
                      <a:pt x="737" y="170"/>
                    </a:lnTo>
                    <a:lnTo>
                      <a:pt x="709" y="142"/>
                    </a:lnTo>
                    <a:lnTo>
                      <a:pt x="680" y="199"/>
                    </a:lnTo>
                    <a:lnTo>
                      <a:pt x="652" y="199"/>
                    </a:lnTo>
                    <a:lnTo>
                      <a:pt x="624" y="142"/>
                    </a:lnTo>
                    <a:lnTo>
                      <a:pt x="595" y="170"/>
                    </a:lnTo>
                    <a:lnTo>
                      <a:pt x="567" y="256"/>
                    </a:lnTo>
                    <a:lnTo>
                      <a:pt x="482" y="227"/>
                    </a:lnTo>
                    <a:lnTo>
                      <a:pt x="425" y="256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0" y="312"/>
                    </a:lnTo>
                    <a:lnTo>
                      <a:pt x="482" y="369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12" y="426"/>
                    </a:lnTo>
                    <a:lnTo>
                      <a:pt x="340" y="454"/>
                    </a:lnTo>
                    <a:lnTo>
                      <a:pt x="397" y="482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284" y="567"/>
                    </a:lnTo>
                    <a:lnTo>
                      <a:pt x="312" y="596"/>
                    </a:lnTo>
                    <a:lnTo>
                      <a:pt x="284" y="624"/>
                    </a:lnTo>
                    <a:lnTo>
                      <a:pt x="227" y="596"/>
                    </a:lnTo>
                    <a:lnTo>
                      <a:pt x="255" y="482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170" y="567"/>
                    </a:lnTo>
                    <a:lnTo>
                      <a:pt x="142" y="624"/>
                    </a:lnTo>
                    <a:lnTo>
                      <a:pt x="170" y="652"/>
                    </a:lnTo>
                    <a:lnTo>
                      <a:pt x="113" y="709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81"/>
                    </a:lnTo>
                    <a:lnTo>
                      <a:pt x="28" y="709"/>
                    </a:lnTo>
                    <a:lnTo>
                      <a:pt x="0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" name="Freeform 24"/>
              <p:cNvSpPr>
                <a:spLocks/>
              </p:cNvSpPr>
              <p:nvPr/>
            </p:nvSpPr>
            <p:spPr bwMode="auto">
              <a:xfrm>
                <a:off x="5545138" y="6645275"/>
                <a:ext cx="990600" cy="585788"/>
              </a:xfrm>
              <a:custGeom>
                <a:avLst/>
                <a:gdLst>
                  <a:gd name="T0" fmla="*/ 539 w 624"/>
                  <a:gd name="T1" fmla="*/ 0 h 369"/>
                  <a:gd name="T2" fmla="*/ 539 w 624"/>
                  <a:gd name="T3" fmla="*/ 29 h 369"/>
                  <a:gd name="T4" fmla="*/ 482 w 624"/>
                  <a:gd name="T5" fmla="*/ 85 h 369"/>
                  <a:gd name="T6" fmla="*/ 369 w 624"/>
                  <a:gd name="T7" fmla="*/ 142 h 369"/>
                  <a:gd name="T8" fmla="*/ 369 w 624"/>
                  <a:gd name="T9" fmla="*/ 114 h 369"/>
                  <a:gd name="T10" fmla="*/ 341 w 624"/>
                  <a:gd name="T11" fmla="*/ 85 h 369"/>
                  <a:gd name="T12" fmla="*/ 284 w 624"/>
                  <a:gd name="T13" fmla="*/ 85 h 369"/>
                  <a:gd name="T14" fmla="*/ 284 w 624"/>
                  <a:gd name="T15" fmla="*/ 170 h 369"/>
                  <a:gd name="T16" fmla="*/ 256 w 624"/>
                  <a:gd name="T17" fmla="*/ 142 h 369"/>
                  <a:gd name="T18" fmla="*/ 199 w 624"/>
                  <a:gd name="T19" fmla="*/ 170 h 369"/>
                  <a:gd name="T20" fmla="*/ 142 w 624"/>
                  <a:gd name="T21" fmla="*/ 170 h 369"/>
                  <a:gd name="T22" fmla="*/ 114 w 624"/>
                  <a:gd name="T23" fmla="*/ 199 h 369"/>
                  <a:gd name="T24" fmla="*/ 85 w 624"/>
                  <a:gd name="T25" fmla="*/ 170 h 369"/>
                  <a:gd name="T26" fmla="*/ 29 w 624"/>
                  <a:gd name="T27" fmla="*/ 199 h 369"/>
                  <a:gd name="T28" fmla="*/ 29 w 624"/>
                  <a:gd name="T29" fmla="*/ 227 h 369"/>
                  <a:gd name="T30" fmla="*/ 57 w 624"/>
                  <a:gd name="T31" fmla="*/ 255 h 369"/>
                  <a:gd name="T32" fmla="*/ 0 w 624"/>
                  <a:gd name="T33" fmla="*/ 284 h 369"/>
                  <a:gd name="T34" fmla="*/ 0 w 624"/>
                  <a:gd name="T35" fmla="*/ 312 h 369"/>
                  <a:gd name="T36" fmla="*/ 29 w 624"/>
                  <a:gd name="T37" fmla="*/ 312 h 369"/>
                  <a:gd name="T38" fmla="*/ 57 w 624"/>
                  <a:gd name="T39" fmla="*/ 341 h 369"/>
                  <a:gd name="T40" fmla="*/ 114 w 624"/>
                  <a:gd name="T41" fmla="*/ 341 h 369"/>
                  <a:gd name="T42" fmla="*/ 142 w 624"/>
                  <a:gd name="T43" fmla="*/ 312 h 369"/>
                  <a:gd name="T44" fmla="*/ 170 w 624"/>
                  <a:gd name="T45" fmla="*/ 341 h 369"/>
                  <a:gd name="T46" fmla="*/ 199 w 624"/>
                  <a:gd name="T47" fmla="*/ 341 h 369"/>
                  <a:gd name="T48" fmla="*/ 284 w 624"/>
                  <a:gd name="T49" fmla="*/ 369 h 369"/>
                  <a:gd name="T50" fmla="*/ 312 w 624"/>
                  <a:gd name="T51" fmla="*/ 312 h 369"/>
                  <a:gd name="T52" fmla="*/ 369 w 624"/>
                  <a:gd name="T53" fmla="*/ 341 h 369"/>
                  <a:gd name="T54" fmla="*/ 454 w 624"/>
                  <a:gd name="T55" fmla="*/ 284 h 369"/>
                  <a:gd name="T56" fmla="*/ 482 w 624"/>
                  <a:gd name="T57" fmla="*/ 284 h 369"/>
                  <a:gd name="T58" fmla="*/ 511 w 624"/>
                  <a:gd name="T59" fmla="*/ 312 h 369"/>
                  <a:gd name="T60" fmla="*/ 567 w 624"/>
                  <a:gd name="T61" fmla="*/ 312 h 369"/>
                  <a:gd name="T62" fmla="*/ 624 w 624"/>
                  <a:gd name="T63" fmla="*/ 312 h 369"/>
                  <a:gd name="T64" fmla="*/ 596 w 624"/>
                  <a:gd name="T65" fmla="*/ 227 h 369"/>
                  <a:gd name="T66" fmla="*/ 539 w 624"/>
                  <a:gd name="T67" fmla="*/ 199 h 369"/>
                  <a:gd name="T68" fmla="*/ 567 w 624"/>
                  <a:gd name="T69" fmla="*/ 142 h 369"/>
                  <a:gd name="T70" fmla="*/ 539 w 624"/>
                  <a:gd name="T71" fmla="*/ 114 h 369"/>
                  <a:gd name="T72" fmla="*/ 567 w 624"/>
                  <a:gd name="T73" fmla="*/ 29 h 369"/>
                  <a:gd name="T74" fmla="*/ 539 w 624"/>
                  <a:gd name="T7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369">
                    <a:moveTo>
                      <a:pt x="539" y="0"/>
                    </a:moveTo>
                    <a:lnTo>
                      <a:pt x="539" y="29"/>
                    </a:lnTo>
                    <a:lnTo>
                      <a:pt x="482" y="85"/>
                    </a:lnTo>
                    <a:lnTo>
                      <a:pt x="369" y="142"/>
                    </a:lnTo>
                    <a:lnTo>
                      <a:pt x="369" y="114"/>
                    </a:lnTo>
                    <a:lnTo>
                      <a:pt x="341" y="85"/>
                    </a:lnTo>
                    <a:lnTo>
                      <a:pt x="284" y="85"/>
                    </a:lnTo>
                    <a:lnTo>
                      <a:pt x="284" y="170"/>
                    </a:lnTo>
                    <a:lnTo>
                      <a:pt x="256" y="142"/>
                    </a:lnTo>
                    <a:lnTo>
                      <a:pt x="199" y="170"/>
                    </a:lnTo>
                    <a:lnTo>
                      <a:pt x="142" y="170"/>
                    </a:lnTo>
                    <a:lnTo>
                      <a:pt x="114" y="199"/>
                    </a:lnTo>
                    <a:lnTo>
                      <a:pt x="85" y="170"/>
                    </a:lnTo>
                    <a:lnTo>
                      <a:pt x="29" y="199"/>
                    </a:lnTo>
                    <a:lnTo>
                      <a:pt x="29" y="227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9" y="312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42" y="312"/>
                    </a:lnTo>
                    <a:lnTo>
                      <a:pt x="170" y="341"/>
                    </a:lnTo>
                    <a:lnTo>
                      <a:pt x="199" y="341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1" y="312"/>
                    </a:lnTo>
                    <a:lnTo>
                      <a:pt x="567" y="312"/>
                    </a:lnTo>
                    <a:lnTo>
                      <a:pt x="624" y="312"/>
                    </a:lnTo>
                    <a:lnTo>
                      <a:pt x="596" y="227"/>
                    </a:lnTo>
                    <a:lnTo>
                      <a:pt x="539" y="199"/>
                    </a:lnTo>
                    <a:lnTo>
                      <a:pt x="567" y="142"/>
                    </a:lnTo>
                    <a:lnTo>
                      <a:pt x="539" y="114"/>
                    </a:lnTo>
                    <a:lnTo>
                      <a:pt x="567" y="29"/>
                    </a:lnTo>
                    <a:lnTo>
                      <a:pt x="53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" name="Freeform 25"/>
              <p:cNvSpPr>
                <a:spLocks/>
              </p:cNvSpPr>
              <p:nvPr/>
            </p:nvSpPr>
            <p:spPr bwMode="auto">
              <a:xfrm>
                <a:off x="7210426" y="5835650"/>
                <a:ext cx="1169988" cy="1125538"/>
              </a:xfrm>
              <a:custGeom>
                <a:avLst/>
                <a:gdLst>
                  <a:gd name="T0" fmla="*/ 85 w 737"/>
                  <a:gd name="T1" fmla="*/ 142 h 709"/>
                  <a:gd name="T2" fmla="*/ 57 w 737"/>
                  <a:gd name="T3" fmla="*/ 142 h 709"/>
                  <a:gd name="T4" fmla="*/ 29 w 737"/>
                  <a:gd name="T5" fmla="*/ 113 h 709"/>
                  <a:gd name="T6" fmla="*/ 0 w 737"/>
                  <a:gd name="T7" fmla="*/ 142 h 709"/>
                  <a:gd name="T8" fmla="*/ 57 w 737"/>
                  <a:gd name="T9" fmla="*/ 170 h 709"/>
                  <a:gd name="T10" fmla="*/ 29 w 737"/>
                  <a:gd name="T11" fmla="*/ 227 h 709"/>
                  <a:gd name="T12" fmla="*/ 29 w 737"/>
                  <a:gd name="T13" fmla="*/ 369 h 709"/>
                  <a:gd name="T14" fmla="*/ 57 w 737"/>
                  <a:gd name="T15" fmla="*/ 397 h 709"/>
                  <a:gd name="T16" fmla="*/ 29 w 737"/>
                  <a:gd name="T17" fmla="*/ 454 h 709"/>
                  <a:gd name="T18" fmla="*/ 57 w 737"/>
                  <a:gd name="T19" fmla="*/ 482 h 709"/>
                  <a:gd name="T20" fmla="*/ 57 w 737"/>
                  <a:gd name="T21" fmla="*/ 510 h 709"/>
                  <a:gd name="T22" fmla="*/ 142 w 737"/>
                  <a:gd name="T23" fmla="*/ 567 h 709"/>
                  <a:gd name="T24" fmla="*/ 227 w 737"/>
                  <a:gd name="T25" fmla="*/ 567 h 709"/>
                  <a:gd name="T26" fmla="*/ 284 w 737"/>
                  <a:gd name="T27" fmla="*/ 624 h 709"/>
                  <a:gd name="T28" fmla="*/ 369 w 737"/>
                  <a:gd name="T29" fmla="*/ 624 h 709"/>
                  <a:gd name="T30" fmla="*/ 369 w 737"/>
                  <a:gd name="T31" fmla="*/ 652 h 709"/>
                  <a:gd name="T32" fmla="*/ 397 w 737"/>
                  <a:gd name="T33" fmla="*/ 652 h 709"/>
                  <a:gd name="T34" fmla="*/ 482 w 737"/>
                  <a:gd name="T35" fmla="*/ 709 h 709"/>
                  <a:gd name="T36" fmla="*/ 539 w 737"/>
                  <a:gd name="T37" fmla="*/ 709 h 709"/>
                  <a:gd name="T38" fmla="*/ 596 w 737"/>
                  <a:gd name="T39" fmla="*/ 680 h 709"/>
                  <a:gd name="T40" fmla="*/ 624 w 737"/>
                  <a:gd name="T41" fmla="*/ 709 h 709"/>
                  <a:gd name="T42" fmla="*/ 652 w 737"/>
                  <a:gd name="T43" fmla="*/ 680 h 709"/>
                  <a:gd name="T44" fmla="*/ 709 w 737"/>
                  <a:gd name="T45" fmla="*/ 680 h 709"/>
                  <a:gd name="T46" fmla="*/ 737 w 737"/>
                  <a:gd name="T47" fmla="*/ 652 h 709"/>
                  <a:gd name="T48" fmla="*/ 737 w 737"/>
                  <a:gd name="T49" fmla="*/ 624 h 709"/>
                  <a:gd name="T50" fmla="*/ 709 w 737"/>
                  <a:gd name="T51" fmla="*/ 652 h 709"/>
                  <a:gd name="T52" fmla="*/ 681 w 737"/>
                  <a:gd name="T53" fmla="*/ 595 h 709"/>
                  <a:gd name="T54" fmla="*/ 652 w 737"/>
                  <a:gd name="T55" fmla="*/ 595 h 709"/>
                  <a:gd name="T56" fmla="*/ 681 w 737"/>
                  <a:gd name="T57" fmla="*/ 539 h 709"/>
                  <a:gd name="T58" fmla="*/ 737 w 737"/>
                  <a:gd name="T59" fmla="*/ 482 h 709"/>
                  <a:gd name="T60" fmla="*/ 709 w 737"/>
                  <a:gd name="T61" fmla="*/ 425 h 709"/>
                  <a:gd name="T62" fmla="*/ 709 w 737"/>
                  <a:gd name="T63" fmla="*/ 397 h 709"/>
                  <a:gd name="T64" fmla="*/ 681 w 737"/>
                  <a:gd name="T65" fmla="*/ 312 h 709"/>
                  <a:gd name="T66" fmla="*/ 681 w 737"/>
                  <a:gd name="T67" fmla="*/ 284 h 709"/>
                  <a:gd name="T68" fmla="*/ 652 w 737"/>
                  <a:gd name="T69" fmla="*/ 198 h 709"/>
                  <a:gd name="T70" fmla="*/ 596 w 737"/>
                  <a:gd name="T71" fmla="*/ 227 h 709"/>
                  <a:gd name="T72" fmla="*/ 596 w 737"/>
                  <a:gd name="T73" fmla="*/ 198 h 709"/>
                  <a:gd name="T74" fmla="*/ 567 w 737"/>
                  <a:gd name="T75" fmla="*/ 170 h 709"/>
                  <a:gd name="T76" fmla="*/ 482 w 737"/>
                  <a:gd name="T77" fmla="*/ 113 h 709"/>
                  <a:gd name="T78" fmla="*/ 482 w 737"/>
                  <a:gd name="T79" fmla="*/ 85 h 709"/>
                  <a:gd name="T80" fmla="*/ 426 w 737"/>
                  <a:gd name="T81" fmla="*/ 85 h 709"/>
                  <a:gd name="T82" fmla="*/ 369 w 737"/>
                  <a:gd name="T83" fmla="*/ 113 h 709"/>
                  <a:gd name="T84" fmla="*/ 340 w 737"/>
                  <a:gd name="T85" fmla="*/ 170 h 709"/>
                  <a:gd name="T86" fmla="*/ 312 w 737"/>
                  <a:gd name="T87" fmla="*/ 142 h 709"/>
                  <a:gd name="T88" fmla="*/ 284 w 737"/>
                  <a:gd name="T89" fmla="*/ 85 h 709"/>
                  <a:gd name="T90" fmla="*/ 255 w 737"/>
                  <a:gd name="T91" fmla="*/ 57 h 709"/>
                  <a:gd name="T92" fmla="*/ 227 w 737"/>
                  <a:gd name="T93" fmla="*/ 85 h 709"/>
                  <a:gd name="T94" fmla="*/ 199 w 737"/>
                  <a:gd name="T95" fmla="*/ 57 h 709"/>
                  <a:gd name="T96" fmla="*/ 170 w 737"/>
                  <a:gd name="T97" fmla="*/ 85 h 709"/>
                  <a:gd name="T98" fmla="*/ 170 w 737"/>
                  <a:gd name="T99" fmla="*/ 57 h 709"/>
                  <a:gd name="T100" fmla="*/ 142 w 737"/>
                  <a:gd name="T101" fmla="*/ 57 h 709"/>
                  <a:gd name="T102" fmla="*/ 142 w 737"/>
                  <a:gd name="T103" fmla="*/ 85 h 709"/>
                  <a:gd name="T104" fmla="*/ 85 w 737"/>
                  <a:gd name="T105" fmla="*/ 57 h 709"/>
                  <a:gd name="T106" fmla="*/ 57 w 737"/>
                  <a:gd name="T107" fmla="*/ 0 h 709"/>
                  <a:gd name="T108" fmla="*/ 29 w 737"/>
                  <a:gd name="T109" fmla="*/ 0 h 709"/>
                  <a:gd name="T110" fmla="*/ 29 w 737"/>
                  <a:gd name="T111" fmla="*/ 28 h 709"/>
                  <a:gd name="T112" fmla="*/ 29 w 737"/>
                  <a:gd name="T113" fmla="*/ 85 h 709"/>
                  <a:gd name="T114" fmla="*/ 85 w 737"/>
                  <a:gd name="T115" fmla="*/ 14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37" h="709">
                    <a:moveTo>
                      <a:pt x="85" y="142"/>
                    </a:moveTo>
                    <a:lnTo>
                      <a:pt x="57" y="142"/>
                    </a:lnTo>
                    <a:lnTo>
                      <a:pt x="29" y="113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29" y="227"/>
                    </a:lnTo>
                    <a:lnTo>
                      <a:pt x="29" y="369"/>
                    </a:lnTo>
                    <a:lnTo>
                      <a:pt x="57" y="397"/>
                    </a:lnTo>
                    <a:lnTo>
                      <a:pt x="29" y="454"/>
                    </a:lnTo>
                    <a:lnTo>
                      <a:pt x="57" y="482"/>
                    </a:lnTo>
                    <a:lnTo>
                      <a:pt x="57" y="510"/>
                    </a:lnTo>
                    <a:lnTo>
                      <a:pt x="142" y="567"/>
                    </a:lnTo>
                    <a:lnTo>
                      <a:pt x="227" y="567"/>
                    </a:lnTo>
                    <a:lnTo>
                      <a:pt x="284" y="624"/>
                    </a:lnTo>
                    <a:lnTo>
                      <a:pt x="369" y="624"/>
                    </a:lnTo>
                    <a:lnTo>
                      <a:pt x="369" y="652"/>
                    </a:lnTo>
                    <a:lnTo>
                      <a:pt x="397" y="652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96" y="680"/>
                    </a:lnTo>
                    <a:lnTo>
                      <a:pt x="624" y="709"/>
                    </a:lnTo>
                    <a:lnTo>
                      <a:pt x="652" y="680"/>
                    </a:lnTo>
                    <a:lnTo>
                      <a:pt x="709" y="680"/>
                    </a:lnTo>
                    <a:lnTo>
                      <a:pt x="737" y="652"/>
                    </a:lnTo>
                    <a:lnTo>
                      <a:pt x="737" y="624"/>
                    </a:lnTo>
                    <a:lnTo>
                      <a:pt x="709" y="652"/>
                    </a:lnTo>
                    <a:lnTo>
                      <a:pt x="681" y="595"/>
                    </a:lnTo>
                    <a:lnTo>
                      <a:pt x="652" y="595"/>
                    </a:lnTo>
                    <a:lnTo>
                      <a:pt x="681" y="539"/>
                    </a:lnTo>
                    <a:lnTo>
                      <a:pt x="737" y="482"/>
                    </a:lnTo>
                    <a:lnTo>
                      <a:pt x="709" y="425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81" y="284"/>
                    </a:lnTo>
                    <a:lnTo>
                      <a:pt x="652" y="198"/>
                    </a:lnTo>
                    <a:lnTo>
                      <a:pt x="596" y="227"/>
                    </a:lnTo>
                    <a:lnTo>
                      <a:pt x="596" y="198"/>
                    </a:lnTo>
                    <a:lnTo>
                      <a:pt x="567" y="170"/>
                    </a:lnTo>
                    <a:lnTo>
                      <a:pt x="482" y="113"/>
                    </a:lnTo>
                    <a:lnTo>
                      <a:pt x="482" y="85"/>
                    </a:lnTo>
                    <a:lnTo>
                      <a:pt x="426" y="85"/>
                    </a:lnTo>
                    <a:lnTo>
                      <a:pt x="369" y="113"/>
                    </a:lnTo>
                    <a:lnTo>
                      <a:pt x="340" y="170"/>
                    </a:lnTo>
                    <a:lnTo>
                      <a:pt x="312" y="142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142" y="85"/>
                    </a:lnTo>
                    <a:lnTo>
                      <a:pt x="85" y="57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29" y="28"/>
                    </a:lnTo>
                    <a:lnTo>
                      <a:pt x="29" y="85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" name="Freeform 26"/>
              <p:cNvSpPr>
                <a:spLocks/>
              </p:cNvSpPr>
              <p:nvPr/>
            </p:nvSpPr>
            <p:spPr bwMode="auto">
              <a:xfrm>
                <a:off x="6400801" y="4665663"/>
                <a:ext cx="1935163" cy="1439863"/>
              </a:xfrm>
              <a:custGeom>
                <a:avLst/>
                <a:gdLst>
                  <a:gd name="T0" fmla="*/ 1191 w 1219"/>
                  <a:gd name="T1" fmla="*/ 850 h 907"/>
                  <a:gd name="T2" fmla="*/ 1191 w 1219"/>
                  <a:gd name="T3" fmla="*/ 709 h 907"/>
                  <a:gd name="T4" fmla="*/ 1191 w 1219"/>
                  <a:gd name="T5" fmla="*/ 624 h 907"/>
                  <a:gd name="T6" fmla="*/ 1191 w 1219"/>
                  <a:gd name="T7" fmla="*/ 539 h 907"/>
                  <a:gd name="T8" fmla="*/ 1162 w 1219"/>
                  <a:gd name="T9" fmla="*/ 482 h 907"/>
                  <a:gd name="T10" fmla="*/ 1106 w 1219"/>
                  <a:gd name="T11" fmla="*/ 482 h 907"/>
                  <a:gd name="T12" fmla="*/ 1049 w 1219"/>
                  <a:gd name="T13" fmla="*/ 340 h 907"/>
                  <a:gd name="T14" fmla="*/ 1021 w 1219"/>
                  <a:gd name="T15" fmla="*/ 255 h 907"/>
                  <a:gd name="T16" fmla="*/ 907 w 1219"/>
                  <a:gd name="T17" fmla="*/ 255 h 907"/>
                  <a:gd name="T18" fmla="*/ 822 w 1219"/>
                  <a:gd name="T19" fmla="*/ 255 h 907"/>
                  <a:gd name="T20" fmla="*/ 737 w 1219"/>
                  <a:gd name="T21" fmla="*/ 255 h 907"/>
                  <a:gd name="T22" fmla="*/ 822 w 1219"/>
                  <a:gd name="T23" fmla="*/ 170 h 907"/>
                  <a:gd name="T24" fmla="*/ 850 w 1219"/>
                  <a:gd name="T25" fmla="*/ 113 h 907"/>
                  <a:gd name="T26" fmla="*/ 737 w 1219"/>
                  <a:gd name="T27" fmla="*/ 57 h 907"/>
                  <a:gd name="T28" fmla="*/ 652 w 1219"/>
                  <a:gd name="T29" fmla="*/ 85 h 907"/>
                  <a:gd name="T30" fmla="*/ 539 w 1219"/>
                  <a:gd name="T31" fmla="*/ 85 h 907"/>
                  <a:gd name="T32" fmla="*/ 340 w 1219"/>
                  <a:gd name="T33" fmla="*/ 28 h 907"/>
                  <a:gd name="T34" fmla="*/ 283 w 1219"/>
                  <a:gd name="T35" fmla="*/ 0 h 907"/>
                  <a:gd name="T36" fmla="*/ 227 w 1219"/>
                  <a:gd name="T37" fmla="*/ 28 h 907"/>
                  <a:gd name="T38" fmla="*/ 227 w 1219"/>
                  <a:gd name="T39" fmla="*/ 57 h 907"/>
                  <a:gd name="T40" fmla="*/ 198 w 1219"/>
                  <a:gd name="T41" fmla="*/ 170 h 907"/>
                  <a:gd name="T42" fmla="*/ 142 w 1219"/>
                  <a:gd name="T43" fmla="*/ 227 h 907"/>
                  <a:gd name="T44" fmla="*/ 170 w 1219"/>
                  <a:gd name="T45" fmla="*/ 312 h 907"/>
                  <a:gd name="T46" fmla="*/ 227 w 1219"/>
                  <a:gd name="T47" fmla="*/ 340 h 907"/>
                  <a:gd name="T48" fmla="*/ 85 w 1219"/>
                  <a:gd name="T49" fmla="*/ 510 h 907"/>
                  <a:gd name="T50" fmla="*/ 0 w 1219"/>
                  <a:gd name="T51" fmla="*/ 567 h 907"/>
                  <a:gd name="T52" fmla="*/ 0 w 1219"/>
                  <a:gd name="T53" fmla="*/ 595 h 907"/>
                  <a:gd name="T54" fmla="*/ 170 w 1219"/>
                  <a:gd name="T55" fmla="*/ 680 h 907"/>
                  <a:gd name="T56" fmla="*/ 113 w 1219"/>
                  <a:gd name="T57" fmla="*/ 765 h 907"/>
                  <a:gd name="T58" fmla="*/ 170 w 1219"/>
                  <a:gd name="T59" fmla="*/ 794 h 907"/>
                  <a:gd name="T60" fmla="*/ 539 w 1219"/>
                  <a:gd name="T61" fmla="*/ 822 h 907"/>
                  <a:gd name="T62" fmla="*/ 567 w 1219"/>
                  <a:gd name="T63" fmla="*/ 737 h 907"/>
                  <a:gd name="T64" fmla="*/ 652 w 1219"/>
                  <a:gd name="T65" fmla="*/ 822 h 907"/>
                  <a:gd name="T66" fmla="*/ 680 w 1219"/>
                  <a:gd name="T67" fmla="*/ 794 h 907"/>
                  <a:gd name="T68" fmla="*/ 709 w 1219"/>
                  <a:gd name="T69" fmla="*/ 794 h 907"/>
                  <a:gd name="T70" fmla="*/ 765 w 1219"/>
                  <a:gd name="T71" fmla="*/ 794 h 907"/>
                  <a:gd name="T72" fmla="*/ 822 w 1219"/>
                  <a:gd name="T73" fmla="*/ 879 h 907"/>
                  <a:gd name="T74" fmla="*/ 879 w 1219"/>
                  <a:gd name="T75" fmla="*/ 850 h 907"/>
                  <a:gd name="T76" fmla="*/ 992 w 1219"/>
                  <a:gd name="T77" fmla="*/ 822 h 907"/>
                  <a:gd name="T78" fmla="*/ 1077 w 1219"/>
                  <a:gd name="T7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9" h="907">
                    <a:moveTo>
                      <a:pt x="1077" y="907"/>
                    </a:moveTo>
                    <a:lnTo>
                      <a:pt x="1191" y="850"/>
                    </a:lnTo>
                    <a:lnTo>
                      <a:pt x="1219" y="737"/>
                    </a:lnTo>
                    <a:lnTo>
                      <a:pt x="1191" y="709"/>
                    </a:lnTo>
                    <a:lnTo>
                      <a:pt x="1219" y="680"/>
                    </a:lnTo>
                    <a:lnTo>
                      <a:pt x="1191" y="624"/>
                    </a:lnTo>
                    <a:lnTo>
                      <a:pt x="1219" y="624"/>
                    </a:lnTo>
                    <a:lnTo>
                      <a:pt x="1191" y="539"/>
                    </a:lnTo>
                    <a:lnTo>
                      <a:pt x="1162" y="539"/>
                    </a:lnTo>
                    <a:lnTo>
                      <a:pt x="1162" y="482"/>
                    </a:lnTo>
                    <a:lnTo>
                      <a:pt x="1134" y="482"/>
                    </a:lnTo>
                    <a:lnTo>
                      <a:pt x="1106" y="482"/>
                    </a:lnTo>
                    <a:lnTo>
                      <a:pt x="1077" y="368"/>
                    </a:lnTo>
                    <a:lnTo>
                      <a:pt x="1049" y="340"/>
                    </a:lnTo>
                    <a:lnTo>
                      <a:pt x="1049" y="312"/>
                    </a:lnTo>
                    <a:lnTo>
                      <a:pt x="1021" y="255"/>
                    </a:lnTo>
                    <a:lnTo>
                      <a:pt x="964" y="255"/>
                    </a:lnTo>
                    <a:lnTo>
                      <a:pt x="907" y="255"/>
                    </a:lnTo>
                    <a:lnTo>
                      <a:pt x="879" y="283"/>
                    </a:lnTo>
                    <a:lnTo>
                      <a:pt x="822" y="255"/>
                    </a:lnTo>
                    <a:lnTo>
                      <a:pt x="794" y="283"/>
                    </a:lnTo>
                    <a:lnTo>
                      <a:pt x="737" y="255"/>
                    </a:lnTo>
                    <a:lnTo>
                      <a:pt x="794" y="255"/>
                    </a:lnTo>
                    <a:lnTo>
                      <a:pt x="822" y="170"/>
                    </a:lnTo>
                    <a:lnTo>
                      <a:pt x="879" y="170"/>
                    </a:lnTo>
                    <a:lnTo>
                      <a:pt x="850" y="113"/>
                    </a:lnTo>
                    <a:lnTo>
                      <a:pt x="794" y="113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52" y="85"/>
                    </a:lnTo>
                    <a:lnTo>
                      <a:pt x="595" y="57"/>
                    </a:lnTo>
                    <a:lnTo>
                      <a:pt x="539" y="85"/>
                    </a:lnTo>
                    <a:lnTo>
                      <a:pt x="454" y="57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7" y="28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198" y="170"/>
                    </a:lnTo>
                    <a:lnTo>
                      <a:pt x="198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198" y="312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85" y="510"/>
                    </a:lnTo>
                    <a:lnTo>
                      <a:pt x="28" y="510"/>
                    </a:lnTo>
                    <a:lnTo>
                      <a:pt x="0" y="567"/>
                    </a:lnTo>
                    <a:lnTo>
                      <a:pt x="28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170" y="680"/>
                    </a:lnTo>
                    <a:lnTo>
                      <a:pt x="170" y="709"/>
                    </a:lnTo>
                    <a:lnTo>
                      <a:pt x="113" y="765"/>
                    </a:lnTo>
                    <a:lnTo>
                      <a:pt x="198" y="765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539" y="822"/>
                    </a:lnTo>
                    <a:lnTo>
                      <a:pt x="539" y="737"/>
                    </a:lnTo>
                    <a:lnTo>
                      <a:pt x="567" y="737"/>
                    </a:lnTo>
                    <a:lnTo>
                      <a:pt x="595" y="794"/>
                    </a:lnTo>
                    <a:lnTo>
                      <a:pt x="652" y="822"/>
                    </a:lnTo>
                    <a:lnTo>
                      <a:pt x="652" y="794"/>
                    </a:lnTo>
                    <a:lnTo>
                      <a:pt x="680" y="794"/>
                    </a:lnTo>
                    <a:lnTo>
                      <a:pt x="680" y="822"/>
                    </a:lnTo>
                    <a:lnTo>
                      <a:pt x="709" y="794"/>
                    </a:lnTo>
                    <a:lnTo>
                      <a:pt x="737" y="822"/>
                    </a:lnTo>
                    <a:lnTo>
                      <a:pt x="765" y="794"/>
                    </a:lnTo>
                    <a:lnTo>
                      <a:pt x="794" y="822"/>
                    </a:lnTo>
                    <a:lnTo>
                      <a:pt x="822" y="879"/>
                    </a:lnTo>
                    <a:lnTo>
                      <a:pt x="850" y="907"/>
                    </a:lnTo>
                    <a:lnTo>
                      <a:pt x="879" y="850"/>
                    </a:lnTo>
                    <a:lnTo>
                      <a:pt x="936" y="822"/>
                    </a:lnTo>
                    <a:lnTo>
                      <a:pt x="992" y="822"/>
                    </a:lnTo>
                    <a:lnTo>
                      <a:pt x="992" y="850"/>
                    </a:lnTo>
                    <a:lnTo>
                      <a:pt x="1077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" name="Freeform 27"/>
              <p:cNvSpPr>
                <a:spLocks/>
              </p:cNvSpPr>
              <p:nvPr/>
            </p:nvSpPr>
            <p:spPr bwMode="auto">
              <a:xfrm>
                <a:off x="5456238" y="3090863"/>
                <a:ext cx="809625" cy="674688"/>
              </a:xfrm>
              <a:custGeom>
                <a:avLst/>
                <a:gdLst>
                  <a:gd name="T0" fmla="*/ 0 w 510"/>
                  <a:gd name="T1" fmla="*/ 283 h 425"/>
                  <a:gd name="T2" fmla="*/ 0 w 510"/>
                  <a:gd name="T3" fmla="*/ 227 h 425"/>
                  <a:gd name="T4" fmla="*/ 0 w 510"/>
                  <a:gd name="T5" fmla="*/ 198 h 425"/>
                  <a:gd name="T6" fmla="*/ 28 w 510"/>
                  <a:gd name="T7" fmla="*/ 170 h 425"/>
                  <a:gd name="T8" fmla="*/ 85 w 510"/>
                  <a:gd name="T9" fmla="*/ 141 h 425"/>
                  <a:gd name="T10" fmla="*/ 170 w 510"/>
                  <a:gd name="T11" fmla="*/ 170 h 425"/>
                  <a:gd name="T12" fmla="*/ 198 w 510"/>
                  <a:gd name="T13" fmla="*/ 170 h 425"/>
                  <a:gd name="T14" fmla="*/ 198 w 510"/>
                  <a:gd name="T15" fmla="*/ 113 h 425"/>
                  <a:gd name="T16" fmla="*/ 255 w 510"/>
                  <a:gd name="T17" fmla="*/ 113 h 425"/>
                  <a:gd name="T18" fmla="*/ 255 w 510"/>
                  <a:gd name="T19" fmla="*/ 56 h 425"/>
                  <a:gd name="T20" fmla="*/ 340 w 510"/>
                  <a:gd name="T21" fmla="*/ 0 h 425"/>
                  <a:gd name="T22" fmla="*/ 397 w 510"/>
                  <a:gd name="T23" fmla="*/ 28 h 425"/>
                  <a:gd name="T24" fmla="*/ 397 w 510"/>
                  <a:gd name="T25" fmla="*/ 56 h 425"/>
                  <a:gd name="T26" fmla="*/ 340 w 510"/>
                  <a:gd name="T27" fmla="*/ 85 h 425"/>
                  <a:gd name="T28" fmla="*/ 340 w 510"/>
                  <a:gd name="T29" fmla="*/ 113 h 425"/>
                  <a:gd name="T30" fmla="*/ 397 w 510"/>
                  <a:gd name="T31" fmla="*/ 141 h 425"/>
                  <a:gd name="T32" fmla="*/ 453 w 510"/>
                  <a:gd name="T33" fmla="*/ 198 h 425"/>
                  <a:gd name="T34" fmla="*/ 453 w 510"/>
                  <a:gd name="T35" fmla="*/ 227 h 425"/>
                  <a:gd name="T36" fmla="*/ 425 w 510"/>
                  <a:gd name="T37" fmla="*/ 283 h 425"/>
                  <a:gd name="T38" fmla="*/ 482 w 510"/>
                  <a:gd name="T39" fmla="*/ 283 h 425"/>
                  <a:gd name="T40" fmla="*/ 510 w 510"/>
                  <a:gd name="T41" fmla="*/ 312 h 425"/>
                  <a:gd name="T42" fmla="*/ 453 w 510"/>
                  <a:gd name="T43" fmla="*/ 368 h 425"/>
                  <a:gd name="T44" fmla="*/ 425 w 510"/>
                  <a:gd name="T45" fmla="*/ 368 h 425"/>
                  <a:gd name="T46" fmla="*/ 397 w 510"/>
                  <a:gd name="T47" fmla="*/ 368 h 425"/>
                  <a:gd name="T48" fmla="*/ 340 w 510"/>
                  <a:gd name="T49" fmla="*/ 340 h 425"/>
                  <a:gd name="T50" fmla="*/ 340 w 510"/>
                  <a:gd name="T51" fmla="*/ 368 h 425"/>
                  <a:gd name="T52" fmla="*/ 312 w 510"/>
                  <a:gd name="T53" fmla="*/ 397 h 425"/>
                  <a:gd name="T54" fmla="*/ 255 w 510"/>
                  <a:gd name="T55" fmla="*/ 397 h 425"/>
                  <a:gd name="T56" fmla="*/ 226 w 510"/>
                  <a:gd name="T57" fmla="*/ 425 h 425"/>
                  <a:gd name="T58" fmla="*/ 198 w 510"/>
                  <a:gd name="T59" fmla="*/ 425 h 425"/>
                  <a:gd name="T60" fmla="*/ 170 w 510"/>
                  <a:gd name="T61" fmla="*/ 397 h 425"/>
                  <a:gd name="T62" fmla="*/ 113 w 510"/>
                  <a:gd name="T63" fmla="*/ 368 h 425"/>
                  <a:gd name="T64" fmla="*/ 56 w 510"/>
                  <a:gd name="T65" fmla="*/ 312 h 425"/>
                  <a:gd name="T66" fmla="*/ 0 w 510"/>
                  <a:gd name="T67" fmla="*/ 28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425">
                    <a:moveTo>
                      <a:pt x="0" y="283"/>
                    </a:moveTo>
                    <a:lnTo>
                      <a:pt x="0" y="227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85" y="141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113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97" y="56"/>
                    </a:lnTo>
                    <a:lnTo>
                      <a:pt x="340" y="85"/>
                    </a:lnTo>
                    <a:lnTo>
                      <a:pt x="340" y="113"/>
                    </a:lnTo>
                    <a:lnTo>
                      <a:pt x="397" y="141"/>
                    </a:lnTo>
                    <a:lnTo>
                      <a:pt x="453" y="198"/>
                    </a:lnTo>
                    <a:lnTo>
                      <a:pt x="453" y="227"/>
                    </a:lnTo>
                    <a:lnTo>
                      <a:pt x="425" y="283"/>
                    </a:lnTo>
                    <a:lnTo>
                      <a:pt x="482" y="283"/>
                    </a:lnTo>
                    <a:lnTo>
                      <a:pt x="510" y="312"/>
                    </a:lnTo>
                    <a:lnTo>
                      <a:pt x="453" y="368"/>
                    </a:lnTo>
                    <a:lnTo>
                      <a:pt x="425" y="368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12" y="397"/>
                    </a:lnTo>
                    <a:lnTo>
                      <a:pt x="255" y="397"/>
                    </a:lnTo>
                    <a:lnTo>
                      <a:pt x="226" y="425"/>
                    </a:lnTo>
                    <a:lnTo>
                      <a:pt x="198" y="425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56" y="312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" name="Freeform 28"/>
              <p:cNvSpPr>
                <a:spLocks/>
              </p:cNvSpPr>
              <p:nvPr/>
            </p:nvSpPr>
            <p:spPr bwMode="auto">
              <a:xfrm>
                <a:off x="5230813" y="2686050"/>
                <a:ext cx="765175" cy="719138"/>
              </a:xfrm>
              <a:custGeom>
                <a:avLst/>
                <a:gdLst>
                  <a:gd name="T0" fmla="*/ 142 w 482"/>
                  <a:gd name="T1" fmla="*/ 453 h 453"/>
                  <a:gd name="T2" fmla="*/ 170 w 482"/>
                  <a:gd name="T3" fmla="*/ 425 h 453"/>
                  <a:gd name="T4" fmla="*/ 227 w 482"/>
                  <a:gd name="T5" fmla="*/ 396 h 453"/>
                  <a:gd name="T6" fmla="*/ 312 w 482"/>
                  <a:gd name="T7" fmla="*/ 425 h 453"/>
                  <a:gd name="T8" fmla="*/ 340 w 482"/>
                  <a:gd name="T9" fmla="*/ 425 h 453"/>
                  <a:gd name="T10" fmla="*/ 340 w 482"/>
                  <a:gd name="T11" fmla="*/ 368 h 453"/>
                  <a:gd name="T12" fmla="*/ 397 w 482"/>
                  <a:gd name="T13" fmla="*/ 368 h 453"/>
                  <a:gd name="T14" fmla="*/ 397 w 482"/>
                  <a:gd name="T15" fmla="*/ 311 h 453"/>
                  <a:gd name="T16" fmla="*/ 482 w 482"/>
                  <a:gd name="T17" fmla="*/ 255 h 453"/>
                  <a:gd name="T18" fmla="*/ 425 w 482"/>
                  <a:gd name="T19" fmla="*/ 226 h 453"/>
                  <a:gd name="T20" fmla="*/ 397 w 482"/>
                  <a:gd name="T21" fmla="*/ 198 h 453"/>
                  <a:gd name="T22" fmla="*/ 340 w 482"/>
                  <a:gd name="T23" fmla="*/ 170 h 453"/>
                  <a:gd name="T24" fmla="*/ 368 w 482"/>
                  <a:gd name="T25" fmla="*/ 85 h 453"/>
                  <a:gd name="T26" fmla="*/ 368 w 482"/>
                  <a:gd name="T27" fmla="*/ 28 h 453"/>
                  <a:gd name="T28" fmla="*/ 368 w 482"/>
                  <a:gd name="T29" fmla="*/ 0 h 453"/>
                  <a:gd name="T30" fmla="*/ 312 w 482"/>
                  <a:gd name="T31" fmla="*/ 0 h 453"/>
                  <a:gd name="T32" fmla="*/ 255 w 482"/>
                  <a:gd name="T33" fmla="*/ 56 h 453"/>
                  <a:gd name="T34" fmla="*/ 255 w 482"/>
                  <a:gd name="T35" fmla="*/ 85 h 453"/>
                  <a:gd name="T36" fmla="*/ 198 w 482"/>
                  <a:gd name="T37" fmla="*/ 113 h 453"/>
                  <a:gd name="T38" fmla="*/ 198 w 482"/>
                  <a:gd name="T39" fmla="*/ 141 h 453"/>
                  <a:gd name="T40" fmla="*/ 113 w 482"/>
                  <a:gd name="T41" fmla="*/ 170 h 453"/>
                  <a:gd name="T42" fmla="*/ 113 w 482"/>
                  <a:gd name="T43" fmla="*/ 198 h 453"/>
                  <a:gd name="T44" fmla="*/ 85 w 482"/>
                  <a:gd name="T45" fmla="*/ 198 h 453"/>
                  <a:gd name="T46" fmla="*/ 0 w 482"/>
                  <a:gd name="T47" fmla="*/ 170 h 453"/>
                  <a:gd name="T48" fmla="*/ 0 w 482"/>
                  <a:gd name="T49" fmla="*/ 198 h 453"/>
                  <a:gd name="T50" fmla="*/ 28 w 482"/>
                  <a:gd name="T51" fmla="*/ 255 h 453"/>
                  <a:gd name="T52" fmla="*/ 85 w 482"/>
                  <a:gd name="T53" fmla="*/ 368 h 453"/>
                  <a:gd name="T54" fmla="*/ 113 w 482"/>
                  <a:gd name="T55" fmla="*/ 368 h 453"/>
                  <a:gd name="T56" fmla="*/ 142 w 482"/>
                  <a:gd name="T57" fmla="*/ 368 h 453"/>
                  <a:gd name="T58" fmla="*/ 113 w 482"/>
                  <a:gd name="T59" fmla="*/ 425 h 453"/>
                  <a:gd name="T60" fmla="*/ 142 w 482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453">
                    <a:moveTo>
                      <a:pt x="142" y="453"/>
                    </a:moveTo>
                    <a:lnTo>
                      <a:pt x="170" y="425"/>
                    </a:lnTo>
                    <a:lnTo>
                      <a:pt x="227" y="396"/>
                    </a:lnTo>
                    <a:lnTo>
                      <a:pt x="312" y="425"/>
                    </a:lnTo>
                    <a:lnTo>
                      <a:pt x="340" y="425"/>
                    </a:lnTo>
                    <a:lnTo>
                      <a:pt x="340" y="368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482" y="255"/>
                    </a:lnTo>
                    <a:lnTo>
                      <a:pt x="425" y="226"/>
                    </a:lnTo>
                    <a:lnTo>
                      <a:pt x="397" y="198"/>
                    </a:lnTo>
                    <a:lnTo>
                      <a:pt x="340" y="170"/>
                    </a:lnTo>
                    <a:lnTo>
                      <a:pt x="368" y="85"/>
                    </a:lnTo>
                    <a:lnTo>
                      <a:pt x="368" y="28"/>
                    </a:lnTo>
                    <a:lnTo>
                      <a:pt x="368" y="0"/>
                    </a:lnTo>
                    <a:lnTo>
                      <a:pt x="312" y="0"/>
                    </a:lnTo>
                    <a:lnTo>
                      <a:pt x="255" y="56"/>
                    </a:lnTo>
                    <a:lnTo>
                      <a:pt x="255" y="85"/>
                    </a:lnTo>
                    <a:lnTo>
                      <a:pt x="198" y="113"/>
                    </a:lnTo>
                    <a:lnTo>
                      <a:pt x="198" y="141"/>
                    </a:lnTo>
                    <a:lnTo>
                      <a:pt x="113" y="170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0" y="170"/>
                    </a:lnTo>
                    <a:lnTo>
                      <a:pt x="0" y="198"/>
                    </a:lnTo>
                    <a:lnTo>
                      <a:pt x="28" y="255"/>
                    </a:lnTo>
                    <a:lnTo>
                      <a:pt x="85" y="368"/>
                    </a:lnTo>
                    <a:lnTo>
                      <a:pt x="113" y="368"/>
                    </a:lnTo>
                    <a:lnTo>
                      <a:pt x="142" y="368"/>
                    </a:lnTo>
                    <a:lnTo>
                      <a:pt x="113" y="425"/>
                    </a:lnTo>
                    <a:lnTo>
                      <a:pt x="142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" name="Freeform 29"/>
              <p:cNvSpPr>
                <a:spLocks/>
              </p:cNvSpPr>
              <p:nvPr/>
            </p:nvSpPr>
            <p:spPr bwMode="auto">
              <a:xfrm>
                <a:off x="4465638" y="4351338"/>
                <a:ext cx="765175" cy="1304925"/>
              </a:xfrm>
              <a:custGeom>
                <a:avLst/>
                <a:gdLst>
                  <a:gd name="T0" fmla="*/ 340 w 482"/>
                  <a:gd name="T1" fmla="*/ 56 h 822"/>
                  <a:gd name="T2" fmla="*/ 340 w 482"/>
                  <a:gd name="T3" fmla="*/ 85 h 822"/>
                  <a:gd name="T4" fmla="*/ 369 w 482"/>
                  <a:gd name="T5" fmla="*/ 113 h 822"/>
                  <a:gd name="T6" fmla="*/ 369 w 482"/>
                  <a:gd name="T7" fmla="*/ 198 h 822"/>
                  <a:gd name="T8" fmla="*/ 397 w 482"/>
                  <a:gd name="T9" fmla="*/ 198 h 822"/>
                  <a:gd name="T10" fmla="*/ 397 w 482"/>
                  <a:gd name="T11" fmla="*/ 255 h 822"/>
                  <a:gd name="T12" fmla="*/ 425 w 482"/>
                  <a:gd name="T13" fmla="*/ 311 h 822"/>
                  <a:gd name="T14" fmla="*/ 425 w 482"/>
                  <a:gd name="T15" fmla="*/ 340 h 822"/>
                  <a:gd name="T16" fmla="*/ 425 w 482"/>
                  <a:gd name="T17" fmla="*/ 368 h 822"/>
                  <a:gd name="T18" fmla="*/ 454 w 482"/>
                  <a:gd name="T19" fmla="*/ 368 h 822"/>
                  <a:gd name="T20" fmla="*/ 482 w 482"/>
                  <a:gd name="T21" fmla="*/ 396 h 822"/>
                  <a:gd name="T22" fmla="*/ 425 w 482"/>
                  <a:gd name="T23" fmla="*/ 425 h 822"/>
                  <a:gd name="T24" fmla="*/ 454 w 482"/>
                  <a:gd name="T25" fmla="*/ 510 h 822"/>
                  <a:gd name="T26" fmla="*/ 425 w 482"/>
                  <a:gd name="T27" fmla="*/ 538 h 822"/>
                  <a:gd name="T28" fmla="*/ 454 w 482"/>
                  <a:gd name="T29" fmla="*/ 623 h 822"/>
                  <a:gd name="T30" fmla="*/ 425 w 482"/>
                  <a:gd name="T31" fmla="*/ 680 h 822"/>
                  <a:gd name="T32" fmla="*/ 369 w 482"/>
                  <a:gd name="T33" fmla="*/ 680 h 822"/>
                  <a:gd name="T34" fmla="*/ 312 w 482"/>
                  <a:gd name="T35" fmla="*/ 765 h 822"/>
                  <a:gd name="T36" fmla="*/ 340 w 482"/>
                  <a:gd name="T37" fmla="*/ 793 h 822"/>
                  <a:gd name="T38" fmla="*/ 283 w 482"/>
                  <a:gd name="T39" fmla="*/ 822 h 822"/>
                  <a:gd name="T40" fmla="*/ 255 w 482"/>
                  <a:gd name="T41" fmla="*/ 793 h 822"/>
                  <a:gd name="T42" fmla="*/ 198 w 482"/>
                  <a:gd name="T43" fmla="*/ 822 h 822"/>
                  <a:gd name="T44" fmla="*/ 170 w 482"/>
                  <a:gd name="T45" fmla="*/ 793 h 822"/>
                  <a:gd name="T46" fmla="*/ 227 w 482"/>
                  <a:gd name="T47" fmla="*/ 737 h 822"/>
                  <a:gd name="T48" fmla="*/ 170 w 482"/>
                  <a:gd name="T49" fmla="*/ 708 h 822"/>
                  <a:gd name="T50" fmla="*/ 142 w 482"/>
                  <a:gd name="T51" fmla="*/ 652 h 822"/>
                  <a:gd name="T52" fmla="*/ 113 w 482"/>
                  <a:gd name="T53" fmla="*/ 566 h 822"/>
                  <a:gd name="T54" fmla="*/ 170 w 482"/>
                  <a:gd name="T55" fmla="*/ 566 h 822"/>
                  <a:gd name="T56" fmla="*/ 142 w 482"/>
                  <a:gd name="T57" fmla="*/ 538 h 822"/>
                  <a:gd name="T58" fmla="*/ 142 w 482"/>
                  <a:gd name="T59" fmla="*/ 510 h 822"/>
                  <a:gd name="T60" fmla="*/ 85 w 482"/>
                  <a:gd name="T61" fmla="*/ 481 h 822"/>
                  <a:gd name="T62" fmla="*/ 57 w 482"/>
                  <a:gd name="T63" fmla="*/ 425 h 822"/>
                  <a:gd name="T64" fmla="*/ 85 w 482"/>
                  <a:gd name="T65" fmla="*/ 368 h 822"/>
                  <a:gd name="T66" fmla="*/ 57 w 482"/>
                  <a:gd name="T67" fmla="*/ 283 h 822"/>
                  <a:gd name="T68" fmla="*/ 57 w 482"/>
                  <a:gd name="T69" fmla="*/ 198 h 822"/>
                  <a:gd name="T70" fmla="*/ 0 w 482"/>
                  <a:gd name="T71" fmla="*/ 170 h 822"/>
                  <a:gd name="T72" fmla="*/ 28 w 482"/>
                  <a:gd name="T73" fmla="*/ 141 h 822"/>
                  <a:gd name="T74" fmla="*/ 57 w 482"/>
                  <a:gd name="T75" fmla="*/ 170 h 822"/>
                  <a:gd name="T76" fmla="*/ 85 w 482"/>
                  <a:gd name="T77" fmla="*/ 141 h 822"/>
                  <a:gd name="T78" fmla="*/ 113 w 482"/>
                  <a:gd name="T79" fmla="*/ 170 h 822"/>
                  <a:gd name="T80" fmla="*/ 142 w 482"/>
                  <a:gd name="T81" fmla="*/ 141 h 822"/>
                  <a:gd name="T82" fmla="*/ 170 w 482"/>
                  <a:gd name="T83" fmla="*/ 56 h 822"/>
                  <a:gd name="T84" fmla="*/ 227 w 482"/>
                  <a:gd name="T85" fmla="*/ 56 h 822"/>
                  <a:gd name="T86" fmla="*/ 283 w 482"/>
                  <a:gd name="T87" fmla="*/ 0 h 822"/>
                  <a:gd name="T88" fmla="*/ 283 w 482"/>
                  <a:gd name="T89" fmla="*/ 56 h 822"/>
                  <a:gd name="T90" fmla="*/ 340 w 482"/>
                  <a:gd name="T91" fmla="*/ 56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82" h="822">
                    <a:moveTo>
                      <a:pt x="340" y="56"/>
                    </a:moveTo>
                    <a:lnTo>
                      <a:pt x="340" y="85"/>
                    </a:lnTo>
                    <a:lnTo>
                      <a:pt x="369" y="113"/>
                    </a:lnTo>
                    <a:lnTo>
                      <a:pt x="369" y="198"/>
                    </a:lnTo>
                    <a:lnTo>
                      <a:pt x="397" y="198"/>
                    </a:lnTo>
                    <a:lnTo>
                      <a:pt x="397" y="255"/>
                    </a:lnTo>
                    <a:lnTo>
                      <a:pt x="425" y="311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54" y="368"/>
                    </a:lnTo>
                    <a:lnTo>
                      <a:pt x="482" y="396"/>
                    </a:lnTo>
                    <a:lnTo>
                      <a:pt x="425" y="425"/>
                    </a:lnTo>
                    <a:lnTo>
                      <a:pt x="454" y="510"/>
                    </a:lnTo>
                    <a:lnTo>
                      <a:pt x="425" y="538"/>
                    </a:lnTo>
                    <a:lnTo>
                      <a:pt x="454" y="623"/>
                    </a:lnTo>
                    <a:lnTo>
                      <a:pt x="425" y="680"/>
                    </a:lnTo>
                    <a:lnTo>
                      <a:pt x="369" y="680"/>
                    </a:lnTo>
                    <a:lnTo>
                      <a:pt x="312" y="765"/>
                    </a:lnTo>
                    <a:lnTo>
                      <a:pt x="340" y="793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198" y="822"/>
                    </a:lnTo>
                    <a:lnTo>
                      <a:pt x="170" y="793"/>
                    </a:lnTo>
                    <a:lnTo>
                      <a:pt x="227" y="737"/>
                    </a:lnTo>
                    <a:lnTo>
                      <a:pt x="170" y="708"/>
                    </a:lnTo>
                    <a:lnTo>
                      <a:pt x="142" y="652"/>
                    </a:lnTo>
                    <a:lnTo>
                      <a:pt x="113" y="566"/>
                    </a:lnTo>
                    <a:lnTo>
                      <a:pt x="170" y="566"/>
                    </a:lnTo>
                    <a:lnTo>
                      <a:pt x="142" y="538"/>
                    </a:lnTo>
                    <a:lnTo>
                      <a:pt x="142" y="510"/>
                    </a:lnTo>
                    <a:lnTo>
                      <a:pt x="85" y="481"/>
                    </a:lnTo>
                    <a:lnTo>
                      <a:pt x="57" y="425"/>
                    </a:lnTo>
                    <a:lnTo>
                      <a:pt x="85" y="368"/>
                    </a:lnTo>
                    <a:lnTo>
                      <a:pt x="57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8" y="141"/>
                    </a:lnTo>
                    <a:lnTo>
                      <a:pt x="57" y="170"/>
                    </a:lnTo>
                    <a:lnTo>
                      <a:pt x="85" y="141"/>
                    </a:lnTo>
                    <a:lnTo>
                      <a:pt x="113" y="170"/>
                    </a:lnTo>
                    <a:lnTo>
                      <a:pt x="142" y="141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4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" name="Freeform 31"/>
              <p:cNvSpPr>
                <a:spLocks/>
              </p:cNvSpPr>
              <p:nvPr/>
            </p:nvSpPr>
            <p:spPr bwMode="auto">
              <a:xfrm>
                <a:off x="4960938" y="4214813"/>
                <a:ext cx="360363" cy="450850"/>
              </a:xfrm>
              <a:custGeom>
                <a:avLst/>
                <a:gdLst>
                  <a:gd name="T0" fmla="*/ 85 w 227"/>
                  <a:gd name="T1" fmla="*/ 0 h 284"/>
                  <a:gd name="T2" fmla="*/ 113 w 227"/>
                  <a:gd name="T3" fmla="*/ 0 h 284"/>
                  <a:gd name="T4" fmla="*/ 142 w 227"/>
                  <a:gd name="T5" fmla="*/ 57 h 284"/>
                  <a:gd name="T6" fmla="*/ 170 w 227"/>
                  <a:gd name="T7" fmla="*/ 29 h 284"/>
                  <a:gd name="T8" fmla="*/ 227 w 227"/>
                  <a:gd name="T9" fmla="*/ 57 h 284"/>
                  <a:gd name="T10" fmla="*/ 198 w 227"/>
                  <a:gd name="T11" fmla="*/ 86 h 284"/>
                  <a:gd name="T12" fmla="*/ 227 w 227"/>
                  <a:gd name="T13" fmla="*/ 114 h 284"/>
                  <a:gd name="T14" fmla="*/ 198 w 227"/>
                  <a:gd name="T15" fmla="*/ 199 h 284"/>
                  <a:gd name="T16" fmla="*/ 227 w 227"/>
                  <a:gd name="T17" fmla="*/ 227 h 284"/>
                  <a:gd name="T18" fmla="*/ 142 w 227"/>
                  <a:gd name="T19" fmla="*/ 227 h 284"/>
                  <a:gd name="T20" fmla="*/ 142 w 227"/>
                  <a:gd name="T21" fmla="*/ 256 h 284"/>
                  <a:gd name="T22" fmla="*/ 85 w 227"/>
                  <a:gd name="T23" fmla="*/ 284 h 284"/>
                  <a:gd name="T24" fmla="*/ 57 w 227"/>
                  <a:gd name="T25" fmla="*/ 284 h 284"/>
                  <a:gd name="T26" fmla="*/ 57 w 227"/>
                  <a:gd name="T27" fmla="*/ 199 h 284"/>
                  <a:gd name="T28" fmla="*/ 28 w 227"/>
                  <a:gd name="T29" fmla="*/ 171 h 284"/>
                  <a:gd name="T30" fmla="*/ 28 w 227"/>
                  <a:gd name="T31" fmla="*/ 142 h 284"/>
                  <a:gd name="T32" fmla="*/ 0 w 227"/>
                  <a:gd name="T33" fmla="*/ 86 h 284"/>
                  <a:gd name="T34" fmla="*/ 57 w 227"/>
                  <a:gd name="T35" fmla="*/ 86 h 284"/>
                  <a:gd name="T36" fmla="*/ 28 w 227"/>
                  <a:gd name="T37" fmla="*/ 29 h 284"/>
                  <a:gd name="T38" fmla="*/ 28 w 227"/>
                  <a:gd name="T39" fmla="*/ 0 h 284"/>
                  <a:gd name="T40" fmla="*/ 85 w 227"/>
                  <a:gd name="T4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7" h="284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70" y="29"/>
                    </a:lnTo>
                    <a:lnTo>
                      <a:pt x="227" y="57"/>
                    </a:lnTo>
                    <a:lnTo>
                      <a:pt x="198" y="86"/>
                    </a:lnTo>
                    <a:lnTo>
                      <a:pt x="227" y="114"/>
                    </a:lnTo>
                    <a:lnTo>
                      <a:pt x="198" y="199"/>
                    </a:lnTo>
                    <a:lnTo>
                      <a:pt x="227" y="227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57" y="199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86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" name="Freeform 32"/>
              <p:cNvSpPr>
                <a:spLocks/>
              </p:cNvSpPr>
              <p:nvPr/>
            </p:nvSpPr>
            <p:spPr bwMode="auto">
              <a:xfrm>
                <a:off x="5951538" y="4530725"/>
                <a:ext cx="854075" cy="1035050"/>
              </a:xfrm>
              <a:custGeom>
                <a:avLst/>
                <a:gdLst>
                  <a:gd name="T0" fmla="*/ 113 w 538"/>
                  <a:gd name="T1" fmla="*/ 453 h 652"/>
                  <a:gd name="T2" fmla="*/ 141 w 538"/>
                  <a:gd name="T3" fmla="*/ 425 h 652"/>
                  <a:gd name="T4" fmla="*/ 85 w 538"/>
                  <a:gd name="T5" fmla="*/ 397 h 652"/>
                  <a:gd name="T6" fmla="*/ 28 w 538"/>
                  <a:gd name="T7" fmla="*/ 312 h 652"/>
                  <a:gd name="T8" fmla="*/ 0 w 538"/>
                  <a:gd name="T9" fmla="*/ 198 h 652"/>
                  <a:gd name="T10" fmla="*/ 56 w 538"/>
                  <a:gd name="T11" fmla="*/ 170 h 652"/>
                  <a:gd name="T12" fmla="*/ 56 w 538"/>
                  <a:gd name="T13" fmla="*/ 227 h 652"/>
                  <a:gd name="T14" fmla="*/ 113 w 538"/>
                  <a:gd name="T15" fmla="*/ 227 h 652"/>
                  <a:gd name="T16" fmla="*/ 141 w 538"/>
                  <a:gd name="T17" fmla="*/ 170 h 652"/>
                  <a:gd name="T18" fmla="*/ 255 w 538"/>
                  <a:gd name="T19" fmla="*/ 142 h 652"/>
                  <a:gd name="T20" fmla="*/ 311 w 538"/>
                  <a:gd name="T21" fmla="*/ 57 h 652"/>
                  <a:gd name="T22" fmla="*/ 340 w 538"/>
                  <a:gd name="T23" fmla="*/ 57 h 652"/>
                  <a:gd name="T24" fmla="*/ 453 w 538"/>
                  <a:gd name="T25" fmla="*/ 28 h 652"/>
                  <a:gd name="T26" fmla="*/ 481 w 538"/>
                  <a:gd name="T27" fmla="*/ 0 h 652"/>
                  <a:gd name="T28" fmla="*/ 510 w 538"/>
                  <a:gd name="T29" fmla="*/ 57 h 652"/>
                  <a:gd name="T30" fmla="*/ 538 w 538"/>
                  <a:gd name="T31" fmla="*/ 85 h 652"/>
                  <a:gd name="T32" fmla="*/ 510 w 538"/>
                  <a:gd name="T33" fmla="*/ 113 h 652"/>
                  <a:gd name="T34" fmla="*/ 538 w 538"/>
                  <a:gd name="T35" fmla="*/ 142 h 652"/>
                  <a:gd name="T36" fmla="*/ 510 w 538"/>
                  <a:gd name="T37" fmla="*/ 142 h 652"/>
                  <a:gd name="T38" fmla="*/ 538 w 538"/>
                  <a:gd name="T39" fmla="*/ 170 h 652"/>
                  <a:gd name="T40" fmla="*/ 481 w 538"/>
                  <a:gd name="T41" fmla="*/ 255 h 652"/>
                  <a:gd name="T42" fmla="*/ 481 w 538"/>
                  <a:gd name="T43" fmla="*/ 283 h 652"/>
                  <a:gd name="T44" fmla="*/ 425 w 538"/>
                  <a:gd name="T45" fmla="*/ 312 h 652"/>
                  <a:gd name="T46" fmla="*/ 425 w 538"/>
                  <a:gd name="T47" fmla="*/ 368 h 652"/>
                  <a:gd name="T48" fmla="*/ 453 w 538"/>
                  <a:gd name="T49" fmla="*/ 397 h 652"/>
                  <a:gd name="T50" fmla="*/ 481 w 538"/>
                  <a:gd name="T51" fmla="*/ 397 h 652"/>
                  <a:gd name="T52" fmla="*/ 510 w 538"/>
                  <a:gd name="T53" fmla="*/ 425 h 652"/>
                  <a:gd name="T54" fmla="*/ 453 w 538"/>
                  <a:gd name="T55" fmla="*/ 510 h 652"/>
                  <a:gd name="T56" fmla="*/ 368 w 538"/>
                  <a:gd name="T57" fmla="*/ 595 h 652"/>
                  <a:gd name="T58" fmla="*/ 311 w 538"/>
                  <a:gd name="T59" fmla="*/ 595 h 652"/>
                  <a:gd name="T60" fmla="*/ 283 w 538"/>
                  <a:gd name="T61" fmla="*/ 652 h 652"/>
                  <a:gd name="T62" fmla="*/ 255 w 538"/>
                  <a:gd name="T63" fmla="*/ 595 h 652"/>
                  <a:gd name="T64" fmla="*/ 141 w 538"/>
                  <a:gd name="T65" fmla="*/ 510 h 652"/>
                  <a:gd name="T66" fmla="*/ 113 w 538"/>
                  <a:gd name="T67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8" h="652">
                    <a:moveTo>
                      <a:pt x="113" y="453"/>
                    </a:moveTo>
                    <a:lnTo>
                      <a:pt x="141" y="425"/>
                    </a:lnTo>
                    <a:lnTo>
                      <a:pt x="85" y="397"/>
                    </a:lnTo>
                    <a:lnTo>
                      <a:pt x="28" y="312"/>
                    </a:lnTo>
                    <a:lnTo>
                      <a:pt x="0" y="198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41" y="170"/>
                    </a:lnTo>
                    <a:lnTo>
                      <a:pt x="255" y="142"/>
                    </a:lnTo>
                    <a:lnTo>
                      <a:pt x="311" y="57"/>
                    </a:lnTo>
                    <a:lnTo>
                      <a:pt x="340" y="57"/>
                    </a:lnTo>
                    <a:lnTo>
                      <a:pt x="453" y="28"/>
                    </a:lnTo>
                    <a:lnTo>
                      <a:pt x="481" y="0"/>
                    </a:lnTo>
                    <a:lnTo>
                      <a:pt x="510" y="57"/>
                    </a:lnTo>
                    <a:lnTo>
                      <a:pt x="538" y="85"/>
                    </a:lnTo>
                    <a:lnTo>
                      <a:pt x="510" y="113"/>
                    </a:lnTo>
                    <a:lnTo>
                      <a:pt x="538" y="142"/>
                    </a:lnTo>
                    <a:lnTo>
                      <a:pt x="510" y="142"/>
                    </a:lnTo>
                    <a:lnTo>
                      <a:pt x="538" y="170"/>
                    </a:lnTo>
                    <a:lnTo>
                      <a:pt x="481" y="255"/>
                    </a:lnTo>
                    <a:lnTo>
                      <a:pt x="481" y="283"/>
                    </a:lnTo>
                    <a:lnTo>
                      <a:pt x="425" y="312"/>
                    </a:lnTo>
                    <a:lnTo>
                      <a:pt x="425" y="368"/>
                    </a:lnTo>
                    <a:lnTo>
                      <a:pt x="453" y="397"/>
                    </a:lnTo>
                    <a:lnTo>
                      <a:pt x="481" y="397"/>
                    </a:lnTo>
                    <a:lnTo>
                      <a:pt x="510" y="425"/>
                    </a:lnTo>
                    <a:lnTo>
                      <a:pt x="453" y="510"/>
                    </a:lnTo>
                    <a:lnTo>
                      <a:pt x="368" y="595"/>
                    </a:lnTo>
                    <a:lnTo>
                      <a:pt x="311" y="595"/>
                    </a:lnTo>
                    <a:lnTo>
                      <a:pt x="283" y="652"/>
                    </a:lnTo>
                    <a:lnTo>
                      <a:pt x="255" y="595"/>
                    </a:lnTo>
                    <a:lnTo>
                      <a:pt x="141" y="510"/>
                    </a:lnTo>
                    <a:lnTo>
                      <a:pt x="113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" name="Freeform 33"/>
              <p:cNvSpPr>
                <a:spLocks/>
              </p:cNvSpPr>
              <p:nvPr/>
            </p:nvSpPr>
            <p:spPr bwMode="auto">
              <a:xfrm>
                <a:off x="5140326" y="4125913"/>
                <a:ext cx="1304925" cy="1214438"/>
              </a:xfrm>
              <a:custGeom>
                <a:avLst/>
                <a:gdLst>
                  <a:gd name="T0" fmla="*/ 822 w 822"/>
                  <a:gd name="T1" fmla="*/ 312 h 765"/>
                  <a:gd name="T2" fmla="*/ 766 w 822"/>
                  <a:gd name="T3" fmla="*/ 397 h 765"/>
                  <a:gd name="T4" fmla="*/ 652 w 822"/>
                  <a:gd name="T5" fmla="*/ 425 h 765"/>
                  <a:gd name="T6" fmla="*/ 624 w 822"/>
                  <a:gd name="T7" fmla="*/ 482 h 765"/>
                  <a:gd name="T8" fmla="*/ 567 w 822"/>
                  <a:gd name="T9" fmla="*/ 482 h 765"/>
                  <a:gd name="T10" fmla="*/ 567 w 822"/>
                  <a:gd name="T11" fmla="*/ 425 h 765"/>
                  <a:gd name="T12" fmla="*/ 511 w 822"/>
                  <a:gd name="T13" fmla="*/ 453 h 765"/>
                  <a:gd name="T14" fmla="*/ 539 w 822"/>
                  <a:gd name="T15" fmla="*/ 567 h 765"/>
                  <a:gd name="T16" fmla="*/ 596 w 822"/>
                  <a:gd name="T17" fmla="*/ 652 h 765"/>
                  <a:gd name="T18" fmla="*/ 652 w 822"/>
                  <a:gd name="T19" fmla="*/ 680 h 765"/>
                  <a:gd name="T20" fmla="*/ 624 w 822"/>
                  <a:gd name="T21" fmla="*/ 708 h 765"/>
                  <a:gd name="T22" fmla="*/ 596 w 822"/>
                  <a:gd name="T23" fmla="*/ 708 h 765"/>
                  <a:gd name="T24" fmla="*/ 539 w 822"/>
                  <a:gd name="T25" fmla="*/ 652 h 765"/>
                  <a:gd name="T26" fmla="*/ 511 w 822"/>
                  <a:gd name="T27" fmla="*/ 652 h 765"/>
                  <a:gd name="T28" fmla="*/ 482 w 822"/>
                  <a:gd name="T29" fmla="*/ 623 h 765"/>
                  <a:gd name="T30" fmla="*/ 454 w 822"/>
                  <a:gd name="T31" fmla="*/ 680 h 765"/>
                  <a:gd name="T32" fmla="*/ 369 w 822"/>
                  <a:gd name="T33" fmla="*/ 680 h 765"/>
                  <a:gd name="T34" fmla="*/ 284 w 822"/>
                  <a:gd name="T35" fmla="*/ 623 h 765"/>
                  <a:gd name="T36" fmla="*/ 255 w 822"/>
                  <a:gd name="T37" fmla="*/ 680 h 765"/>
                  <a:gd name="T38" fmla="*/ 227 w 822"/>
                  <a:gd name="T39" fmla="*/ 652 h 765"/>
                  <a:gd name="T40" fmla="*/ 114 w 822"/>
                  <a:gd name="T41" fmla="*/ 708 h 765"/>
                  <a:gd name="T42" fmla="*/ 29 w 822"/>
                  <a:gd name="T43" fmla="*/ 765 h 765"/>
                  <a:gd name="T44" fmla="*/ 0 w 822"/>
                  <a:gd name="T45" fmla="*/ 680 h 765"/>
                  <a:gd name="T46" fmla="*/ 29 w 822"/>
                  <a:gd name="T47" fmla="*/ 652 h 765"/>
                  <a:gd name="T48" fmla="*/ 0 w 822"/>
                  <a:gd name="T49" fmla="*/ 567 h 765"/>
                  <a:gd name="T50" fmla="*/ 57 w 822"/>
                  <a:gd name="T51" fmla="*/ 538 h 765"/>
                  <a:gd name="T52" fmla="*/ 114 w 822"/>
                  <a:gd name="T53" fmla="*/ 538 h 765"/>
                  <a:gd name="T54" fmla="*/ 227 w 822"/>
                  <a:gd name="T55" fmla="*/ 453 h 765"/>
                  <a:gd name="T56" fmla="*/ 170 w 822"/>
                  <a:gd name="T57" fmla="*/ 425 h 765"/>
                  <a:gd name="T58" fmla="*/ 170 w 822"/>
                  <a:gd name="T59" fmla="*/ 397 h 765"/>
                  <a:gd name="T60" fmla="*/ 199 w 822"/>
                  <a:gd name="T61" fmla="*/ 397 h 765"/>
                  <a:gd name="T62" fmla="*/ 199 w 822"/>
                  <a:gd name="T63" fmla="*/ 340 h 765"/>
                  <a:gd name="T64" fmla="*/ 227 w 822"/>
                  <a:gd name="T65" fmla="*/ 283 h 765"/>
                  <a:gd name="T66" fmla="*/ 284 w 822"/>
                  <a:gd name="T67" fmla="*/ 340 h 765"/>
                  <a:gd name="T68" fmla="*/ 312 w 822"/>
                  <a:gd name="T69" fmla="*/ 283 h 765"/>
                  <a:gd name="T70" fmla="*/ 340 w 822"/>
                  <a:gd name="T71" fmla="*/ 283 h 765"/>
                  <a:gd name="T72" fmla="*/ 369 w 822"/>
                  <a:gd name="T73" fmla="*/ 340 h 765"/>
                  <a:gd name="T74" fmla="*/ 425 w 822"/>
                  <a:gd name="T75" fmla="*/ 368 h 765"/>
                  <a:gd name="T76" fmla="*/ 454 w 822"/>
                  <a:gd name="T77" fmla="*/ 312 h 765"/>
                  <a:gd name="T78" fmla="*/ 425 w 822"/>
                  <a:gd name="T79" fmla="*/ 255 h 765"/>
                  <a:gd name="T80" fmla="*/ 425 w 822"/>
                  <a:gd name="T81" fmla="*/ 227 h 765"/>
                  <a:gd name="T82" fmla="*/ 454 w 822"/>
                  <a:gd name="T83" fmla="*/ 198 h 765"/>
                  <a:gd name="T84" fmla="*/ 482 w 822"/>
                  <a:gd name="T85" fmla="*/ 198 h 765"/>
                  <a:gd name="T86" fmla="*/ 539 w 822"/>
                  <a:gd name="T87" fmla="*/ 170 h 765"/>
                  <a:gd name="T88" fmla="*/ 539 w 822"/>
                  <a:gd name="T89" fmla="*/ 113 h 765"/>
                  <a:gd name="T90" fmla="*/ 567 w 822"/>
                  <a:gd name="T91" fmla="*/ 85 h 765"/>
                  <a:gd name="T92" fmla="*/ 596 w 822"/>
                  <a:gd name="T93" fmla="*/ 85 h 765"/>
                  <a:gd name="T94" fmla="*/ 624 w 822"/>
                  <a:gd name="T95" fmla="*/ 0 h 765"/>
                  <a:gd name="T96" fmla="*/ 681 w 822"/>
                  <a:gd name="T97" fmla="*/ 56 h 765"/>
                  <a:gd name="T98" fmla="*/ 681 w 822"/>
                  <a:gd name="T99" fmla="*/ 85 h 765"/>
                  <a:gd name="T100" fmla="*/ 737 w 822"/>
                  <a:gd name="T101" fmla="*/ 142 h 765"/>
                  <a:gd name="T102" fmla="*/ 766 w 822"/>
                  <a:gd name="T103" fmla="*/ 170 h 765"/>
                  <a:gd name="T104" fmla="*/ 766 w 822"/>
                  <a:gd name="T105" fmla="*/ 227 h 765"/>
                  <a:gd name="T106" fmla="*/ 794 w 822"/>
                  <a:gd name="T107" fmla="*/ 227 h 765"/>
                  <a:gd name="T108" fmla="*/ 822 w 822"/>
                  <a:gd name="T109" fmla="*/ 31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2" h="765">
                    <a:moveTo>
                      <a:pt x="822" y="312"/>
                    </a:moveTo>
                    <a:lnTo>
                      <a:pt x="766" y="397"/>
                    </a:lnTo>
                    <a:lnTo>
                      <a:pt x="652" y="425"/>
                    </a:lnTo>
                    <a:lnTo>
                      <a:pt x="624" y="482"/>
                    </a:lnTo>
                    <a:lnTo>
                      <a:pt x="567" y="482"/>
                    </a:lnTo>
                    <a:lnTo>
                      <a:pt x="567" y="425"/>
                    </a:lnTo>
                    <a:lnTo>
                      <a:pt x="511" y="453"/>
                    </a:lnTo>
                    <a:lnTo>
                      <a:pt x="539" y="567"/>
                    </a:lnTo>
                    <a:lnTo>
                      <a:pt x="596" y="652"/>
                    </a:lnTo>
                    <a:lnTo>
                      <a:pt x="652" y="680"/>
                    </a:lnTo>
                    <a:lnTo>
                      <a:pt x="624" y="708"/>
                    </a:lnTo>
                    <a:lnTo>
                      <a:pt x="596" y="708"/>
                    </a:lnTo>
                    <a:lnTo>
                      <a:pt x="539" y="652"/>
                    </a:lnTo>
                    <a:lnTo>
                      <a:pt x="511" y="652"/>
                    </a:lnTo>
                    <a:lnTo>
                      <a:pt x="482" y="623"/>
                    </a:lnTo>
                    <a:lnTo>
                      <a:pt x="454" y="680"/>
                    </a:lnTo>
                    <a:lnTo>
                      <a:pt x="369" y="680"/>
                    </a:lnTo>
                    <a:lnTo>
                      <a:pt x="284" y="623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114" y="708"/>
                    </a:lnTo>
                    <a:lnTo>
                      <a:pt x="29" y="765"/>
                    </a:lnTo>
                    <a:lnTo>
                      <a:pt x="0" y="680"/>
                    </a:lnTo>
                    <a:lnTo>
                      <a:pt x="29" y="652"/>
                    </a:lnTo>
                    <a:lnTo>
                      <a:pt x="0" y="567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69" y="340"/>
                    </a:lnTo>
                    <a:lnTo>
                      <a:pt x="425" y="368"/>
                    </a:lnTo>
                    <a:lnTo>
                      <a:pt x="454" y="312"/>
                    </a:lnTo>
                    <a:lnTo>
                      <a:pt x="425" y="255"/>
                    </a:lnTo>
                    <a:lnTo>
                      <a:pt x="425" y="227"/>
                    </a:lnTo>
                    <a:lnTo>
                      <a:pt x="454" y="198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596" y="85"/>
                    </a:lnTo>
                    <a:lnTo>
                      <a:pt x="624" y="0"/>
                    </a:lnTo>
                    <a:lnTo>
                      <a:pt x="681" y="56"/>
                    </a:lnTo>
                    <a:lnTo>
                      <a:pt x="681" y="85"/>
                    </a:lnTo>
                    <a:lnTo>
                      <a:pt x="737" y="142"/>
                    </a:lnTo>
                    <a:lnTo>
                      <a:pt x="766" y="170"/>
                    </a:lnTo>
                    <a:lnTo>
                      <a:pt x="766" y="227"/>
                    </a:lnTo>
                    <a:lnTo>
                      <a:pt x="794" y="227"/>
                    </a:lnTo>
                    <a:lnTo>
                      <a:pt x="822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" name="Freeform 35"/>
              <p:cNvSpPr>
                <a:spLocks/>
              </p:cNvSpPr>
              <p:nvPr/>
            </p:nvSpPr>
            <p:spPr bwMode="auto">
              <a:xfrm>
                <a:off x="5365751" y="3765550"/>
                <a:ext cx="765175" cy="630238"/>
              </a:xfrm>
              <a:custGeom>
                <a:avLst/>
                <a:gdLst>
                  <a:gd name="T0" fmla="*/ 0 w 482"/>
                  <a:gd name="T1" fmla="*/ 198 h 397"/>
                  <a:gd name="T2" fmla="*/ 28 w 482"/>
                  <a:gd name="T3" fmla="*/ 170 h 397"/>
                  <a:gd name="T4" fmla="*/ 28 w 482"/>
                  <a:gd name="T5" fmla="*/ 113 h 397"/>
                  <a:gd name="T6" fmla="*/ 85 w 482"/>
                  <a:gd name="T7" fmla="*/ 113 h 397"/>
                  <a:gd name="T8" fmla="*/ 85 w 482"/>
                  <a:gd name="T9" fmla="*/ 57 h 397"/>
                  <a:gd name="T10" fmla="*/ 170 w 482"/>
                  <a:gd name="T11" fmla="*/ 113 h 397"/>
                  <a:gd name="T12" fmla="*/ 227 w 482"/>
                  <a:gd name="T13" fmla="*/ 113 h 397"/>
                  <a:gd name="T14" fmla="*/ 283 w 482"/>
                  <a:gd name="T15" fmla="*/ 85 h 397"/>
                  <a:gd name="T16" fmla="*/ 340 w 482"/>
                  <a:gd name="T17" fmla="*/ 0 h 397"/>
                  <a:gd name="T18" fmla="*/ 397 w 482"/>
                  <a:gd name="T19" fmla="*/ 0 h 397"/>
                  <a:gd name="T20" fmla="*/ 425 w 482"/>
                  <a:gd name="T21" fmla="*/ 28 h 397"/>
                  <a:gd name="T22" fmla="*/ 425 w 482"/>
                  <a:gd name="T23" fmla="*/ 85 h 397"/>
                  <a:gd name="T24" fmla="*/ 454 w 482"/>
                  <a:gd name="T25" fmla="*/ 142 h 397"/>
                  <a:gd name="T26" fmla="*/ 482 w 482"/>
                  <a:gd name="T27" fmla="*/ 170 h 397"/>
                  <a:gd name="T28" fmla="*/ 482 w 482"/>
                  <a:gd name="T29" fmla="*/ 227 h 397"/>
                  <a:gd name="T30" fmla="*/ 454 w 482"/>
                  <a:gd name="T31" fmla="*/ 312 h 397"/>
                  <a:gd name="T32" fmla="*/ 425 w 482"/>
                  <a:gd name="T33" fmla="*/ 312 h 397"/>
                  <a:gd name="T34" fmla="*/ 340 w 482"/>
                  <a:gd name="T35" fmla="*/ 227 h 397"/>
                  <a:gd name="T36" fmla="*/ 283 w 482"/>
                  <a:gd name="T37" fmla="*/ 227 h 397"/>
                  <a:gd name="T38" fmla="*/ 283 w 482"/>
                  <a:gd name="T39" fmla="*/ 283 h 397"/>
                  <a:gd name="T40" fmla="*/ 227 w 482"/>
                  <a:gd name="T41" fmla="*/ 312 h 397"/>
                  <a:gd name="T42" fmla="*/ 227 w 482"/>
                  <a:gd name="T43" fmla="*/ 340 h 397"/>
                  <a:gd name="T44" fmla="*/ 170 w 482"/>
                  <a:gd name="T45" fmla="*/ 397 h 397"/>
                  <a:gd name="T46" fmla="*/ 142 w 482"/>
                  <a:gd name="T47" fmla="*/ 340 h 397"/>
                  <a:gd name="T48" fmla="*/ 113 w 482"/>
                  <a:gd name="T49" fmla="*/ 312 h 397"/>
                  <a:gd name="T50" fmla="*/ 113 w 482"/>
                  <a:gd name="T51" fmla="*/ 255 h 397"/>
                  <a:gd name="T52" fmla="*/ 85 w 482"/>
                  <a:gd name="T53" fmla="*/ 255 h 397"/>
                  <a:gd name="T54" fmla="*/ 85 w 482"/>
                  <a:gd name="T55" fmla="*/ 198 h 397"/>
                  <a:gd name="T56" fmla="*/ 0 w 482"/>
                  <a:gd name="T57" fmla="*/ 19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2" h="397">
                    <a:moveTo>
                      <a:pt x="0" y="198"/>
                    </a:moveTo>
                    <a:lnTo>
                      <a:pt x="28" y="170"/>
                    </a:lnTo>
                    <a:lnTo>
                      <a:pt x="28" y="113"/>
                    </a:lnTo>
                    <a:lnTo>
                      <a:pt x="85" y="113"/>
                    </a:lnTo>
                    <a:lnTo>
                      <a:pt x="85" y="5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25" y="28"/>
                    </a:lnTo>
                    <a:lnTo>
                      <a:pt x="425" y="85"/>
                    </a:lnTo>
                    <a:lnTo>
                      <a:pt x="454" y="142"/>
                    </a:lnTo>
                    <a:lnTo>
                      <a:pt x="482" y="170"/>
                    </a:lnTo>
                    <a:lnTo>
                      <a:pt x="482" y="22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85" y="255"/>
                    </a:lnTo>
                    <a:lnTo>
                      <a:pt x="85" y="198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" name="Freeform 38"/>
              <p:cNvSpPr>
                <a:spLocks/>
              </p:cNvSpPr>
              <p:nvPr/>
            </p:nvSpPr>
            <p:spPr bwMode="auto">
              <a:xfrm>
                <a:off x="5410201" y="3540125"/>
                <a:ext cx="585788" cy="404813"/>
              </a:xfrm>
              <a:custGeom>
                <a:avLst/>
                <a:gdLst>
                  <a:gd name="T0" fmla="*/ 341 w 369"/>
                  <a:gd name="T1" fmla="*/ 114 h 255"/>
                  <a:gd name="T2" fmla="*/ 369 w 369"/>
                  <a:gd name="T3" fmla="*/ 142 h 255"/>
                  <a:gd name="T4" fmla="*/ 312 w 369"/>
                  <a:gd name="T5" fmla="*/ 142 h 255"/>
                  <a:gd name="T6" fmla="*/ 255 w 369"/>
                  <a:gd name="T7" fmla="*/ 227 h 255"/>
                  <a:gd name="T8" fmla="*/ 199 w 369"/>
                  <a:gd name="T9" fmla="*/ 255 h 255"/>
                  <a:gd name="T10" fmla="*/ 142 w 369"/>
                  <a:gd name="T11" fmla="*/ 255 h 255"/>
                  <a:gd name="T12" fmla="*/ 57 w 369"/>
                  <a:gd name="T13" fmla="*/ 199 h 255"/>
                  <a:gd name="T14" fmla="*/ 29 w 369"/>
                  <a:gd name="T15" fmla="*/ 227 h 255"/>
                  <a:gd name="T16" fmla="*/ 0 w 369"/>
                  <a:gd name="T17" fmla="*/ 170 h 255"/>
                  <a:gd name="T18" fmla="*/ 0 w 369"/>
                  <a:gd name="T19" fmla="*/ 142 h 255"/>
                  <a:gd name="T20" fmla="*/ 0 w 369"/>
                  <a:gd name="T21" fmla="*/ 29 h 255"/>
                  <a:gd name="T22" fmla="*/ 29 w 369"/>
                  <a:gd name="T23" fmla="*/ 57 h 255"/>
                  <a:gd name="T24" fmla="*/ 29 w 369"/>
                  <a:gd name="T25" fmla="*/ 0 h 255"/>
                  <a:gd name="T26" fmla="*/ 85 w 369"/>
                  <a:gd name="T27" fmla="*/ 29 h 255"/>
                  <a:gd name="T28" fmla="*/ 142 w 369"/>
                  <a:gd name="T29" fmla="*/ 85 h 255"/>
                  <a:gd name="T30" fmla="*/ 199 w 369"/>
                  <a:gd name="T31" fmla="*/ 114 h 255"/>
                  <a:gd name="T32" fmla="*/ 227 w 369"/>
                  <a:gd name="T33" fmla="*/ 142 h 255"/>
                  <a:gd name="T34" fmla="*/ 255 w 369"/>
                  <a:gd name="T35" fmla="*/ 142 h 255"/>
                  <a:gd name="T36" fmla="*/ 284 w 369"/>
                  <a:gd name="T37" fmla="*/ 114 h 255"/>
                  <a:gd name="T38" fmla="*/ 341 w 369"/>
                  <a:gd name="T39" fmla="*/ 114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9" h="255">
                    <a:moveTo>
                      <a:pt x="341" y="114"/>
                    </a:moveTo>
                    <a:lnTo>
                      <a:pt x="369" y="142"/>
                    </a:lnTo>
                    <a:lnTo>
                      <a:pt x="312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55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99" y="114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84" y="114"/>
                    </a:lnTo>
                    <a:lnTo>
                      <a:pt x="341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" name="Freeform 39"/>
              <p:cNvSpPr>
                <a:spLocks/>
              </p:cNvSpPr>
              <p:nvPr/>
            </p:nvSpPr>
            <p:spPr bwMode="auto">
              <a:xfrm>
                <a:off x="5005388" y="3360738"/>
                <a:ext cx="450850" cy="404813"/>
              </a:xfrm>
              <a:custGeom>
                <a:avLst/>
                <a:gdLst>
                  <a:gd name="T0" fmla="*/ 284 w 284"/>
                  <a:gd name="T1" fmla="*/ 28 h 255"/>
                  <a:gd name="T2" fmla="*/ 284 w 284"/>
                  <a:gd name="T3" fmla="*/ 170 h 255"/>
                  <a:gd name="T4" fmla="*/ 255 w 284"/>
                  <a:gd name="T5" fmla="*/ 142 h 255"/>
                  <a:gd name="T6" fmla="*/ 255 w 284"/>
                  <a:gd name="T7" fmla="*/ 255 h 255"/>
                  <a:gd name="T8" fmla="*/ 199 w 284"/>
                  <a:gd name="T9" fmla="*/ 255 h 255"/>
                  <a:gd name="T10" fmla="*/ 114 w 284"/>
                  <a:gd name="T11" fmla="*/ 170 h 255"/>
                  <a:gd name="T12" fmla="*/ 57 w 284"/>
                  <a:gd name="T13" fmla="*/ 170 h 255"/>
                  <a:gd name="T14" fmla="*/ 57 w 284"/>
                  <a:gd name="T15" fmla="*/ 198 h 255"/>
                  <a:gd name="T16" fmla="*/ 0 w 284"/>
                  <a:gd name="T17" fmla="*/ 170 h 255"/>
                  <a:gd name="T18" fmla="*/ 0 w 284"/>
                  <a:gd name="T19" fmla="*/ 142 h 255"/>
                  <a:gd name="T20" fmla="*/ 85 w 284"/>
                  <a:gd name="T21" fmla="*/ 57 h 255"/>
                  <a:gd name="T22" fmla="*/ 142 w 284"/>
                  <a:gd name="T23" fmla="*/ 28 h 255"/>
                  <a:gd name="T24" fmla="*/ 170 w 284"/>
                  <a:gd name="T25" fmla="*/ 0 h 255"/>
                  <a:gd name="T26" fmla="*/ 199 w 284"/>
                  <a:gd name="T27" fmla="*/ 28 h 255"/>
                  <a:gd name="T28" fmla="*/ 227 w 284"/>
                  <a:gd name="T29" fmla="*/ 57 h 255"/>
                  <a:gd name="T30" fmla="*/ 284 w 284"/>
                  <a:gd name="T31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4" h="255">
                    <a:moveTo>
                      <a:pt x="284" y="28"/>
                    </a:moveTo>
                    <a:lnTo>
                      <a:pt x="284" y="170"/>
                    </a:lnTo>
                    <a:lnTo>
                      <a:pt x="255" y="14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57"/>
                    </a:lnTo>
                    <a:lnTo>
                      <a:pt x="284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" name="Freeform 41"/>
              <p:cNvSpPr>
                <a:spLocks/>
              </p:cNvSpPr>
              <p:nvPr/>
            </p:nvSpPr>
            <p:spPr bwMode="auto">
              <a:xfrm>
                <a:off x="4826001" y="2505075"/>
                <a:ext cx="719138" cy="495300"/>
              </a:xfrm>
              <a:custGeom>
                <a:avLst/>
                <a:gdLst>
                  <a:gd name="T0" fmla="*/ 0 w 453"/>
                  <a:gd name="T1" fmla="*/ 85 h 312"/>
                  <a:gd name="T2" fmla="*/ 28 w 453"/>
                  <a:gd name="T3" fmla="*/ 57 h 312"/>
                  <a:gd name="T4" fmla="*/ 56 w 453"/>
                  <a:gd name="T5" fmla="*/ 57 h 312"/>
                  <a:gd name="T6" fmla="*/ 170 w 453"/>
                  <a:gd name="T7" fmla="*/ 0 h 312"/>
                  <a:gd name="T8" fmla="*/ 255 w 453"/>
                  <a:gd name="T9" fmla="*/ 85 h 312"/>
                  <a:gd name="T10" fmla="*/ 255 w 453"/>
                  <a:gd name="T11" fmla="*/ 114 h 312"/>
                  <a:gd name="T12" fmla="*/ 255 w 453"/>
                  <a:gd name="T13" fmla="*/ 170 h 312"/>
                  <a:gd name="T14" fmla="*/ 283 w 453"/>
                  <a:gd name="T15" fmla="*/ 199 h 312"/>
                  <a:gd name="T16" fmla="*/ 368 w 453"/>
                  <a:gd name="T17" fmla="*/ 199 h 312"/>
                  <a:gd name="T18" fmla="*/ 397 w 453"/>
                  <a:gd name="T19" fmla="*/ 170 h 312"/>
                  <a:gd name="T20" fmla="*/ 425 w 453"/>
                  <a:gd name="T21" fmla="*/ 170 h 312"/>
                  <a:gd name="T22" fmla="*/ 453 w 453"/>
                  <a:gd name="T23" fmla="*/ 227 h 312"/>
                  <a:gd name="T24" fmla="*/ 453 w 453"/>
                  <a:gd name="T25" fmla="*/ 255 h 312"/>
                  <a:gd name="T26" fmla="*/ 368 w 453"/>
                  <a:gd name="T27" fmla="*/ 284 h 312"/>
                  <a:gd name="T28" fmla="*/ 368 w 453"/>
                  <a:gd name="T29" fmla="*/ 312 h 312"/>
                  <a:gd name="T30" fmla="*/ 340 w 453"/>
                  <a:gd name="T31" fmla="*/ 312 h 312"/>
                  <a:gd name="T32" fmla="*/ 255 w 453"/>
                  <a:gd name="T33" fmla="*/ 284 h 312"/>
                  <a:gd name="T34" fmla="*/ 227 w 453"/>
                  <a:gd name="T35" fmla="*/ 255 h 312"/>
                  <a:gd name="T36" fmla="*/ 198 w 453"/>
                  <a:gd name="T37" fmla="*/ 284 h 312"/>
                  <a:gd name="T38" fmla="*/ 170 w 453"/>
                  <a:gd name="T39" fmla="*/ 199 h 312"/>
                  <a:gd name="T40" fmla="*/ 113 w 453"/>
                  <a:gd name="T41" fmla="*/ 170 h 312"/>
                  <a:gd name="T42" fmla="*/ 85 w 453"/>
                  <a:gd name="T43" fmla="*/ 114 h 312"/>
                  <a:gd name="T44" fmla="*/ 0 w 453"/>
                  <a:gd name="T45" fmla="*/ 8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312">
                    <a:moveTo>
                      <a:pt x="0" y="85"/>
                    </a:moveTo>
                    <a:lnTo>
                      <a:pt x="28" y="57"/>
                    </a:lnTo>
                    <a:lnTo>
                      <a:pt x="56" y="57"/>
                    </a:lnTo>
                    <a:lnTo>
                      <a:pt x="170" y="0"/>
                    </a:lnTo>
                    <a:lnTo>
                      <a:pt x="255" y="85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99"/>
                    </a:lnTo>
                    <a:lnTo>
                      <a:pt x="368" y="199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227"/>
                    </a:lnTo>
                    <a:lnTo>
                      <a:pt x="453" y="255"/>
                    </a:lnTo>
                    <a:lnTo>
                      <a:pt x="368" y="284"/>
                    </a:lnTo>
                    <a:lnTo>
                      <a:pt x="368" y="312"/>
                    </a:lnTo>
                    <a:lnTo>
                      <a:pt x="340" y="312"/>
                    </a:lnTo>
                    <a:lnTo>
                      <a:pt x="255" y="284"/>
                    </a:lnTo>
                    <a:lnTo>
                      <a:pt x="227" y="255"/>
                    </a:lnTo>
                    <a:lnTo>
                      <a:pt x="198" y="284"/>
                    </a:lnTo>
                    <a:lnTo>
                      <a:pt x="170" y="199"/>
                    </a:lnTo>
                    <a:lnTo>
                      <a:pt x="113" y="170"/>
                    </a:lnTo>
                    <a:lnTo>
                      <a:pt x="85" y="114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" name="Freeform 42"/>
              <p:cNvSpPr>
                <a:spLocks/>
              </p:cNvSpPr>
              <p:nvPr/>
            </p:nvSpPr>
            <p:spPr bwMode="auto">
              <a:xfrm>
                <a:off x="5095876" y="2235200"/>
                <a:ext cx="855663" cy="630238"/>
              </a:xfrm>
              <a:custGeom>
                <a:avLst/>
                <a:gdLst>
                  <a:gd name="T0" fmla="*/ 453 w 539"/>
                  <a:gd name="T1" fmla="*/ 284 h 397"/>
                  <a:gd name="T2" fmla="*/ 397 w 539"/>
                  <a:gd name="T3" fmla="*/ 284 h 397"/>
                  <a:gd name="T4" fmla="*/ 340 w 539"/>
                  <a:gd name="T5" fmla="*/ 340 h 397"/>
                  <a:gd name="T6" fmla="*/ 340 w 539"/>
                  <a:gd name="T7" fmla="*/ 369 h 397"/>
                  <a:gd name="T8" fmla="*/ 283 w 539"/>
                  <a:gd name="T9" fmla="*/ 397 h 397"/>
                  <a:gd name="T10" fmla="*/ 255 w 539"/>
                  <a:gd name="T11" fmla="*/ 340 h 397"/>
                  <a:gd name="T12" fmla="*/ 227 w 539"/>
                  <a:gd name="T13" fmla="*/ 340 h 397"/>
                  <a:gd name="T14" fmla="*/ 198 w 539"/>
                  <a:gd name="T15" fmla="*/ 369 h 397"/>
                  <a:gd name="T16" fmla="*/ 113 w 539"/>
                  <a:gd name="T17" fmla="*/ 369 h 397"/>
                  <a:gd name="T18" fmla="*/ 85 w 539"/>
                  <a:gd name="T19" fmla="*/ 340 h 397"/>
                  <a:gd name="T20" fmla="*/ 85 w 539"/>
                  <a:gd name="T21" fmla="*/ 255 h 397"/>
                  <a:gd name="T22" fmla="*/ 0 w 539"/>
                  <a:gd name="T23" fmla="*/ 170 h 397"/>
                  <a:gd name="T24" fmla="*/ 28 w 539"/>
                  <a:gd name="T25" fmla="*/ 142 h 397"/>
                  <a:gd name="T26" fmla="*/ 85 w 539"/>
                  <a:gd name="T27" fmla="*/ 0 h 397"/>
                  <a:gd name="T28" fmla="*/ 170 w 539"/>
                  <a:gd name="T29" fmla="*/ 28 h 397"/>
                  <a:gd name="T30" fmla="*/ 283 w 539"/>
                  <a:gd name="T31" fmla="*/ 85 h 397"/>
                  <a:gd name="T32" fmla="*/ 453 w 539"/>
                  <a:gd name="T33" fmla="*/ 85 h 397"/>
                  <a:gd name="T34" fmla="*/ 453 w 539"/>
                  <a:gd name="T35" fmla="*/ 142 h 397"/>
                  <a:gd name="T36" fmla="*/ 482 w 539"/>
                  <a:gd name="T37" fmla="*/ 142 h 397"/>
                  <a:gd name="T38" fmla="*/ 539 w 539"/>
                  <a:gd name="T39" fmla="*/ 199 h 397"/>
                  <a:gd name="T40" fmla="*/ 510 w 539"/>
                  <a:gd name="T41" fmla="*/ 227 h 397"/>
                  <a:gd name="T42" fmla="*/ 482 w 539"/>
                  <a:gd name="T43" fmla="*/ 227 h 397"/>
                  <a:gd name="T44" fmla="*/ 453 w 539"/>
                  <a:gd name="T45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397">
                    <a:moveTo>
                      <a:pt x="453" y="284"/>
                    </a:moveTo>
                    <a:lnTo>
                      <a:pt x="397" y="284"/>
                    </a:lnTo>
                    <a:lnTo>
                      <a:pt x="340" y="340"/>
                    </a:lnTo>
                    <a:lnTo>
                      <a:pt x="340" y="369"/>
                    </a:lnTo>
                    <a:lnTo>
                      <a:pt x="283" y="397"/>
                    </a:lnTo>
                    <a:lnTo>
                      <a:pt x="255" y="340"/>
                    </a:lnTo>
                    <a:lnTo>
                      <a:pt x="227" y="340"/>
                    </a:lnTo>
                    <a:lnTo>
                      <a:pt x="198" y="369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83" y="85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482" y="142"/>
                    </a:lnTo>
                    <a:lnTo>
                      <a:pt x="539" y="199"/>
                    </a:lnTo>
                    <a:lnTo>
                      <a:pt x="510" y="227"/>
                    </a:lnTo>
                    <a:lnTo>
                      <a:pt x="482" y="227"/>
                    </a:lnTo>
                    <a:lnTo>
                      <a:pt x="453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" name="Freeform 43"/>
              <p:cNvSpPr>
                <a:spLocks/>
              </p:cNvSpPr>
              <p:nvPr/>
            </p:nvSpPr>
            <p:spPr bwMode="auto">
              <a:xfrm>
                <a:off x="5005388" y="1379538"/>
                <a:ext cx="900113" cy="1081088"/>
              </a:xfrm>
              <a:custGeom>
                <a:avLst/>
                <a:gdLst>
                  <a:gd name="T0" fmla="*/ 539 w 567"/>
                  <a:gd name="T1" fmla="*/ 681 h 681"/>
                  <a:gd name="T2" fmla="*/ 510 w 567"/>
                  <a:gd name="T3" fmla="*/ 681 h 681"/>
                  <a:gd name="T4" fmla="*/ 510 w 567"/>
                  <a:gd name="T5" fmla="*/ 624 h 681"/>
                  <a:gd name="T6" fmla="*/ 340 w 567"/>
                  <a:gd name="T7" fmla="*/ 624 h 681"/>
                  <a:gd name="T8" fmla="*/ 227 w 567"/>
                  <a:gd name="T9" fmla="*/ 567 h 681"/>
                  <a:gd name="T10" fmla="*/ 142 w 567"/>
                  <a:gd name="T11" fmla="*/ 539 h 681"/>
                  <a:gd name="T12" fmla="*/ 170 w 567"/>
                  <a:gd name="T13" fmla="*/ 454 h 681"/>
                  <a:gd name="T14" fmla="*/ 142 w 567"/>
                  <a:gd name="T15" fmla="*/ 369 h 681"/>
                  <a:gd name="T16" fmla="*/ 114 w 567"/>
                  <a:gd name="T17" fmla="*/ 341 h 681"/>
                  <a:gd name="T18" fmla="*/ 85 w 567"/>
                  <a:gd name="T19" fmla="*/ 369 h 681"/>
                  <a:gd name="T20" fmla="*/ 142 w 567"/>
                  <a:gd name="T21" fmla="*/ 256 h 681"/>
                  <a:gd name="T22" fmla="*/ 114 w 567"/>
                  <a:gd name="T23" fmla="*/ 256 h 681"/>
                  <a:gd name="T24" fmla="*/ 85 w 567"/>
                  <a:gd name="T25" fmla="*/ 312 h 681"/>
                  <a:gd name="T26" fmla="*/ 85 w 567"/>
                  <a:gd name="T27" fmla="*/ 341 h 681"/>
                  <a:gd name="T28" fmla="*/ 57 w 567"/>
                  <a:gd name="T29" fmla="*/ 369 h 681"/>
                  <a:gd name="T30" fmla="*/ 29 w 567"/>
                  <a:gd name="T31" fmla="*/ 312 h 681"/>
                  <a:gd name="T32" fmla="*/ 29 w 567"/>
                  <a:gd name="T33" fmla="*/ 284 h 681"/>
                  <a:gd name="T34" fmla="*/ 57 w 567"/>
                  <a:gd name="T35" fmla="*/ 284 h 681"/>
                  <a:gd name="T36" fmla="*/ 57 w 567"/>
                  <a:gd name="T37" fmla="*/ 227 h 681"/>
                  <a:gd name="T38" fmla="*/ 0 w 567"/>
                  <a:gd name="T39" fmla="*/ 171 h 681"/>
                  <a:gd name="T40" fmla="*/ 57 w 567"/>
                  <a:gd name="T41" fmla="*/ 171 h 681"/>
                  <a:gd name="T42" fmla="*/ 57 w 567"/>
                  <a:gd name="T43" fmla="*/ 199 h 681"/>
                  <a:gd name="T44" fmla="*/ 85 w 567"/>
                  <a:gd name="T45" fmla="*/ 199 h 681"/>
                  <a:gd name="T46" fmla="*/ 170 w 567"/>
                  <a:gd name="T47" fmla="*/ 171 h 681"/>
                  <a:gd name="T48" fmla="*/ 199 w 567"/>
                  <a:gd name="T49" fmla="*/ 114 h 681"/>
                  <a:gd name="T50" fmla="*/ 199 w 567"/>
                  <a:gd name="T51" fmla="*/ 0 h 681"/>
                  <a:gd name="T52" fmla="*/ 227 w 567"/>
                  <a:gd name="T53" fmla="*/ 29 h 681"/>
                  <a:gd name="T54" fmla="*/ 284 w 567"/>
                  <a:gd name="T55" fmla="*/ 29 h 681"/>
                  <a:gd name="T56" fmla="*/ 312 w 567"/>
                  <a:gd name="T57" fmla="*/ 85 h 681"/>
                  <a:gd name="T58" fmla="*/ 284 w 567"/>
                  <a:gd name="T59" fmla="*/ 171 h 681"/>
                  <a:gd name="T60" fmla="*/ 340 w 567"/>
                  <a:gd name="T61" fmla="*/ 199 h 681"/>
                  <a:gd name="T62" fmla="*/ 340 w 567"/>
                  <a:gd name="T63" fmla="*/ 227 h 681"/>
                  <a:gd name="T64" fmla="*/ 284 w 567"/>
                  <a:gd name="T65" fmla="*/ 227 h 681"/>
                  <a:gd name="T66" fmla="*/ 284 w 567"/>
                  <a:gd name="T67" fmla="*/ 284 h 681"/>
                  <a:gd name="T68" fmla="*/ 397 w 567"/>
                  <a:gd name="T69" fmla="*/ 426 h 681"/>
                  <a:gd name="T70" fmla="*/ 454 w 567"/>
                  <a:gd name="T71" fmla="*/ 397 h 681"/>
                  <a:gd name="T72" fmla="*/ 510 w 567"/>
                  <a:gd name="T73" fmla="*/ 397 h 681"/>
                  <a:gd name="T74" fmla="*/ 539 w 567"/>
                  <a:gd name="T75" fmla="*/ 454 h 681"/>
                  <a:gd name="T76" fmla="*/ 510 w 567"/>
                  <a:gd name="T77" fmla="*/ 454 h 681"/>
                  <a:gd name="T78" fmla="*/ 539 w 567"/>
                  <a:gd name="T79" fmla="*/ 511 h 681"/>
                  <a:gd name="T80" fmla="*/ 567 w 567"/>
                  <a:gd name="T81" fmla="*/ 539 h 681"/>
                  <a:gd name="T82" fmla="*/ 567 w 567"/>
                  <a:gd name="T83" fmla="*/ 567 h 681"/>
                  <a:gd name="T84" fmla="*/ 567 w 567"/>
                  <a:gd name="T85" fmla="*/ 652 h 681"/>
                  <a:gd name="T86" fmla="*/ 539 w 567"/>
                  <a:gd name="T8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7" h="681">
                    <a:moveTo>
                      <a:pt x="539" y="681"/>
                    </a:moveTo>
                    <a:lnTo>
                      <a:pt x="510" y="681"/>
                    </a:lnTo>
                    <a:lnTo>
                      <a:pt x="510" y="624"/>
                    </a:lnTo>
                    <a:lnTo>
                      <a:pt x="340" y="624"/>
                    </a:lnTo>
                    <a:lnTo>
                      <a:pt x="227" y="567"/>
                    </a:lnTo>
                    <a:lnTo>
                      <a:pt x="142" y="539"/>
                    </a:lnTo>
                    <a:lnTo>
                      <a:pt x="170" y="454"/>
                    </a:lnTo>
                    <a:lnTo>
                      <a:pt x="142" y="369"/>
                    </a:lnTo>
                    <a:lnTo>
                      <a:pt x="114" y="341"/>
                    </a:lnTo>
                    <a:lnTo>
                      <a:pt x="85" y="369"/>
                    </a:lnTo>
                    <a:lnTo>
                      <a:pt x="142" y="256"/>
                    </a:lnTo>
                    <a:lnTo>
                      <a:pt x="114" y="256"/>
                    </a:lnTo>
                    <a:lnTo>
                      <a:pt x="85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29" y="312"/>
                    </a:lnTo>
                    <a:lnTo>
                      <a:pt x="29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99"/>
                    </a:lnTo>
                    <a:lnTo>
                      <a:pt x="85" y="199"/>
                    </a:lnTo>
                    <a:lnTo>
                      <a:pt x="170" y="171"/>
                    </a:lnTo>
                    <a:lnTo>
                      <a:pt x="199" y="114"/>
                    </a:lnTo>
                    <a:lnTo>
                      <a:pt x="199" y="0"/>
                    </a:lnTo>
                    <a:lnTo>
                      <a:pt x="227" y="29"/>
                    </a:lnTo>
                    <a:lnTo>
                      <a:pt x="284" y="29"/>
                    </a:lnTo>
                    <a:lnTo>
                      <a:pt x="312" y="85"/>
                    </a:lnTo>
                    <a:lnTo>
                      <a:pt x="284" y="171"/>
                    </a:lnTo>
                    <a:lnTo>
                      <a:pt x="340" y="199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97" y="426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39" y="454"/>
                    </a:lnTo>
                    <a:lnTo>
                      <a:pt x="510" y="454"/>
                    </a:lnTo>
                    <a:lnTo>
                      <a:pt x="539" y="511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67" y="652"/>
                    </a:lnTo>
                    <a:lnTo>
                      <a:pt x="539" y="6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" name="Freeform 44"/>
              <p:cNvSpPr>
                <a:spLocks/>
              </p:cNvSpPr>
              <p:nvPr/>
            </p:nvSpPr>
            <p:spPr bwMode="auto">
              <a:xfrm>
                <a:off x="6805613" y="1425575"/>
                <a:ext cx="585788" cy="360363"/>
              </a:xfrm>
              <a:custGeom>
                <a:avLst/>
                <a:gdLst>
                  <a:gd name="T0" fmla="*/ 0 w 369"/>
                  <a:gd name="T1" fmla="*/ 142 h 227"/>
                  <a:gd name="T2" fmla="*/ 0 w 369"/>
                  <a:gd name="T3" fmla="*/ 85 h 227"/>
                  <a:gd name="T4" fmla="*/ 57 w 369"/>
                  <a:gd name="T5" fmla="*/ 56 h 227"/>
                  <a:gd name="T6" fmla="*/ 114 w 369"/>
                  <a:gd name="T7" fmla="*/ 28 h 227"/>
                  <a:gd name="T8" fmla="*/ 142 w 369"/>
                  <a:gd name="T9" fmla="*/ 56 h 227"/>
                  <a:gd name="T10" fmla="*/ 199 w 369"/>
                  <a:gd name="T11" fmla="*/ 0 h 227"/>
                  <a:gd name="T12" fmla="*/ 255 w 369"/>
                  <a:gd name="T13" fmla="*/ 28 h 227"/>
                  <a:gd name="T14" fmla="*/ 284 w 369"/>
                  <a:gd name="T15" fmla="*/ 28 h 227"/>
                  <a:gd name="T16" fmla="*/ 340 w 369"/>
                  <a:gd name="T17" fmla="*/ 113 h 227"/>
                  <a:gd name="T18" fmla="*/ 369 w 369"/>
                  <a:gd name="T19" fmla="*/ 113 h 227"/>
                  <a:gd name="T20" fmla="*/ 369 w 369"/>
                  <a:gd name="T21" fmla="*/ 142 h 227"/>
                  <a:gd name="T22" fmla="*/ 312 w 369"/>
                  <a:gd name="T23" fmla="*/ 170 h 227"/>
                  <a:gd name="T24" fmla="*/ 284 w 369"/>
                  <a:gd name="T25" fmla="*/ 227 h 227"/>
                  <a:gd name="T26" fmla="*/ 255 w 369"/>
                  <a:gd name="T27" fmla="*/ 227 h 227"/>
                  <a:gd name="T28" fmla="*/ 255 w 369"/>
                  <a:gd name="T29" fmla="*/ 198 h 227"/>
                  <a:gd name="T30" fmla="*/ 227 w 369"/>
                  <a:gd name="T31" fmla="*/ 198 h 227"/>
                  <a:gd name="T32" fmla="*/ 170 w 369"/>
                  <a:gd name="T33" fmla="*/ 227 h 227"/>
                  <a:gd name="T34" fmla="*/ 170 w 369"/>
                  <a:gd name="T35" fmla="*/ 198 h 227"/>
                  <a:gd name="T36" fmla="*/ 114 w 369"/>
                  <a:gd name="T37" fmla="*/ 198 h 227"/>
                  <a:gd name="T38" fmla="*/ 114 w 369"/>
                  <a:gd name="T39" fmla="*/ 170 h 227"/>
                  <a:gd name="T40" fmla="*/ 57 w 369"/>
                  <a:gd name="T41" fmla="*/ 170 h 227"/>
                  <a:gd name="T42" fmla="*/ 57 w 369"/>
                  <a:gd name="T43" fmla="*/ 142 h 227"/>
                  <a:gd name="T44" fmla="*/ 28 w 369"/>
                  <a:gd name="T45" fmla="*/ 113 h 227"/>
                  <a:gd name="T46" fmla="*/ 0 w 369"/>
                  <a:gd name="T47" fmla="*/ 14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9" h="227">
                    <a:moveTo>
                      <a:pt x="0" y="142"/>
                    </a:moveTo>
                    <a:lnTo>
                      <a:pt x="0" y="85"/>
                    </a:lnTo>
                    <a:lnTo>
                      <a:pt x="57" y="56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99" y="0"/>
                    </a:lnTo>
                    <a:lnTo>
                      <a:pt x="255" y="28"/>
                    </a:lnTo>
                    <a:lnTo>
                      <a:pt x="284" y="28"/>
                    </a:lnTo>
                    <a:lnTo>
                      <a:pt x="340" y="113"/>
                    </a:lnTo>
                    <a:lnTo>
                      <a:pt x="369" y="113"/>
                    </a:lnTo>
                    <a:lnTo>
                      <a:pt x="369" y="142"/>
                    </a:lnTo>
                    <a:lnTo>
                      <a:pt x="312" y="170"/>
                    </a:lnTo>
                    <a:lnTo>
                      <a:pt x="284" y="227"/>
                    </a:lnTo>
                    <a:lnTo>
                      <a:pt x="255" y="227"/>
                    </a:lnTo>
                    <a:lnTo>
                      <a:pt x="255" y="198"/>
                    </a:lnTo>
                    <a:lnTo>
                      <a:pt x="227" y="198"/>
                    </a:lnTo>
                    <a:lnTo>
                      <a:pt x="170" y="227"/>
                    </a:lnTo>
                    <a:lnTo>
                      <a:pt x="170" y="198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28" y="113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" name="Freeform 47"/>
              <p:cNvSpPr>
                <a:spLocks/>
              </p:cNvSpPr>
              <p:nvPr/>
            </p:nvSpPr>
            <p:spPr bwMode="auto">
              <a:xfrm>
                <a:off x="6535738" y="930275"/>
                <a:ext cx="450850" cy="809625"/>
              </a:xfrm>
              <a:custGeom>
                <a:avLst/>
                <a:gdLst>
                  <a:gd name="T0" fmla="*/ 227 w 284"/>
                  <a:gd name="T1" fmla="*/ 0 h 510"/>
                  <a:gd name="T2" fmla="*/ 170 w 284"/>
                  <a:gd name="T3" fmla="*/ 85 h 510"/>
                  <a:gd name="T4" fmla="*/ 170 w 284"/>
                  <a:gd name="T5" fmla="*/ 113 h 510"/>
                  <a:gd name="T6" fmla="*/ 113 w 284"/>
                  <a:gd name="T7" fmla="*/ 142 h 510"/>
                  <a:gd name="T8" fmla="*/ 85 w 284"/>
                  <a:gd name="T9" fmla="*/ 113 h 510"/>
                  <a:gd name="T10" fmla="*/ 57 w 284"/>
                  <a:gd name="T11" fmla="*/ 142 h 510"/>
                  <a:gd name="T12" fmla="*/ 57 w 284"/>
                  <a:gd name="T13" fmla="*/ 198 h 510"/>
                  <a:gd name="T14" fmla="*/ 0 w 284"/>
                  <a:gd name="T15" fmla="*/ 255 h 510"/>
                  <a:gd name="T16" fmla="*/ 85 w 284"/>
                  <a:gd name="T17" fmla="*/ 255 h 510"/>
                  <a:gd name="T18" fmla="*/ 85 w 284"/>
                  <a:gd name="T19" fmla="*/ 283 h 510"/>
                  <a:gd name="T20" fmla="*/ 57 w 284"/>
                  <a:gd name="T21" fmla="*/ 312 h 510"/>
                  <a:gd name="T22" fmla="*/ 57 w 284"/>
                  <a:gd name="T23" fmla="*/ 340 h 510"/>
                  <a:gd name="T24" fmla="*/ 28 w 284"/>
                  <a:gd name="T25" fmla="*/ 368 h 510"/>
                  <a:gd name="T26" fmla="*/ 57 w 284"/>
                  <a:gd name="T27" fmla="*/ 425 h 510"/>
                  <a:gd name="T28" fmla="*/ 57 w 284"/>
                  <a:gd name="T29" fmla="*/ 454 h 510"/>
                  <a:gd name="T30" fmla="*/ 0 w 284"/>
                  <a:gd name="T31" fmla="*/ 482 h 510"/>
                  <a:gd name="T32" fmla="*/ 57 w 284"/>
                  <a:gd name="T33" fmla="*/ 510 h 510"/>
                  <a:gd name="T34" fmla="*/ 85 w 284"/>
                  <a:gd name="T35" fmla="*/ 482 h 510"/>
                  <a:gd name="T36" fmla="*/ 113 w 284"/>
                  <a:gd name="T37" fmla="*/ 425 h 510"/>
                  <a:gd name="T38" fmla="*/ 170 w 284"/>
                  <a:gd name="T39" fmla="*/ 454 h 510"/>
                  <a:gd name="T40" fmla="*/ 170 w 284"/>
                  <a:gd name="T41" fmla="*/ 397 h 510"/>
                  <a:gd name="T42" fmla="*/ 284 w 284"/>
                  <a:gd name="T43" fmla="*/ 340 h 510"/>
                  <a:gd name="T44" fmla="*/ 227 w 284"/>
                  <a:gd name="T45" fmla="*/ 198 h 510"/>
                  <a:gd name="T46" fmla="*/ 227 w 284"/>
                  <a:gd name="T4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510">
                    <a:moveTo>
                      <a:pt x="227" y="0"/>
                    </a:moveTo>
                    <a:lnTo>
                      <a:pt x="170" y="85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85" y="113"/>
                    </a:lnTo>
                    <a:lnTo>
                      <a:pt x="57" y="142"/>
                    </a:lnTo>
                    <a:lnTo>
                      <a:pt x="57" y="198"/>
                    </a:lnTo>
                    <a:lnTo>
                      <a:pt x="0" y="255"/>
                    </a:lnTo>
                    <a:lnTo>
                      <a:pt x="85" y="255"/>
                    </a:lnTo>
                    <a:lnTo>
                      <a:pt x="85" y="283"/>
                    </a:lnTo>
                    <a:lnTo>
                      <a:pt x="57" y="312"/>
                    </a:lnTo>
                    <a:lnTo>
                      <a:pt x="57" y="340"/>
                    </a:lnTo>
                    <a:lnTo>
                      <a:pt x="28" y="368"/>
                    </a:lnTo>
                    <a:lnTo>
                      <a:pt x="57" y="425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113" y="425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40"/>
                    </a:lnTo>
                    <a:lnTo>
                      <a:pt x="227" y="198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" name="Freeform 48"/>
              <p:cNvSpPr>
                <a:spLocks/>
              </p:cNvSpPr>
              <p:nvPr/>
            </p:nvSpPr>
            <p:spPr bwMode="auto">
              <a:xfrm>
                <a:off x="6535738" y="660400"/>
                <a:ext cx="404813" cy="495300"/>
              </a:xfrm>
              <a:custGeom>
                <a:avLst/>
                <a:gdLst>
                  <a:gd name="T0" fmla="*/ 227 w 255"/>
                  <a:gd name="T1" fmla="*/ 170 h 312"/>
                  <a:gd name="T2" fmla="*/ 255 w 255"/>
                  <a:gd name="T3" fmla="*/ 198 h 312"/>
                  <a:gd name="T4" fmla="*/ 255 w 255"/>
                  <a:gd name="T5" fmla="*/ 142 h 312"/>
                  <a:gd name="T6" fmla="*/ 198 w 255"/>
                  <a:gd name="T7" fmla="*/ 85 h 312"/>
                  <a:gd name="T8" fmla="*/ 227 w 255"/>
                  <a:gd name="T9" fmla="*/ 28 h 312"/>
                  <a:gd name="T10" fmla="*/ 198 w 255"/>
                  <a:gd name="T11" fmla="*/ 0 h 312"/>
                  <a:gd name="T12" fmla="*/ 170 w 255"/>
                  <a:gd name="T13" fmla="*/ 28 h 312"/>
                  <a:gd name="T14" fmla="*/ 113 w 255"/>
                  <a:gd name="T15" fmla="*/ 28 h 312"/>
                  <a:gd name="T16" fmla="*/ 142 w 255"/>
                  <a:gd name="T17" fmla="*/ 57 h 312"/>
                  <a:gd name="T18" fmla="*/ 113 w 255"/>
                  <a:gd name="T19" fmla="*/ 57 h 312"/>
                  <a:gd name="T20" fmla="*/ 142 w 255"/>
                  <a:gd name="T21" fmla="*/ 142 h 312"/>
                  <a:gd name="T22" fmla="*/ 85 w 255"/>
                  <a:gd name="T23" fmla="*/ 170 h 312"/>
                  <a:gd name="T24" fmla="*/ 0 w 255"/>
                  <a:gd name="T25" fmla="*/ 198 h 312"/>
                  <a:gd name="T26" fmla="*/ 57 w 255"/>
                  <a:gd name="T27" fmla="*/ 255 h 312"/>
                  <a:gd name="T28" fmla="*/ 57 w 255"/>
                  <a:gd name="T29" fmla="*/ 312 h 312"/>
                  <a:gd name="T30" fmla="*/ 85 w 255"/>
                  <a:gd name="T31" fmla="*/ 283 h 312"/>
                  <a:gd name="T32" fmla="*/ 113 w 255"/>
                  <a:gd name="T33" fmla="*/ 312 h 312"/>
                  <a:gd name="T34" fmla="*/ 170 w 255"/>
                  <a:gd name="T35" fmla="*/ 283 h 312"/>
                  <a:gd name="T36" fmla="*/ 170 w 255"/>
                  <a:gd name="T37" fmla="*/ 255 h 312"/>
                  <a:gd name="T38" fmla="*/ 227 w 255"/>
                  <a:gd name="T39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5" h="312">
                    <a:moveTo>
                      <a:pt x="227" y="170"/>
                    </a:moveTo>
                    <a:lnTo>
                      <a:pt x="255" y="198"/>
                    </a:lnTo>
                    <a:lnTo>
                      <a:pt x="255" y="142"/>
                    </a:lnTo>
                    <a:lnTo>
                      <a:pt x="198" y="85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13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0" y="198"/>
                    </a:lnTo>
                    <a:lnTo>
                      <a:pt x="57" y="255"/>
                    </a:lnTo>
                    <a:lnTo>
                      <a:pt x="57" y="312"/>
                    </a:lnTo>
                    <a:lnTo>
                      <a:pt x="85" y="283"/>
                    </a:lnTo>
                    <a:lnTo>
                      <a:pt x="113" y="312"/>
                    </a:lnTo>
                    <a:lnTo>
                      <a:pt x="170" y="283"/>
                    </a:lnTo>
                    <a:lnTo>
                      <a:pt x="170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6535738" y="1604963"/>
                <a:ext cx="585788" cy="765175"/>
              </a:xfrm>
              <a:custGeom>
                <a:avLst/>
                <a:gdLst>
                  <a:gd name="T0" fmla="*/ 0 w 369"/>
                  <a:gd name="T1" fmla="*/ 57 h 482"/>
                  <a:gd name="T2" fmla="*/ 57 w 369"/>
                  <a:gd name="T3" fmla="*/ 85 h 482"/>
                  <a:gd name="T4" fmla="*/ 85 w 369"/>
                  <a:gd name="T5" fmla="*/ 57 h 482"/>
                  <a:gd name="T6" fmla="*/ 113 w 369"/>
                  <a:gd name="T7" fmla="*/ 0 h 482"/>
                  <a:gd name="T8" fmla="*/ 170 w 369"/>
                  <a:gd name="T9" fmla="*/ 29 h 482"/>
                  <a:gd name="T10" fmla="*/ 198 w 369"/>
                  <a:gd name="T11" fmla="*/ 0 h 482"/>
                  <a:gd name="T12" fmla="*/ 227 w 369"/>
                  <a:gd name="T13" fmla="*/ 29 h 482"/>
                  <a:gd name="T14" fmla="*/ 227 w 369"/>
                  <a:gd name="T15" fmla="*/ 57 h 482"/>
                  <a:gd name="T16" fmla="*/ 284 w 369"/>
                  <a:gd name="T17" fmla="*/ 57 h 482"/>
                  <a:gd name="T18" fmla="*/ 284 w 369"/>
                  <a:gd name="T19" fmla="*/ 85 h 482"/>
                  <a:gd name="T20" fmla="*/ 340 w 369"/>
                  <a:gd name="T21" fmla="*/ 85 h 482"/>
                  <a:gd name="T22" fmla="*/ 340 w 369"/>
                  <a:gd name="T23" fmla="*/ 114 h 482"/>
                  <a:gd name="T24" fmla="*/ 369 w 369"/>
                  <a:gd name="T25" fmla="*/ 170 h 482"/>
                  <a:gd name="T26" fmla="*/ 312 w 369"/>
                  <a:gd name="T27" fmla="*/ 227 h 482"/>
                  <a:gd name="T28" fmla="*/ 340 w 369"/>
                  <a:gd name="T29" fmla="*/ 312 h 482"/>
                  <a:gd name="T30" fmla="*/ 284 w 369"/>
                  <a:gd name="T31" fmla="*/ 340 h 482"/>
                  <a:gd name="T32" fmla="*/ 255 w 369"/>
                  <a:gd name="T33" fmla="*/ 340 h 482"/>
                  <a:gd name="T34" fmla="*/ 255 w 369"/>
                  <a:gd name="T35" fmla="*/ 425 h 482"/>
                  <a:gd name="T36" fmla="*/ 170 w 369"/>
                  <a:gd name="T37" fmla="*/ 482 h 482"/>
                  <a:gd name="T38" fmla="*/ 113 w 369"/>
                  <a:gd name="T39" fmla="*/ 482 h 482"/>
                  <a:gd name="T40" fmla="*/ 85 w 369"/>
                  <a:gd name="T41" fmla="*/ 454 h 482"/>
                  <a:gd name="T42" fmla="*/ 85 w 369"/>
                  <a:gd name="T43" fmla="*/ 397 h 482"/>
                  <a:gd name="T44" fmla="*/ 113 w 369"/>
                  <a:gd name="T45" fmla="*/ 369 h 482"/>
                  <a:gd name="T46" fmla="*/ 57 w 369"/>
                  <a:gd name="T47" fmla="*/ 199 h 482"/>
                  <a:gd name="T48" fmla="*/ 0 w 369"/>
                  <a:gd name="T49" fmla="*/ 170 h 482"/>
                  <a:gd name="T50" fmla="*/ 28 w 369"/>
                  <a:gd name="T51" fmla="*/ 142 h 482"/>
                  <a:gd name="T52" fmla="*/ 0 w 369"/>
                  <a:gd name="T53" fmla="*/ 114 h 482"/>
                  <a:gd name="T54" fmla="*/ 0 w 369"/>
                  <a:gd name="T55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9" h="482">
                    <a:moveTo>
                      <a:pt x="0" y="57"/>
                    </a:moveTo>
                    <a:lnTo>
                      <a:pt x="57" y="85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27" y="29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69" y="170"/>
                    </a:lnTo>
                    <a:lnTo>
                      <a:pt x="312" y="227"/>
                    </a:lnTo>
                    <a:lnTo>
                      <a:pt x="340" y="312"/>
                    </a:lnTo>
                    <a:lnTo>
                      <a:pt x="284" y="340"/>
                    </a:lnTo>
                    <a:lnTo>
                      <a:pt x="255" y="340"/>
                    </a:lnTo>
                    <a:lnTo>
                      <a:pt x="255" y="425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85" y="454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6940551" y="1874838"/>
                <a:ext cx="946150" cy="900113"/>
              </a:xfrm>
              <a:custGeom>
                <a:avLst/>
                <a:gdLst>
                  <a:gd name="T0" fmla="*/ 0 w 596"/>
                  <a:gd name="T1" fmla="*/ 255 h 567"/>
                  <a:gd name="T2" fmla="*/ 0 w 596"/>
                  <a:gd name="T3" fmla="*/ 170 h 567"/>
                  <a:gd name="T4" fmla="*/ 29 w 596"/>
                  <a:gd name="T5" fmla="*/ 170 h 567"/>
                  <a:gd name="T6" fmla="*/ 85 w 596"/>
                  <a:gd name="T7" fmla="*/ 142 h 567"/>
                  <a:gd name="T8" fmla="*/ 57 w 596"/>
                  <a:gd name="T9" fmla="*/ 57 h 567"/>
                  <a:gd name="T10" fmla="*/ 114 w 596"/>
                  <a:gd name="T11" fmla="*/ 0 h 567"/>
                  <a:gd name="T12" fmla="*/ 142 w 596"/>
                  <a:gd name="T13" fmla="*/ 29 h 567"/>
                  <a:gd name="T14" fmla="*/ 170 w 596"/>
                  <a:gd name="T15" fmla="*/ 114 h 567"/>
                  <a:gd name="T16" fmla="*/ 227 w 596"/>
                  <a:gd name="T17" fmla="*/ 114 h 567"/>
                  <a:gd name="T18" fmla="*/ 340 w 596"/>
                  <a:gd name="T19" fmla="*/ 142 h 567"/>
                  <a:gd name="T20" fmla="*/ 369 w 596"/>
                  <a:gd name="T21" fmla="*/ 142 h 567"/>
                  <a:gd name="T22" fmla="*/ 425 w 596"/>
                  <a:gd name="T23" fmla="*/ 85 h 567"/>
                  <a:gd name="T24" fmla="*/ 425 w 596"/>
                  <a:gd name="T25" fmla="*/ 57 h 567"/>
                  <a:gd name="T26" fmla="*/ 510 w 596"/>
                  <a:gd name="T27" fmla="*/ 57 h 567"/>
                  <a:gd name="T28" fmla="*/ 539 w 596"/>
                  <a:gd name="T29" fmla="*/ 85 h 567"/>
                  <a:gd name="T30" fmla="*/ 567 w 596"/>
                  <a:gd name="T31" fmla="*/ 85 h 567"/>
                  <a:gd name="T32" fmla="*/ 596 w 596"/>
                  <a:gd name="T33" fmla="*/ 114 h 567"/>
                  <a:gd name="T34" fmla="*/ 567 w 596"/>
                  <a:gd name="T35" fmla="*/ 170 h 567"/>
                  <a:gd name="T36" fmla="*/ 596 w 596"/>
                  <a:gd name="T37" fmla="*/ 199 h 567"/>
                  <a:gd name="T38" fmla="*/ 567 w 596"/>
                  <a:gd name="T39" fmla="*/ 227 h 567"/>
                  <a:gd name="T40" fmla="*/ 596 w 596"/>
                  <a:gd name="T41" fmla="*/ 255 h 567"/>
                  <a:gd name="T42" fmla="*/ 596 w 596"/>
                  <a:gd name="T43" fmla="*/ 312 h 567"/>
                  <a:gd name="T44" fmla="*/ 510 w 596"/>
                  <a:gd name="T45" fmla="*/ 340 h 567"/>
                  <a:gd name="T46" fmla="*/ 482 w 596"/>
                  <a:gd name="T47" fmla="*/ 397 h 567"/>
                  <a:gd name="T48" fmla="*/ 312 w 596"/>
                  <a:gd name="T49" fmla="*/ 454 h 567"/>
                  <a:gd name="T50" fmla="*/ 312 w 596"/>
                  <a:gd name="T51" fmla="*/ 482 h 567"/>
                  <a:gd name="T52" fmla="*/ 340 w 596"/>
                  <a:gd name="T53" fmla="*/ 539 h 567"/>
                  <a:gd name="T54" fmla="*/ 284 w 596"/>
                  <a:gd name="T55" fmla="*/ 567 h 567"/>
                  <a:gd name="T56" fmla="*/ 199 w 596"/>
                  <a:gd name="T57" fmla="*/ 511 h 567"/>
                  <a:gd name="T58" fmla="*/ 199 w 596"/>
                  <a:gd name="T59" fmla="*/ 454 h 567"/>
                  <a:gd name="T60" fmla="*/ 227 w 596"/>
                  <a:gd name="T61" fmla="*/ 397 h 567"/>
                  <a:gd name="T62" fmla="*/ 199 w 596"/>
                  <a:gd name="T63" fmla="*/ 369 h 567"/>
                  <a:gd name="T64" fmla="*/ 142 w 596"/>
                  <a:gd name="T65" fmla="*/ 369 h 567"/>
                  <a:gd name="T66" fmla="*/ 142 w 596"/>
                  <a:gd name="T67" fmla="*/ 340 h 567"/>
                  <a:gd name="T68" fmla="*/ 114 w 596"/>
                  <a:gd name="T69" fmla="*/ 312 h 567"/>
                  <a:gd name="T70" fmla="*/ 85 w 596"/>
                  <a:gd name="T71" fmla="*/ 284 h 567"/>
                  <a:gd name="T72" fmla="*/ 57 w 596"/>
                  <a:gd name="T73" fmla="*/ 284 h 567"/>
                  <a:gd name="T74" fmla="*/ 29 w 596"/>
                  <a:gd name="T75" fmla="*/ 284 h 567"/>
                  <a:gd name="T76" fmla="*/ 0 w 596"/>
                  <a:gd name="T77" fmla="*/ 25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6" h="567">
                    <a:moveTo>
                      <a:pt x="0" y="255"/>
                    </a:moveTo>
                    <a:lnTo>
                      <a:pt x="0" y="170"/>
                    </a:lnTo>
                    <a:lnTo>
                      <a:pt x="29" y="170"/>
                    </a:lnTo>
                    <a:lnTo>
                      <a:pt x="85" y="142"/>
                    </a:lnTo>
                    <a:lnTo>
                      <a:pt x="57" y="57"/>
                    </a:lnTo>
                    <a:lnTo>
                      <a:pt x="114" y="0"/>
                    </a:lnTo>
                    <a:lnTo>
                      <a:pt x="142" y="29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340" y="142"/>
                    </a:lnTo>
                    <a:lnTo>
                      <a:pt x="369" y="142"/>
                    </a:lnTo>
                    <a:lnTo>
                      <a:pt x="425" y="85"/>
                    </a:lnTo>
                    <a:lnTo>
                      <a:pt x="425" y="57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567" y="170"/>
                    </a:lnTo>
                    <a:lnTo>
                      <a:pt x="596" y="199"/>
                    </a:lnTo>
                    <a:lnTo>
                      <a:pt x="567" y="227"/>
                    </a:lnTo>
                    <a:lnTo>
                      <a:pt x="596" y="255"/>
                    </a:lnTo>
                    <a:lnTo>
                      <a:pt x="596" y="312"/>
                    </a:lnTo>
                    <a:lnTo>
                      <a:pt x="510" y="340"/>
                    </a:lnTo>
                    <a:lnTo>
                      <a:pt x="482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340" y="539"/>
                    </a:lnTo>
                    <a:lnTo>
                      <a:pt x="284" y="567"/>
                    </a:lnTo>
                    <a:lnTo>
                      <a:pt x="199" y="511"/>
                    </a:lnTo>
                    <a:lnTo>
                      <a:pt x="199" y="454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69"/>
                    </a:lnTo>
                    <a:lnTo>
                      <a:pt x="142" y="340"/>
                    </a:lnTo>
                    <a:lnTo>
                      <a:pt x="114" y="312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29" y="284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" name="Freeform 52"/>
              <p:cNvSpPr>
                <a:spLocks/>
              </p:cNvSpPr>
              <p:nvPr/>
            </p:nvSpPr>
            <p:spPr bwMode="auto">
              <a:xfrm>
                <a:off x="7391401" y="2370138"/>
                <a:ext cx="719138" cy="720725"/>
              </a:xfrm>
              <a:custGeom>
                <a:avLst/>
                <a:gdLst>
                  <a:gd name="T0" fmla="*/ 312 w 453"/>
                  <a:gd name="T1" fmla="*/ 0 h 454"/>
                  <a:gd name="T2" fmla="*/ 226 w 453"/>
                  <a:gd name="T3" fmla="*/ 28 h 454"/>
                  <a:gd name="T4" fmla="*/ 198 w 453"/>
                  <a:gd name="T5" fmla="*/ 85 h 454"/>
                  <a:gd name="T6" fmla="*/ 28 w 453"/>
                  <a:gd name="T7" fmla="*/ 142 h 454"/>
                  <a:gd name="T8" fmla="*/ 28 w 453"/>
                  <a:gd name="T9" fmla="*/ 170 h 454"/>
                  <a:gd name="T10" fmla="*/ 56 w 453"/>
                  <a:gd name="T11" fmla="*/ 227 h 454"/>
                  <a:gd name="T12" fmla="*/ 0 w 453"/>
                  <a:gd name="T13" fmla="*/ 255 h 454"/>
                  <a:gd name="T14" fmla="*/ 56 w 453"/>
                  <a:gd name="T15" fmla="*/ 340 h 454"/>
                  <a:gd name="T16" fmla="*/ 56 w 453"/>
                  <a:gd name="T17" fmla="*/ 397 h 454"/>
                  <a:gd name="T18" fmla="*/ 56 w 453"/>
                  <a:gd name="T19" fmla="*/ 454 h 454"/>
                  <a:gd name="T20" fmla="*/ 170 w 453"/>
                  <a:gd name="T21" fmla="*/ 425 h 454"/>
                  <a:gd name="T22" fmla="*/ 198 w 453"/>
                  <a:gd name="T23" fmla="*/ 397 h 454"/>
                  <a:gd name="T24" fmla="*/ 226 w 453"/>
                  <a:gd name="T25" fmla="*/ 454 h 454"/>
                  <a:gd name="T26" fmla="*/ 255 w 453"/>
                  <a:gd name="T27" fmla="*/ 454 h 454"/>
                  <a:gd name="T28" fmla="*/ 255 w 453"/>
                  <a:gd name="T29" fmla="*/ 425 h 454"/>
                  <a:gd name="T30" fmla="*/ 312 w 453"/>
                  <a:gd name="T31" fmla="*/ 425 h 454"/>
                  <a:gd name="T32" fmla="*/ 312 w 453"/>
                  <a:gd name="T33" fmla="*/ 369 h 454"/>
                  <a:gd name="T34" fmla="*/ 340 w 453"/>
                  <a:gd name="T35" fmla="*/ 284 h 454"/>
                  <a:gd name="T36" fmla="*/ 425 w 453"/>
                  <a:gd name="T37" fmla="*/ 255 h 454"/>
                  <a:gd name="T38" fmla="*/ 453 w 453"/>
                  <a:gd name="T39" fmla="*/ 170 h 454"/>
                  <a:gd name="T40" fmla="*/ 425 w 453"/>
                  <a:gd name="T41" fmla="*/ 170 h 454"/>
                  <a:gd name="T42" fmla="*/ 425 w 453"/>
                  <a:gd name="T43" fmla="*/ 114 h 454"/>
                  <a:gd name="T44" fmla="*/ 368 w 453"/>
                  <a:gd name="T45" fmla="*/ 114 h 454"/>
                  <a:gd name="T46" fmla="*/ 397 w 453"/>
                  <a:gd name="T47" fmla="*/ 85 h 454"/>
                  <a:gd name="T48" fmla="*/ 340 w 453"/>
                  <a:gd name="T49" fmla="*/ 57 h 454"/>
                  <a:gd name="T50" fmla="*/ 312 w 453"/>
                  <a:gd name="T5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3" h="454">
                    <a:moveTo>
                      <a:pt x="312" y="0"/>
                    </a:moveTo>
                    <a:lnTo>
                      <a:pt x="226" y="28"/>
                    </a:lnTo>
                    <a:lnTo>
                      <a:pt x="198" y="85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56" y="227"/>
                    </a:lnTo>
                    <a:lnTo>
                      <a:pt x="0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70" y="425"/>
                    </a:lnTo>
                    <a:lnTo>
                      <a:pt x="198" y="397"/>
                    </a:lnTo>
                    <a:lnTo>
                      <a:pt x="226" y="454"/>
                    </a:lnTo>
                    <a:lnTo>
                      <a:pt x="255" y="454"/>
                    </a:lnTo>
                    <a:lnTo>
                      <a:pt x="255" y="425"/>
                    </a:lnTo>
                    <a:lnTo>
                      <a:pt x="312" y="425"/>
                    </a:lnTo>
                    <a:lnTo>
                      <a:pt x="312" y="369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453" y="170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114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" name="Freeform 53"/>
              <p:cNvSpPr>
                <a:spLocks/>
              </p:cNvSpPr>
              <p:nvPr/>
            </p:nvSpPr>
            <p:spPr bwMode="auto">
              <a:xfrm>
                <a:off x="6850063" y="2460625"/>
                <a:ext cx="450850" cy="449263"/>
              </a:xfrm>
              <a:custGeom>
                <a:avLst/>
                <a:gdLst>
                  <a:gd name="T0" fmla="*/ 199 w 284"/>
                  <a:gd name="T1" fmla="*/ 0 h 283"/>
                  <a:gd name="T2" fmla="*/ 256 w 284"/>
                  <a:gd name="T3" fmla="*/ 0 h 283"/>
                  <a:gd name="T4" fmla="*/ 284 w 284"/>
                  <a:gd name="T5" fmla="*/ 28 h 283"/>
                  <a:gd name="T6" fmla="*/ 256 w 284"/>
                  <a:gd name="T7" fmla="*/ 85 h 283"/>
                  <a:gd name="T8" fmla="*/ 256 w 284"/>
                  <a:gd name="T9" fmla="*/ 142 h 283"/>
                  <a:gd name="T10" fmla="*/ 256 w 284"/>
                  <a:gd name="T11" fmla="*/ 198 h 283"/>
                  <a:gd name="T12" fmla="*/ 227 w 284"/>
                  <a:gd name="T13" fmla="*/ 198 h 283"/>
                  <a:gd name="T14" fmla="*/ 199 w 284"/>
                  <a:gd name="T15" fmla="*/ 198 h 283"/>
                  <a:gd name="T16" fmla="*/ 199 w 284"/>
                  <a:gd name="T17" fmla="*/ 255 h 283"/>
                  <a:gd name="T18" fmla="*/ 171 w 284"/>
                  <a:gd name="T19" fmla="*/ 283 h 283"/>
                  <a:gd name="T20" fmla="*/ 114 w 284"/>
                  <a:gd name="T21" fmla="*/ 283 h 283"/>
                  <a:gd name="T22" fmla="*/ 29 w 284"/>
                  <a:gd name="T23" fmla="*/ 283 h 283"/>
                  <a:gd name="T24" fmla="*/ 0 w 284"/>
                  <a:gd name="T25" fmla="*/ 227 h 283"/>
                  <a:gd name="T26" fmla="*/ 29 w 284"/>
                  <a:gd name="T27" fmla="*/ 170 h 283"/>
                  <a:gd name="T28" fmla="*/ 57 w 284"/>
                  <a:gd name="T29" fmla="*/ 198 h 283"/>
                  <a:gd name="T30" fmla="*/ 114 w 284"/>
                  <a:gd name="T31" fmla="*/ 170 h 283"/>
                  <a:gd name="T32" fmla="*/ 114 w 284"/>
                  <a:gd name="T33" fmla="*/ 85 h 283"/>
                  <a:gd name="T34" fmla="*/ 142 w 284"/>
                  <a:gd name="T35" fmla="*/ 28 h 283"/>
                  <a:gd name="T36" fmla="*/ 171 w 284"/>
                  <a:gd name="T37" fmla="*/ 28 h 283"/>
                  <a:gd name="T38" fmla="*/ 199 w 284"/>
                  <a:gd name="T3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" h="283">
                    <a:moveTo>
                      <a:pt x="199" y="0"/>
                    </a:moveTo>
                    <a:lnTo>
                      <a:pt x="256" y="0"/>
                    </a:lnTo>
                    <a:lnTo>
                      <a:pt x="284" y="28"/>
                    </a:lnTo>
                    <a:lnTo>
                      <a:pt x="256" y="85"/>
                    </a:lnTo>
                    <a:lnTo>
                      <a:pt x="256" y="142"/>
                    </a:lnTo>
                    <a:lnTo>
                      <a:pt x="256" y="198"/>
                    </a:lnTo>
                    <a:lnTo>
                      <a:pt x="227" y="198"/>
                    </a:lnTo>
                    <a:lnTo>
                      <a:pt x="199" y="198"/>
                    </a:lnTo>
                    <a:lnTo>
                      <a:pt x="199" y="255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29" y="170"/>
                    </a:lnTo>
                    <a:lnTo>
                      <a:pt x="57" y="198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" name="Freeform 54"/>
              <p:cNvSpPr>
                <a:spLocks/>
              </p:cNvSpPr>
              <p:nvPr/>
            </p:nvSpPr>
            <p:spPr bwMode="auto">
              <a:xfrm>
                <a:off x="7435851" y="3000375"/>
                <a:ext cx="360363" cy="314325"/>
              </a:xfrm>
              <a:custGeom>
                <a:avLst/>
                <a:gdLst>
                  <a:gd name="T0" fmla="*/ 28 w 227"/>
                  <a:gd name="T1" fmla="*/ 57 h 198"/>
                  <a:gd name="T2" fmla="*/ 142 w 227"/>
                  <a:gd name="T3" fmla="*/ 28 h 198"/>
                  <a:gd name="T4" fmla="*/ 170 w 227"/>
                  <a:gd name="T5" fmla="*/ 0 h 198"/>
                  <a:gd name="T6" fmla="*/ 198 w 227"/>
                  <a:gd name="T7" fmla="*/ 57 h 198"/>
                  <a:gd name="T8" fmla="*/ 198 w 227"/>
                  <a:gd name="T9" fmla="*/ 85 h 198"/>
                  <a:gd name="T10" fmla="*/ 227 w 227"/>
                  <a:gd name="T11" fmla="*/ 113 h 198"/>
                  <a:gd name="T12" fmla="*/ 198 w 227"/>
                  <a:gd name="T13" fmla="*/ 170 h 198"/>
                  <a:gd name="T14" fmla="*/ 85 w 227"/>
                  <a:gd name="T15" fmla="*/ 198 h 198"/>
                  <a:gd name="T16" fmla="*/ 0 w 227"/>
                  <a:gd name="T17" fmla="*/ 198 h 198"/>
                  <a:gd name="T18" fmla="*/ 28 w 227"/>
                  <a:gd name="T19" fmla="*/ 142 h 198"/>
                  <a:gd name="T20" fmla="*/ 57 w 227"/>
                  <a:gd name="T21" fmla="*/ 142 h 198"/>
                  <a:gd name="T22" fmla="*/ 28 w 227"/>
                  <a:gd name="T23" fmla="*/ 57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98">
                    <a:moveTo>
                      <a:pt x="28" y="57"/>
                    </a:moveTo>
                    <a:lnTo>
                      <a:pt x="142" y="28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198" y="170"/>
                    </a:lnTo>
                    <a:lnTo>
                      <a:pt x="85" y="198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57" y="142"/>
                    </a:lnTo>
                    <a:lnTo>
                      <a:pt x="28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1" name="Freeform 55"/>
              <p:cNvSpPr>
                <a:spLocks/>
              </p:cNvSpPr>
              <p:nvPr/>
            </p:nvSpPr>
            <p:spPr bwMode="auto">
              <a:xfrm>
                <a:off x="7435851" y="2774950"/>
                <a:ext cx="765175" cy="1260475"/>
              </a:xfrm>
              <a:custGeom>
                <a:avLst/>
                <a:gdLst>
                  <a:gd name="T0" fmla="*/ 397 w 482"/>
                  <a:gd name="T1" fmla="*/ 0 h 794"/>
                  <a:gd name="T2" fmla="*/ 425 w 482"/>
                  <a:gd name="T3" fmla="*/ 29 h 794"/>
                  <a:gd name="T4" fmla="*/ 397 w 482"/>
                  <a:gd name="T5" fmla="*/ 57 h 794"/>
                  <a:gd name="T6" fmla="*/ 397 w 482"/>
                  <a:gd name="T7" fmla="*/ 199 h 794"/>
                  <a:gd name="T8" fmla="*/ 425 w 482"/>
                  <a:gd name="T9" fmla="*/ 227 h 794"/>
                  <a:gd name="T10" fmla="*/ 454 w 482"/>
                  <a:gd name="T11" fmla="*/ 227 h 794"/>
                  <a:gd name="T12" fmla="*/ 397 w 482"/>
                  <a:gd name="T13" fmla="*/ 255 h 794"/>
                  <a:gd name="T14" fmla="*/ 482 w 482"/>
                  <a:gd name="T15" fmla="*/ 340 h 794"/>
                  <a:gd name="T16" fmla="*/ 425 w 482"/>
                  <a:gd name="T17" fmla="*/ 369 h 794"/>
                  <a:gd name="T18" fmla="*/ 482 w 482"/>
                  <a:gd name="T19" fmla="*/ 426 h 794"/>
                  <a:gd name="T20" fmla="*/ 482 w 482"/>
                  <a:gd name="T21" fmla="*/ 482 h 794"/>
                  <a:gd name="T22" fmla="*/ 454 w 482"/>
                  <a:gd name="T23" fmla="*/ 539 h 794"/>
                  <a:gd name="T24" fmla="*/ 425 w 482"/>
                  <a:gd name="T25" fmla="*/ 567 h 794"/>
                  <a:gd name="T26" fmla="*/ 397 w 482"/>
                  <a:gd name="T27" fmla="*/ 539 h 794"/>
                  <a:gd name="T28" fmla="*/ 284 w 482"/>
                  <a:gd name="T29" fmla="*/ 454 h 794"/>
                  <a:gd name="T30" fmla="*/ 227 w 482"/>
                  <a:gd name="T31" fmla="*/ 596 h 794"/>
                  <a:gd name="T32" fmla="*/ 255 w 482"/>
                  <a:gd name="T33" fmla="*/ 596 h 794"/>
                  <a:gd name="T34" fmla="*/ 255 w 482"/>
                  <a:gd name="T35" fmla="*/ 681 h 794"/>
                  <a:gd name="T36" fmla="*/ 227 w 482"/>
                  <a:gd name="T37" fmla="*/ 737 h 794"/>
                  <a:gd name="T38" fmla="*/ 198 w 482"/>
                  <a:gd name="T39" fmla="*/ 766 h 794"/>
                  <a:gd name="T40" fmla="*/ 142 w 482"/>
                  <a:gd name="T41" fmla="*/ 794 h 794"/>
                  <a:gd name="T42" fmla="*/ 142 w 482"/>
                  <a:gd name="T43" fmla="*/ 766 h 794"/>
                  <a:gd name="T44" fmla="*/ 113 w 482"/>
                  <a:gd name="T45" fmla="*/ 766 h 794"/>
                  <a:gd name="T46" fmla="*/ 142 w 482"/>
                  <a:gd name="T47" fmla="*/ 709 h 794"/>
                  <a:gd name="T48" fmla="*/ 113 w 482"/>
                  <a:gd name="T49" fmla="*/ 709 h 794"/>
                  <a:gd name="T50" fmla="*/ 57 w 482"/>
                  <a:gd name="T51" fmla="*/ 652 h 794"/>
                  <a:gd name="T52" fmla="*/ 142 w 482"/>
                  <a:gd name="T53" fmla="*/ 624 h 794"/>
                  <a:gd name="T54" fmla="*/ 142 w 482"/>
                  <a:gd name="T55" fmla="*/ 567 h 794"/>
                  <a:gd name="T56" fmla="*/ 170 w 482"/>
                  <a:gd name="T57" fmla="*/ 539 h 794"/>
                  <a:gd name="T58" fmla="*/ 85 w 482"/>
                  <a:gd name="T59" fmla="*/ 511 h 794"/>
                  <a:gd name="T60" fmla="*/ 0 w 482"/>
                  <a:gd name="T61" fmla="*/ 340 h 794"/>
                  <a:gd name="T62" fmla="*/ 85 w 482"/>
                  <a:gd name="T63" fmla="*/ 340 h 794"/>
                  <a:gd name="T64" fmla="*/ 198 w 482"/>
                  <a:gd name="T65" fmla="*/ 312 h 794"/>
                  <a:gd name="T66" fmla="*/ 227 w 482"/>
                  <a:gd name="T67" fmla="*/ 255 h 794"/>
                  <a:gd name="T68" fmla="*/ 198 w 482"/>
                  <a:gd name="T69" fmla="*/ 227 h 794"/>
                  <a:gd name="T70" fmla="*/ 198 w 482"/>
                  <a:gd name="T71" fmla="*/ 199 h 794"/>
                  <a:gd name="T72" fmla="*/ 227 w 482"/>
                  <a:gd name="T73" fmla="*/ 199 h 794"/>
                  <a:gd name="T74" fmla="*/ 227 w 482"/>
                  <a:gd name="T75" fmla="*/ 170 h 794"/>
                  <a:gd name="T76" fmla="*/ 284 w 482"/>
                  <a:gd name="T77" fmla="*/ 170 h 794"/>
                  <a:gd name="T78" fmla="*/ 284 w 482"/>
                  <a:gd name="T79" fmla="*/ 114 h 794"/>
                  <a:gd name="T80" fmla="*/ 312 w 482"/>
                  <a:gd name="T81" fmla="*/ 29 h 794"/>
                  <a:gd name="T82" fmla="*/ 397 w 482"/>
                  <a:gd name="T8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2" h="794">
                    <a:moveTo>
                      <a:pt x="397" y="0"/>
                    </a:moveTo>
                    <a:lnTo>
                      <a:pt x="425" y="29"/>
                    </a:lnTo>
                    <a:lnTo>
                      <a:pt x="397" y="57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454" y="227"/>
                    </a:lnTo>
                    <a:lnTo>
                      <a:pt x="397" y="255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82" y="426"/>
                    </a:lnTo>
                    <a:lnTo>
                      <a:pt x="482" y="482"/>
                    </a:lnTo>
                    <a:lnTo>
                      <a:pt x="454" y="539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284" y="454"/>
                    </a:lnTo>
                    <a:lnTo>
                      <a:pt x="227" y="596"/>
                    </a:lnTo>
                    <a:lnTo>
                      <a:pt x="255" y="596"/>
                    </a:lnTo>
                    <a:lnTo>
                      <a:pt x="255" y="681"/>
                    </a:lnTo>
                    <a:lnTo>
                      <a:pt x="227" y="737"/>
                    </a:lnTo>
                    <a:lnTo>
                      <a:pt x="198" y="766"/>
                    </a:lnTo>
                    <a:lnTo>
                      <a:pt x="142" y="794"/>
                    </a:lnTo>
                    <a:lnTo>
                      <a:pt x="142" y="766"/>
                    </a:lnTo>
                    <a:lnTo>
                      <a:pt x="113" y="766"/>
                    </a:lnTo>
                    <a:lnTo>
                      <a:pt x="142" y="709"/>
                    </a:lnTo>
                    <a:lnTo>
                      <a:pt x="113" y="709"/>
                    </a:lnTo>
                    <a:lnTo>
                      <a:pt x="57" y="652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98" y="227"/>
                    </a:lnTo>
                    <a:lnTo>
                      <a:pt x="198" y="199"/>
                    </a:lnTo>
                    <a:lnTo>
                      <a:pt x="227" y="199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12" y="29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2" name="Freeform 56"/>
              <p:cNvSpPr>
                <a:spLocks/>
              </p:cNvSpPr>
              <p:nvPr/>
            </p:nvSpPr>
            <p:spPr bwMode="auto">
              <a:xfrm>
                <a:off x="8110538" y="3270250"/>
                <a:ext cx="315913" cy="630238"/>
              </a:xfrm>
              <a:custGeom>
                <a:avLst/>
                <a:gdLst>
                  <a:gd name="T0" fmla="*/ 57 w 199"/>
                  <a:gd name="T1" fmla="*/ 28 h 397"/>
                  <a:gd name="T2" fmla="*/ 114 w 199"/>
                  <a:gd name="T3" fmla="*/ 0 h 397"/>
                  <a:gd name="T4" fmla="*/ 142 w 199"/>
                  <a:gd name="T5" fmla="*/ 28 h 397"/>
                  <a:gd name="T6" fmla="*/ 142 w 199"/>
                  <a:gd name="T7" fmla="*/ 114 h 397"/>
                  <a:gd name="T8" fmla="*/ 142 w 199"/>
                  <a:gd name="T9" fmla="*/ 255 h 397"/>
                  <a:gd name="T10" fmla="*/ 199 w 199"/>
                  <a:gd name="T11" fmla="*/ 312 h 397"/>
                  <a:gd name="T12" fmla="*/ 170 w 199"/>
                  <a:gd name="T13" fmla="*/ 397 h 397"/>
                  <a:gd name="T14" fmla="*/ 142 w 199"/>
                  <a:gd name="T15" fmla="*/ 397 h 397"/>
                  <a:gd name="T16" fmla="*/ 114 w 199"/>
                  <a:gd name="T17" fmla="*/ 369 h 397"/>
                  <a:gd name="T18" fmla="*/ 114 w 199"/>
                  <a:gd name="T19" fmla="*/ 340 h 397"/>
                  <a:gd name="T20" fmla="*/ 57 w 199"/>
                  <a:gd name="T21" fmla="*/ 369 h 397"/>
                  <a:gd name="T22" fmla="*/ 0 w 199"/>
                  <a:gd name="T23" fmla="*/ 340 h 397"/>
                  <a:gd name="T24" fmla="*/ 57 w 199"/>
                  <a:gd name="T25" fmla="*/ 312 h 397"/>
                  <a:gd name="T26" fmla="*/ 57 w 199"/>
                  <a:gd name="T27" fmla="*/ 284 h 397"/>
                  <a:gd name="T28" fmla="*/ 0 w 199"/>
                  <a:gd name="T29" fmla="*/ 255 h 397"/>
                  <a:gd name="T30" fmla="*/ 29 w 199"/>
                  <a:gd name="T31" fmla="*/ 227 h 397"/>
                  <a:gd name="T32" fmla="*/ 57 w 199"/>
                  <a:gd name="T33" fmla="*/ 170 h 397"/>
                  <a:gd name="T34" fmla="*/ 57 w 199"/>
                  <a:gd name="T35" fmla="*/ 114 h 397"/>
                  <a:gd name="T36" fmla="*/ 0 w 199"/>
                  <a:gd name="T37" fmla="*/ 57 h 397"/>
                  <a:gd name="T38" fmla="*/ 57 w 199"/>
                  <a:gd name="T3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9" h="397">
                    <a:moveTo>
                      <a:pt x="57" y="28"/>
                    </a:moveTo>
                    <a:lnTo>
                      <a:pt x="114" y="0"/>
                    </a:lnTo>
                    <a:lnTo>
                      <a:pt x="142" y="28"/>
                    </a:lnTo>
                    <a:lnTo>
                      <a:pt x="142" y="114"/>
                    </a:lnTo>
                    <a:lnTo>
                      <a:pt x="142" y="255"/>
                    </a:lnTo>
                    <a:lnTo>
                      <a:pt x="199" y="312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114" y="369"/>
                    </a:lnTo>
                    <a:lnTo>
                      <a:pt x="114" y="340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57"/>
                    </a:lnTo>
                    <a:lnTo>
                      <a:pt x="5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3" name="Freeform 57"/>
              <p:cNvSpPr>
                <a:spLocks/>
              </p:cNvSpPr>
              <p:nvPr/>
            </p:nvSpPr>
            <p:spPr bwMode="auto">
              <a:xfrm>
                <a:off x="7750176" y="3495675"/>
                <a:ext cx="450850" cy="1079500"/>
              </a:xfrm>
              <a:custGeom>
                <a:avLst/>
                <a:gdLst>
                  <a:gd name="T0" fmla="*/ 227 w 284"/>
                  <a:gd name="T1" fmla="*/ 198 h 680"/>
                  <a:gd name="T2" fmla="*/ 284 w 284"/>
                  <a:gd name="T3" fmla="*/ 170 h 680"/>
                  <a:gd name="T4" fmla="*/ 284 w 284"/>
                  <a:gd name="T5" fmla="*/ 142 h 680"/>
                  <a:gd name="T6" fmla="*/ 227 w 284"/>
                  <a:gd name="T7" fmla="*/ 113 h 680"/>
                  <a:gd name="T8" fmla="*/ 199 w 284"/>
                  <a:gd name="T9" fmla="*/ 85 h 680"/>
                  <a:gd name="T10" fmla="*/ 86 w 284"/>
                  <a:gd name="T11" fmla="*/ 0 h 680"/>
                  <a:gd name="T12" fmla="*/ 29 w 284"/>
                  <a:gd name="T13" fmla="*/ 142 h 680"/>
                  <a:gd name="T14" fmla="*/ 57 w 284"/>
                  <a:gd name="T15" fmla="*/ 142 h 680"/>
                  <a:gd name="T16" fmla="*/ 57 w 284"/>
                  <a:gd name="T17" fmla="*/ 227 h 680"/>
                  <a:gd name="T18" fmla="*/ 29 w 284"/>
                  <a:gd name="T19" fmla="*/ 283 h 680"/>
                  <a:gd name="T20" fmla="*/ 0 w 284"/>
                  <a:gd name="T21" fmla="*/ 312 h 680"/>
                  <a:gd name="T22" fmla="*/ 29 w 284"/>
                  <a:gd name="T23" fmla="*/ 397 h 680"/>
                  <a:gd name="T24" fmla="*/ 86 w 284"/>
                  <a:gd name="T25" fmla="*/ 453 h 680"/>
                  <a:gd name="T26" fmla="*/ 86 w 284"/>
                  <a:gd name="T27" fmla="*/ 567 h 680"/>
                  <a:gd name="T28" fmla="*/ 57 w 284"/>
                  <a:gd name="T29" fmla="*/ 595 h 680"/>
                  <a:gd name="T30" fmla="*/ 86 w 284"/>
                  <a:gd name="T31" fmla="*/ 652 h 680"/>
                  <a:gd name="T32" fmla="*/ 114 w 284"/>
                  <a:gd name="T33" fmla="*/ 680 h 680"/>
                  <a:gd name="T34" fmla="*/ 114 w 284"/>
                  <a:gd name="T35" fmla="*/ 624 h 680"/>
                  <a:gd name="T36" fmla="*/ 171 w 284"/>
                  <a:gd name="T37" fmla="*/ 624 h 680"/>
                  <a:gd name="T38" fmla="*/ 199 w 284"/>
                  <a:gd name="T39" fmla="*/ 595 h 680"/>
                  <a:gd name="T40" fmla="*/ 227 w 284"/>
                  <a:gd name="T41" fmla="*/ 453 h 680"/>
                  <a:gd name="T42" fmla="*/ 199 w 284"/>
                  <a:gd name="T43" fmla="*/ 425 h 680"/>
                  <a:gd name="T44" fmla="*/ 227 w 284"/>
                  <a:gd name="T45" fmla="*/ 368 h 680"/>
                  <a:gd name="T46" fmla="*/ 227 w 284"/>
                  <a:gd name="T47" fmla="*/ 340 h 680"/>
                  <a:gd name="T48" fmla="*/ 256 w 284"/>
                  <a:gd name="T49" fmla="*/ 312 h 680"/>
                  <a:gd name="T50" fmla="*/ 256 w 284"/>
                  <a:gd name="T51" fmla="*/ 255 h 680"/>
                  <a:gd name="T52" fmla="*/ 227 w 284"/>
                  <a:gd name="T53" fmla="*/ 227 h 680"/>
                  <a:gd name="T54" fmla="*/ 227 w 284"/>
                  <a:gd name="T55" fmla="*/ 19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4" h="680">
                    <a:moveTo>
                      <a:pt x="227" y="198"/>
                    </a:moveTo>
                    <a:lnTo>
                      <a:pt x="284" y="170"/>
                    </a:lnTo>
                    <a:lnTo>
                      <a:pt x="284" y="142"/>
                    </a:lnTo>
                    <a:lnTo>
                      <a:pt x="227" y="113"/>
                    </a:lnTo>
                    <a:lnTo>
                      <a:pt x="199" y="85"/>
                    </a:lnTo>
                    <a:lnTo>
                      <a:pt x="86" y="0"/>
                    </a:lnTo>
                    <a:lnTo>
                      <a:pt x="29" y="142"/>
                    </a:lnTo>
                    <a:lnTo>
                      <a:pt x="57" y="142"/>
                    </a:lnTo>
                    <a:lnTo>
                      <a:pt x="57" y="227"/>
                    </a:lnTo>
                    <a:lnTo>
                      <a:pt x="29" y="283"/>
                    </a:lnTo>
                    <a:lnTo>
                      <a:pt x="0" y="312"/>
                    </a:lnTo>
                    <a:lnTo>
                      <a:pt x="29" y="397"/>
                    </a:lnTo>
                    <a:lnTo>
                      <a:pt x="86" y="453"/>
                    </a:lnTo>
                    <a:lnTo>
                      <a:pt x="86" y="567"/>
                    </a:lnTo>
                    <a:lnTo>
                      <a:pt x="57" y="595"/>
                    </a:lnTo>
                    <a:lnTo>
                      <a:pt x="86" y="652"/>
                    </a:lnTo>
                    <a:lnTo>
                      <a:pt x="114" y="680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99" y="595"/>
                    </a:lnTo>
                    <a:lnTo>
                      <a:pt x="227" y="453"/>
                    </a:lnTo>
                    <a:lnTo>
                      <a:pt x="199" y="425"/>
                    </a:lnTo>
                    <a:lnTo>
                      <a:pt x="227" y="368"/>
                    </a:lnTo>
                    <a:lnTo>
                      <a:pt x="227" y="340"/>
                    </a:lnTo>
                    <a:lnTo>
                      <a:pt x="256" y="312"/>
                    </a:lnTo>
                    <a:lnTo>
                      <a:pt x="256" y="255"/>
                    </a:lnTo>
                    <a:lnTo>
                      <a:pt x="227" y="227"/>
                    </a:lnTo>
                    <a:lnTo>
                      <a:pt x="227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4" name="Freeform 58"/>
              <p:cNvSpPr>
                <a:spLocks/>
              </p:cNvSpPr>
              <p:nvPr/>
            </p:nvSpPr>
            <p:spPr bwMode="auto">
              <a:xfrm>
                <a:off x="7570788" y="4756150"/>
                <a:ext cx="1079500" cy="1079500"/>
              </a:xfrm>
              <a:custGeom>
                <a:avLst/>
                <a:gdLst>
                  <a:gd name="T0" fmla="*/ 482 w 680"/>
                  <a:gd name="T1" fmla="*/ 680 h 680"/>
                  <a:gd name="T2" fmla="*/ 454 w 680"/>
                  <a:gd name="T3" fmla="*/ 652 h 680"/>
                  <a:gd name="T4" fmla="*/ 482 w 680"/>
                  <a:gd name="T5" fmla="*/ 623 h 680"/>
                  <a:gd name="T6" fmla="*/ 454 w 680"/>
                  <a:gd name="T7" fmla="*/ 567 h 680"/>
                  <a:gd name="T8" fmla="*/ 482 w 680"/>
                  <a:gd name="T9" fmla="*/ 567 h 680"/>
                  <a:gd name="T10" fmla="*/ 454 w 680"/>
                  <a:gd name="T11" fmla="*/ 482 h 680"/>
                  <a:gd name="T12" fmla="*/ 425 w 680"/>
                  <a:gd name="T13" fmla="*/ 482 h 680"/>
                  <a:gd name="T14" fmla="*/ 425 w 680"/>
                  <a:gd name="T15" fmla="*/ 425 h 680"/>
                  <a:gd name="T16" fmla="*/ 369 w 680"/>
                  <a:gd name="T17" fmla="*/ 425 h 680"/>
                  <a:gd name="T18" fmla="*/ 340 w 680"/>
                  <a:gd name="T19" fmla="*/ 311 h 680"/>
                  <a:gd name="T20" fmla="*/ 312 w 680"/>
                  <a:gd name="T21" fmla="*/ 283 h 680"/>
                  <a:gd name="T22" fmla="*/ 312 w 680"/>
                  <a:gd name="T23" fmla="*/ 255 h 680"/>
                  <a:gd name="T24" fmla="*/ 284 w 680"/>
                  <a:gd name="T25" fmla="*/ 198 h 680"/>
                  <a:gd name="T26" fmla="*/ 170 w 680"/>
                  <a:gd name="T27" fmla="*/ 198 h 680"/>
                  <a:gd name="T28" fmla="*/ 142 w 680"/>
                  <a:gd name="T29" fmla="*/ 226 h 680"/>
                  <a:gd name="T30" fmla="*/ 85 w 680"/>
                  <a:gd name="T31" fmla="*/ 198 h 680"/>
                  <a:gd name="T32" fmla="*/ 57 w 680"/>
                  <a:gd name="T33" fmla="*/ 226 h 680"/>
                  <a:gd name="T34" fmla="*/ 0 w 680"/>
                  <a:gd name="T35" fmla="*/ 198 h 680"/>
                  <a:gd name="T36" fmla="*/ 57 w 680"/>
                  <a:gd name="T37" fmla="*/ 198 h 680"/>
                  <a:gd name="T38" fmla="*/ 85 w 680"/>
                  <a:gd name="T39" fmla="*/ 113 h 680"/>
                  <a:gd name="T40" fmla="*/ 113 w 680"/>
                  <a:gd name="T41" fmla="*/ 113 h 680"/>
                  <a:gd name="T42" fmla="*/ 199 w 680"/>
                  <a:gd name="T43" fmla="*/ 113 h 680"/>
                  <a:gd name="T44" fmla="*/ 227 w 680"/>
                  <a:gd name="T45" fmla="*/ 56 h 680"/>
                  <a:gd name="T46" fmla="*/ 227 w 680"/>
                  <a:gd name="T47" fmla="*/ 28 h 680"/>
                  <a:gd name="T48" fmla="*/ 255 w 680"/>
                  <a:gd name="T49" fmla="*/ 0 h 680"/>
                  <a:gd name="T50" fmla="*/ 340 w 680"/>
                  <a:gd name="T51" fmla="*/ 0 h 680"/>
                  <a:gd name="T52" fmla="*/ 369 w 680"/>
                  <a:gd name="T53" fmla="*/ 28 h 680"/>
                  <a:gd name="T54" fmla="*/ 397 w 680"/>
                  <a:gd name="T55" fmla="*/ 28 h 680"/>
                  <a:gd name="T56" fmla="*/ 425 w 680"/>
                  <a:gd name="T57" fmla="*/ 85 h 680"/>
                  <a:gd name="T58" fmla="*/ 369 w 680"/>
                  <a:gd name="T59" fmla="*/ 85 h 680"/>
                  <a:gd name="T60" fmla="*/ 340 w 680"/>
                  <a:gd name="T61" fmla="*/ 113 h 680"/>
                  <a:gd name="T62" fmla="*/ 454 w 680"/>
                  <a:gd name="T63" fmla="*/ 255 h 680"/>
                  <a:gd name="T64" fmla="*/ 482 w 680"/>
                  <a:gd name="T65" fmla="*/ 255 h 680"/>
                  <a:gd name="T66" fmla="*/ 482 w 680"/>
                  <a:gd name="T67" fmla="*/ 226 h 680"/>
                  <a:gd name="T68" fmla="*/ 567 w 680"/>
                  <a:gd name="T69" fmla="*/ 226 h 680"/>
                  <a:gd name="T70" fmla="*/ 680 w 680"/>
                  <a:gd name="T71" fmla="*/ 226 h 680"/>
                  <a:gd name="T72" fmla="*/ 652 w 680"/>
                  <a:gd name="T73" fmla="*/ 311 h 680"/>
                  <a:gd name="T74" fmla="*/ 624 w 680"/>
                  <a:gd name="T75" fmla="*/ 368 h 680"/>
                  <a:gd name="T76" fmla="*/ 652 w 680"/>
                  <a:gd name="T77" fmla="*/ 397 h 680"/>
                  <a:gd name="T78" fmla="*/ 624 w 680"/>
                  <a:gd name="T79" fmla="*/ 453 h 680"/>
                  <a:gd name="T80" fmla="*/ 652 w 680"/>
                  <a:gd name="T81" fmla="*/ 510 h 680"/>
                  <a:gd name="T82" fmla="*/ 595 w 680"/>
                  <a:gd name="T83" fmla="*/ 510 h 680"/>
                  <a:gd name="T84" fmla="*/ 595 w 680"/>
                  <a:gd name="T85" fmla="*/ 652 h 680"/>
                  <a:gd name="T86" fmla="*/ 567 w 680"/>
                  <a:gd name="T87" fmla="*/ 680 h 680"/>
                  <a:gd name="T88" fmla="*/ 539 w 680"/>
                  <a:gd name="T89" fmla="*/ 652 h 680"/>
                  <a:gd name="T90" fmla="*/ 482 w 680"/>
                  <a:gd name="T9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0" h="680">
                    <a:moveTo>
                      <a:pt x="482" y="680"/>
                    </a:moveTo>
                    <a:lnTo>
                      <a:pt x="454" y="652"/>
                    </a:lnTo>
                    <a:lnTo>
                      <a:pt x="482" y="623"/>
                    </a:lnTo>
                    <a:lnTo>
                      <a:pt x="454" y="567"/>
                    </a:lnTo>
                    <a:lnTo>
                      <a:pt x="482" y="567"/>
                    </a:lnTo>
                    <a:lnTo>
                      <a:pt x="454" y="482"/>
                    </a:lnTo>
                    <a:lnTo>
                      <a:pt x="425" y="482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340" y="311"/>
                    </a:lnTo>
                    <a:lnTo>
                      <a:pt x="312" y="283"/>
                    </a:lnTo>
                    <a:lnTo>
                      <a:pt x="312" y="255"/>
                    </a:lnTo>
                    <a:lnTo>
                      <a:pt x="284" y="198"/>
                    </a:lnTo>
                    <a:lnTo>
                      <a:pt x="170" y="198"/>
                    </a:lnTo>
                    <a:lnTo>
                      <a:pt x="142" y="226"/>
                    </a:lnTo>
                    <a:lnTo>
                      <a:pt x="85" y="198"/>
                    </a:lnTo>
                    <a:lnTo>
                      <a:pt x="57" y="226"/>
                    </a:lnTo>
                    <a:lnTo>
                      <a:pt x="0" y="198"/>
                    </a:lnTo>
                    <a:lnTo>
                      <a:pt x="57" y="198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99" y="113"/>
                    </a:lnTo>
                    <a:lnTo>
                      <a:pt x="227" y="56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40" y="0"/>
                    </a:lnTo>
                    <a:lnTo>
                      <a:pt x="369" y="28"/>
                    </a:lnTo>
                    <a:lnTo>
                      <a:pt x="397" y="28"/>
                    </a:lnTo>
                    <a:lnTo>
                      <a:pt x="425" y="85"/>
                    </a:lnTo>
                    <a:lnTo>
                      <a:pt x="369" y="85"/>
                    </a:lnTo>
                    <a:lnTo>
                      <a:pt x="340" y="113"/>
                    </a:lnTo>
                    <a:lnTo>
                      <a:pt x="454" y="255"/>
                    </a:lnTo>
                    <a:lnTo>
                      <a:pt x="482" y="255"/>
                    </a:lnTo>
                    <a:lnTo>
                      <a:pt x="482" y="226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52" y="311"/>
                    </a:lnTo>
                    <a:lnTo>
                      <a:pt x="624" y="368"/>
                    </a:lnTo>
                    <a:lnTo>
                      <a:pt x="652" y="397"/>
                    </a:lnTo>
                    <a:lnTo>
                      <a:pt x="624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95" y="652"/>
                    </a:lnTo>
                    <a:lnTo>
                      <a:pt x="567" y="680"/>
                    </a:lnTo>
                    <a:lnTo>
                      <a:pt x="539" y="652"/>
                    </a:lnTo>
                    <a:lnTo>
                      <a:pt x="482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5" name="Freeform 59"/>
              <p:cNvSpPr>
                <a:spLocks/>
              </p:cNvSpPr>
              <p:nvPr/>
            </p:nvSpPr>
            <p:spPr bwMode="auto">
              <a:xfrm>
                <a:off x="5635626" y="6465888"/>
                <a:ext cx="2925763" cy="1935163"/>
              </a:xfrm>
              <a:custGeom>
                <a:avLst/>
                <a:gdLst>
                  <a:gd name="T0" fmla="*/ 170 w 1843"/>
                  <a:gd name="T1" fmla="*/ 1162 h 1219"/>
                  <a:gd name="T2" fmla="*/ 170 w 1843"/>
                  <a:gd name="T3" fmla="*/ 1077 h 1219"/>
                  <a:gd name="T4" fmla="*/ 142 w 1843"/>
                  <a:gd name="T5" fmla="*/ 992 h 1219"/>
                  <a:gd name="T6" fmla="*/ 142 w 1843"/>
                  <a:gd name="T7" fmla="*/ 879 h 1219"/>
                  <a:gd name="T8" fmla="*/ 85 w 1843"/>
                  <a:gd name="T9" fmla="*/ 879 h 1219"/>
                  <a:gd name="T10" fmla="*/ 142 w 1843"/>
                  <a:gd name="T11" fmla="*/ 737 h 1219"/>
                  <a:gd name="T12" fmla="*/ 85 w 1843"/>
                  <a:gd name="T13" fmla="*/ 709 h 1219"/>
                  <a:gd name="T14" fmla="*/ 57 w 1843"/>
                  <a:gd name="T15" fmla="*/ 652 h 1219"/>
                  <a:gd name="T16" fmla="*/ 0 w 1843"/>
                  <a:gd name="T17" fmla="*/ 624 h 1219"/>
                  <a:gd name="T18" fmla="*/ 0 w 1843"/>
                  <a:gd name="T19" fmla="*/ 510 h 1219"/>
                  <a:gd name="T20" fmla="*/ 0 w 1843"/>
                  <a:gd name="T21" fmla="*/ 482 h 1219"/>
                  <a:gd name="T22" fmla="*/ 85 w 1843"/>
                  <a:gd name="T23" fmla="*/ 425 h 1219"/>
                  <a:gd name="T24" fmla="*/ 142 w 1843"/>
                  <a:gd name="T25" fmla="*/ 454 h 1219"/>
                  <a:gd name="T26" fmla="*/ 255 w 1843"/>
                  <a:gd name="T27" fmla="*/ 425 h 1219"/>
                  <a:gd name="T28" fmla="*/ 397 w 1843"/>
                  <a:gd name="T29" fmla="*/ 397 h 1219"/>
                  <a:gd name="T30" fmla="*/ 454 w 1843"/>
                  <a:gd name="T31" fmla="*/ 425 h 1219"/>
                  <a:gd name="T32" fmla="*/ 539 w 1843"/>
                  <a:gd name="T33" fmla="*/ 340 h 1219"/>
                  <a:gd name="T34" fmla="*/ 510 w 1843"/>
                  <a:gd name="T35" fmla="*/ 255 h 1219"/>
                  <a:gd name="T36" fmla="*/ 510 w 1843"/>
                  <a:gd name="T37" fmla="*/ 142 h 1219"/>
                  <a:gd name="T38" fmla="*/ 567 w 1843"/>
                  <a:gd name="T39" fmla="*/ 85 h 1219"/>
                  <a:gd name="T40" fmla="*/ 1021 w 1843"/>
                  <a:gd name="T41" fmla="*/ 57 h 1219"/>
                  <a:gd name="T42" fmla="*/ 1049 w 1843"/>
                  <a:gd name="T43" fmla="*/ 113 h 1219"/>
                  <a:gd name="T44" fmla="*/ 1219 w 1843"/>
                  <a:gd name="T45" fmla="*/ 170 h 1219"/>
                  <a:gd name="T46" fmla="*/ 1361 w 1843"/>
                  <a:gd name="T47" fmla="*/ 227 h 1219"/>
                  <a:gd name="T48" fmla="*/ 1389 w 1843"/>
                  <a:gd name="T49" fmla="*/ 255 h 1219"/>
                  <a:gd name="T50" fmla="*/ 1531 w 1843"/>
                  <a:gd name="T51" fmla="*/ 312 h 1219"/>
                  <a:gd name="T52" fmla="*/ 1531 w 1843"/>
                  <a:gd name="T53" fmla="*/ 397 h 1219"/>
                  <a:gd name="T54" fmla="*/ 1644 w 1843"/>
                  <a:gd name="T55" fmla="*/ 454 h 1219"/>
                  <a:gd name="T56" fmla="*/ 1588 w 1843"/>
                  <a:gd name="T57" fmla="*/ 539 h 1219"/>
                  <a:gd name="T58" fmla="*/ 1701 w 1843"/>
                  <a:gd name="T59" fmla="*/ 680 h 1219"/>
                  <a:gd name="T60" fmla="*/ 1758 w 1843"/>
                  <a:gd name="T61" fmla="*/ 709 h 1219"/>
                  <a:gd name="T62" fmla="*/ 1814 w 1843"/>
                  <a:gd name="T63" fmla="*/ 794 h 1219"/>
                  <a:gd name="T64" fmla="*/ 1758 w 1843"/>
                  <a:gd name="T65" fmla="*/ 822 h 1219"/>
                  <a:gd name="T66" fmla="*/ 1729 w 1843"/>
                  <a:gd name="T67" fmla="*/ 964 h 1219"/>
                  <a:gd name="T68" fmla="*/ 1701 w 1843"/>
                  <a:gd name="T69" fmla="*/ 1106 h 1219"/>
                  <a:gd name="T70" fmla="*/ 1644 w 1843"/>
                  <a:gd name="T71" fmla="*/ 1191 h 1219"/>
                  <a:gd name="T72" fmla="*/ 1503 w 1843"/>
                  <a:gd name="T73" fmla="*/ 1191 h 1219"/>
                  <a:gd name="T74" fmla="*/ 1389 w 1843"/>
                  <a:gd name="T75" fmla="*/ 1134 h 1219"/>
                  <a:gd name="T76" fmla="*/ 1276 w 1843"/>
                  <a:gd name="T77" fmla="*/ 1106 h 1219"/>
                  <a:gd name="T78" fmla="*/ 1219 w 1843"/>
                  <a:gd name="T79" fmla="*/ 1049 h 1219"/>
                  <a:gd name="T80" fmla="*/ 1162 w 1843"/>
                  <a:gd name="T81" fmla="*/ 1021 h 1219"/>
                  <a:gd name="T82" fmla="*/ 1106 w 1843"/>
                  <a:gd name="T83" fmla="*/ 992 h 1219"/>
                  <a:gd name="T84" fmla="*/ 1077 w 1843"/>
                  <a:gd name="T85" fmla="*/ 907 h 1219"/>
                  <a:gd name="T86" fmla="*/ 992 w 1843"/>
                  <a:gd name="T87" fmla="*/ 935 h 1219"/>
                  <a:gd name="T88" fmla="*/ 936 w 1843"/>
                  <a:gd name="T89" fmla="*/ 935 h 1219"/>
                  <a:gd name="T90" fmla="*/ 879 w 1843"/>
                  <a:gd name="T91" fmla="*/ 935 h 1219"/>
                  <a:gd name="T92" fmla="*/ 879 w 1843"/>
                  <a:gd name="T93" fmla="*/ 850 h 1219"/>
                  <a:gd name="T94" fmla="*/ 794 w 1843"/>
                  <a:gd name="T95" fmla="*/ 850 h 1219"/>
                  <a:gd name="T96" fmla="*/ 737 w 1843"/>
                  <a:gd name="T97" fmla="*/ 964 h 1219"/>
                  <a:gd name="T98" fmla="*/ 709 w 1843"/>
                  <a:gd name="T99" fmla="*/ 1021 h 1219"/>
                  <a:gd name="T100" fmla="*/ 709 w 1843"/>
                  <a:gd name="T101" fmla="*/ 1191 h 1219"/>
                  <a:gd name="T102" fmla="*/ 624 w 1843"/>
                  <a:gd name="T103" fmla="*/ 1162 h 1219"/>
                  <a:gd name="T104" fmla="*/ 539 w 1843"/>
                  <a:gd name="T105" fmla="*/ 1162 h 1219"/>
                  <a:gd name="T106" fmla="*/ 454 w 1843"/>
                  <a:gd name="T107" fmla="*/ 1191 h 1219"/>
                  <a:gd name="T108" fmla="*/ 425 w 1843"/>
                  <a:gd name="T109" fmla="*/ 1134 h 1219"/>
                  <a:gd name="T110" fmla="*/ 340 w 1843"/>
                  <a:gd name="T111" fmla="*/ 1134 h 1219"/>
                  <a:gd name="T112" fmla="*/ 284 w 1843"/>
                  <a:gd name="T113" fmla="*/ 1191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43" h="1219">
                    <a:moveTo>
                      <a:pt x="227" y="1191"/>
                    </a:moveTo>
                    <a:lnTo>
                      <a:pt x="170" y="1162"/>
                    </a:lnTo>
                    <a:lnTo>
                      <a:pt x="199" y="1106"/>
                    </a:lnTo>
                    <a:lnTo>
                      <a:pt x="170" y="1077"/>
                    </a:lnTo>
                    <a:lnTo>
                      <a:pt x="170" y="1021"/>
                    </a:lnTo>
                    <a:lnTo>
                      <a:pt x="142" y="992"/>
                    </a:lnTo>
                    <a:lnTo>
                      <a:pt x="170" y="879"/>
                    </a:lnTo>
                    <a:lnTo>
                      <a:pt x="142" y="879"/>
                    </a:lnTo>
                    <a:lnTo>
                      <a:pt x="113" y="907"/>
                    </a:lnTo>
                    <a:lnTo>
                      <a:pt x="85" y="879"/>
                    </a:lnTo>
                    <a:lnTo>
                      <a:pt x="113" y="794"/>
                    </a:lnTo>
                    <a:lnTo>
                      <a:pt x="142" y="737"/>
                    </a:lnTo>
                    <a:lnTo>
                      <a:pt x="85" y="737"/>
                    </a:lnTo>
                    <a:lnTo>
                      <a:pt x="85" y="709"/>
                    </a:lnTo>
                    <a:lnTo>
                      <a:pt x="28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24"/>
                    </a:lnTo>
                    <a:lnTo>
                      <a:pt x="28" y="595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113" y="454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55" y="425"/>
                    </a:lnTo>
                    <a:lnTo>
                      <a:pt x="312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425"/>
                    </a:lnTo>
                    <a:lnTo>
                      <a:pt x="567" y="425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510" y="142"/>
                    </a:lnTo>
                    <a:lnTo>
                      <a:pt x="482" y="113"/>
                    </a:lnTo>
                    <a:lnTo>
                      <a:pt x="567" y="85"/>
                    </a:lnTo>
                    <a:lnTo>
                      <a:pt x="936" y="0"/>
                    </a:lnTo>
                    <a:lnTo>
                      <a:pt x="1021" y="57"/>
                    </a:lnTo>
                    <a:lnTo>
                      <a:pt x="1049" y="85"/>
                    </a:lnTo>
                    <a:lnTo>
                      <a:pt x="1049" y="113"/>
                    </a:lnTo>
                    <a:lnTo>
                      <a:pt x="1134" y="170"/>
                    </a:lnTo>
                    <a:lnTo>
                      <a:pt x="1219" y="170"/>
                    </a:lnTo>
                    <a:lnTo>
                      <a:pt x="1276" y="227"/>
                    </a:lnTo>
                    <a:lnTo>
                      <a:pt x="1361" y="227"/>
                    </a:lnTo>
                    <a:lnTo>
                      <a:pt x="1361" y="255"/>
                    </a:lnTo>
                    <a:lnTo>
                      <a:pt x="1389" y="255"/>
                    </a:lnTo>
                    <a:lnTo>
                      <a:pt x="1474" y="312"/>
                    </a:lnTo>
                    <a:lnTo>
                      <a:pt x="1531" y="312"/>
                    </a:lnTo>
                    <a:lnTo>
                      <a:pt x="1503" y="368"/>
                    </a:lnTo>
                    <a:lnTo>
                      <a:pt x="1531" y="397"/>
                    </a:lnTo>
                    <a:lnTo>
                      <a:pt x="1531" y="454"/>
                    </a:lnTo>
                    <a:lnTo>
                      <a:pt x="1644" y="454"/>
                    </a:lnTo>
                    <a:lnTo>
                      <a:pt x="1701" y="482"/>
                    </a:lnTo>
                    <a:lnTo>
                      <a:pt x="1588" y="539"/>
                    </a:lnTo>
                    <a:lnTo>
                      <a:pt x="1559" y="595"/>
                    </a:lnTo>
                    <a:lnTo>
                      <a:pt x="1701" y="680"/>
                    </a:lnTo>
                    <a:lnTo>
                      <a:pt x="1729" y="680"/>
                    </a:lnTo>
                    <a:lnTo>
                      <a:pt x="1758" y="709"/>
                    </a:lnTo>
                    <a:lnTo>
                      <a:pt x="1843" y="737"/>
                    </a:lnTo>
                    <a:lnTo>
                      <a:pt x="1814" y="794"/>
                    </a:lnTo>
                    <a:lnTo>
                      <a:pt x="1786" y="794"/>
                    </a:lnTo>
                    <a:lnTo>
                      <a:pt x="1758" y="822"/>
                    </a:lnTo>
                    <a:lnTo>
                      <a:pt x="1814" y="935"/>
                    </a:lnTo>
                    <a:lnTo>
                      <a:pt x="1729" y="964"/>
                    </a:lnTo>
                    <a:lnTo>
                      <a:pt x="1729" y="1077"/>
                    </a:lnTo>
                    <a:lnTo>
                      <a:pt x="1701" y="1106"/>
                    </a:lnTo>
                    <a:lnTo>
                      <a:pt x="1701" y="1134"/>
                    </a:lnTo>
                    <a:lnTo>
                      <a:pt x="1644" y="1191"/>
                    </a:lnTo>
                    <a:lnTo>
                      <a:pt x="1588" y="1219"/>
                    </a:lnTo>
                    <a:lnTo>
                      <a:pt x="1503" y="1191"/>
                    </a:lnTo>
                    <a:lnTo>
                      <a:pt x="1503" y="1162"/>
                    </a:lnTo>
                    <a:lnTo>
                      <a:pt x="1389" y="1134"/>
                    </a:lnTo>
                    <a:lnTo>
                      <a:pt x="1361" y="1106"/>
                    </a:lnTo>
                    <a:lnTo>
                      <a:pt x="1276" y="1106"/>
                    </a:lnTo>
                    <a:lnTo>
                      <a:pt x="1219" y="1077"/>
                    </a:lnTo>
                    <a:lnTo>
                      <a:pt x="1219" y="1049"/>
                    </a:lnTo>
                    <a:lnTo>
                      <a:pt x="1162" y="1049"/>
                    </a:lnTo>
                    <a:lnTo>
                      <a:pt x="1162" y="1021"/>
                    </a:lnTo>
                    <a:lnTo>
                      <a:pt x="1134" y="964"/>
                    </a:lnTo>
                    <a:lnTo>
                      <a:pt x="1106" y="992"/>
                    </a:lnTo>
                    <a:lnTo>
                      <a:pt x="1077" y="964"/>
                    </a:lnTo>
                    <a:lnTo>
                      <a:pt x="1077" y="907"/>
                    </a:lnTo>
                    <a:lnTo>
                      <a:pt x="1021" y="907"/>
                    </a:lnTo>
                    <a:lnTo>
                      <a:pt x="992" y="935"/>
                    </a:lnTo>
                    <a:lnTo>
                      <a:pt x="964" y="907"/>
                    </a:lnTo>
                    <a:lnTo>
                      <a:pt x="936" y="935"/>
                    </a:lnTo>
                    <a:lnTo>
                      <a:pt x="879" y="907"/>
                    </a:lnTo>
                    <a:lnTo>
                      <a:pt x="879" y="935"/>
                    </a:lnTo>
                    <a:lnTo>
                      <a:pt x="851" y="935"/>
                    </a:lnTo>
                    <a:lnTo>
                      <a:pt x="879" y="850"/>
                    </a:lnTo>
                    <a:lnTo>
                      <a:pt x="794" y="822"/>
                    </a:lnTo>
                    <a:lnTo>
                      <a:pt x="794" y="850"/>
                    </a:lnTo>
                    <a:lnTo>
                      <a:pt x="737" y="907"/>
                    </a:lnTo>
                    <a:lnTo>
                      <a:pt x="737" y="964"/>
                    </a:lnTo>
                    <a:lnTo>
                      <a:pt x="765" y="992"/>
                    </a:lnTo>
                    <a:lnTo>
                      <a:pt x="709" y="1021"/>
                    </a:lnTo>
                    <a:lnTo>
                      <a:pt x="680" y="1134"/>
                    </a:lnTo>
                    <a:lnTo>
                      <a:pt x="709" y="1191"/>
                    </a:lnTo>
                    <a:lnTo>
                      <a:pt x="624" y="1191"/>
                    </a:lnTo>
                    <a:lnTo>
                      <a:pt x="624" y="1162"/>
                    </a:lnTo>
                    <a:lnTo>
                      <a:pt x="567" y="1191"/>
                    </a:lnTo>
                    <a:lnTo>
                      <a:pt x="539" y="1162"/>
                    </a:lnTo>
                    <a:lnTo>
                      <a:pt x="510" y="1162"/>
                    </a:lnTo>
                    <a:lnTo>
                      <a:pt x="454" y="1191"/>
                    </a:lnTo>
                    <a:lnTo>
                      <a:pt x="425" y="1162"/>
                    </a:lnTo>
                    <a:lnTo>
                      <a:pt x="425" y="1134"/>
                    </a:lnTo>
                    <a:lnTo>
                      <a:pt x="369" y="1162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227" y="119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" name="Freeform 60"/>
              <p:cNvSpPr>
                <a:spLocks/>
              </p:cNvSpPr>
              <p:nvPr/>
            </p:nvSpPr>
            <p:spPr bwMode="auto">
              <a:xfrm>
                <a:off x="1855788" y="3900488"/>
                <a:ext cx="134938" cy="134938"/>
              </a:xfrm>
              <a:custGeom>
                <a:avLst/>
                <a:gdLst>
                  <a:gd name="T0" fmla="*/ 56 w 85"/>
                  <a:gd name="T1" fmla="*/ 0 h 85"/>
                  <a:gd name="T2" fmla="*/ 28 w 85"/>
                  <a:gd name="T3" fmla="*/ 28 h 85"/>
                  <a:gd name="T4" fmla="*/ 0 w 85"/>
                  <a:gd name="T5" fmla="*/ 57 h 85"/>
                  <a:gd name="T6" fmla="*/ 56 w 85"/>
                  <a:gd name="T7" fmla="*/ 85 h 85"/>
                  <a:gd name="T8" fmla="*/ 85 w 85"/>
                  <a:gd name="T9" fmla="*/ 28 h 85"/>
                  <a:gd name="T10" fmla="*/ 56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56" y="0"/>
                    </a:moveTo>
                    <a:lnTo>
                      <a:pt x="28" y="28"/>
                    </a:lnTo>
                    <a:lnTo>
                      <a:pt x="0" y="57"/>
                    </a:lnTo>
                    <a:lnTo>
                      <a:pt x="56" y="85"/>
                    </a:lnTo>
                    <a:lnTo>
                      <a:pt x="85" y="2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7" name="Freeform 61"/>
              <p:cNvSpPr>
                <a:spLocks/>
              </p:cNvSpPr>
              <p:nvPr/>
            </p:nvSpPr>
            <p:spPr bwMode="auto">
              <a:xfrm>
                <a:off x="1855788" y="3270250"/>
                <a:ext cx="1979613" cy="1709738"/>
              </a:xfrm>
              <a:custGeom>
                <a:avLst/>
                <a:gdLst>
                  <a:gd name="T0" fmla="*/ 1162 w 1247"/>
                  <a:gd name="T1" fmla="*/ 964 h 1077"/>
                  <a:gd name="T2" fmla="*/ 1190 w 1247"/>
                  <a:gd name="T3" fmla="*/ 879 h 1077"/>
                  <a:gd name="T4" fmla="*/ 1247 w 1247"/>
                  <a:gd name="T5" fmla="*/ 822 h 1077"/>
                  <a:gd name="T6" fmla="*/ 1219 w 1247"/>
                  <a:gd name="T7" fmla="*/ 737 h 1077"/>
                  <a:gd name="T8" fmla="*/ 1247 w 1247"/>
                  <a:gd name="T9" fmla="*/ 624 h 1077"/>
                  <a:gd name="T10" fmla="*/ 1134 w 1247"/>
                  <a:gd name="T11" fmla="*/ 539 h 1077"/>
                  <a:gd name="T12" fmla="*/ 992 w 1247"/>
                  <a:gd name="T13" fmla="*/ 567 h 1077"/>
                  <a:gd name="T14" fmla="*/ 992 w 1247"/>
                  <a:gd name="T15" fmla="*/ 510 h 1077"/>
                  <a:gd name="T16" fmla="*/ 964 w 1247"/>
                  <a:gd name="T17" fmla="*/ 397 h 1077"/>
                  <a:gd name="T18" fmla="*/ 850 w 1247"/>
                  <a:gd name="T19" fmla="*/ 312 h 1077"/>
                  <a:gd name="T20" fmla="*/ 822 w 1247"/>
                  <a:gd name="T21" fmla="*/ 170 h 1077"/>
                  <a:gd name="T22" fmla="*/ 793 w 1247"/>
                  <a:gd name="T23" fmla="*/ 57 h 1077"/>
                  <a:gd name="T24" fmla="*/ 708 w 1247"/>
                  <a:gd name="T25" fmla="*/ 85 h 1077"/>
                  <a:gd name="T26" fmla="*/ 567 w 1247"/>
                  <a:gd name="T27" fmla="*/ 114 h 1077"/>
                  <a:gd name="T28" fmla="*/ 595 w 1247"/>
                  <a:gd name="T29" fmla="*/ 199 h 1077"/>
                  <a:gd name="T30" fmla="*/ 425 w 1247"/>
                  <a:gd name="T31" fmla="*/ 340 h 1077"/>
                  <a:gd name="T32" fmla="*/ 340 w 1247"/>
                  <a:gd name="T33" fmla="*/ 369 h 1077"/>
                  <a:gd name="T34" fmla="*/ 255 w 1247"/>
                  <a:gd name="T35" fmla="*/ 369 h 1077"/>
                  <a:gd name="T36" fmla="*/ 255 w 1247"/>
                  <a:gd name="T37" fmla="*/ 425 h 1077"/>
                  <a:gd name="T38" fmla="*/ 283 w 1247"/>
                  <a:gd name="T39" fmla="*/ 482 h 1077"/>
                  <a:gd name="T40" fmla="*/ 340 w 1247"/>
                  <a:gd name="T41" fmla="*/ 454 h 1077"/>
                  <a:gd name="T42" fmla="*/ 482 w 1247"/>
                  <a:gd name="T43" fmla="*/ 482 h 1077"/>
                  <a:gd name="T44" fmla="*/ 397 w 1247"/>
                  <a:gd name="T45" fmla="*/ 510 h 1077"/>
                  <a:gd name="T46" fmla="*/ 425 w 1247"/>
                  <a:gd name="T47" fmla="*/ 539 h 1077"/>
                  <a:gd name="T48" fmla="*/ 510 w 1247"/>
                  <a:gd name="T49" fmla="*/ 567 h 1077"/>
                  <a:gd name="T50" fmla="*/ 623 w 1247"/>
                  <a:gd name="T51" fmla="*/ 510 h 1077"/>
                  <a:gd name="T52" fmla="*/ 623 w 1247"/>
                  <a:gd name="T53" fmla="*/ 539 h 1077"/>
                  <a:gd name="T54" fmla="*/ 567 w 1247"/>
                  <a:gd name="T55" fmla="*/ 652 h 1077"/>
                  <a:gd name="T56" fmla="*/ 425 w 1247"/>
                  <a:gd name="T57" fmla="*/ 709 h 1077"/>
                  <a:gd name="T58" fmla="*/ 453 w 1247"/>
                  <a:gd name="T59" fmla="*/ 766 h 1077"/>
                  <a:gd name="T60" fmla="*/ 340 w 1247"/>
                  <a:gd name="T61" fmla="*/ 822 h 1077"/>
                  <a:gd name="T62" fmla="*/ 283 w 1247"/>
                  <a:gd name="T63" fmla="*/ 794 h 1077"/>
                  <a:gd name="T64" fmla="*/ 113 w 1247"/>
                  <a:gd name="T65" fmla="*/ 879 h 1077"/>
                  <a:gd name="T66" fmla="*/ 56 w 1247"/>
                  <a:gd name="T67" fmla="*/ 936 h 1077"/>
                  <a:gd name="T68" fmla="*/ 0 w 1247"/>
                  <a:gd name="T69" fmla="*/ 1049 h 1077"/>
                  <a:gd name="T70" fmla="*/ 141 w 1247"/>
                  <a:gd name="T71" fmla="*/ 1049 h 1077"/>
                  <a:gd name="T72" fmla="*/ 312 w 1247"/>
                  <a:gd name="T73" fmla="*/ 1021 h 1077"/>
                  <a:gd name="T74" fmla="*/ 567 w 1247"/>
                  <a:gd name="T75" fmla="*/ 1021 h 1077"/>
                  <a:gd name="T76" fmla="*/ 737 w 1247"/>
                  <a:gd name="T77" fmla="*/ 1077 h 1077"/>
                  <a:gd name="T78" fmla="*/ 822 w 1247"/>
                  <a:gd name="T79" fmla="*/ 992 h 1077"/>
                  <a:gd name="T80" fmla="*/ 964 w 1247"/>
                  <a:gd name="T81" fmla="*/ 992 h 1077"/>
                  <a:gd name="T82" fmla="*/ 1077 w 1247"/>
                  <a:gd name="T83" fmla="*/ 1021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47" h="1077">
                    <a:moveTo>
                      <a:pt x="1134" y="992"/>
                    </a:moveTo>
                    <a:lnTo>
                      <a:pt x="1162" y="964"/>
                    </a:lnTo>
                    <a:lnTo>
                      <a:pt x="1134" y="907"/>
                    </a:lnTo>
                    <a:lnTo>
                      <a:pt x="1190" y="879"/>
                    </a:lnTo>
                    <a:lnTo>
                      <a:pt x="1190" y="794"/>
                    </a:lnTo>
                    <a:lnTo>
                      <a:pt x="1247" y="822"/>
                    </a:lnTo>
                    <a:lnTo>
                      <a:pt x="1247" y="766"/>
                    </a:lnTo>
                    <a:lnTo>
                      <a:pt x="1219" y="737"/>
                    </a:lnTo>
                    <a:lnTo>
                      <a:pt x="1247" y="681"/>
                    </a:lnTo>
                    <a:lnTo>
                      <a:pt x="1247" y="624"/>
                    </a:lnTo>
                    <a:lnTo>
                      <a:pt x="1134" y="595"/>
                    </a:lnTo>
                    <a:lnTo>
                      <a:pt x="1134" y="539"/>
                    </a:lnTo>
                    <a:lnTo>
                      <a:pt x="1020" y="539"/>
                    </a:lnTo>
                    <a:lnTo>
                      <a:pt x="992" y="567"/>
                    </a:lnTo>
                    <a:lnTo>
                      <a:pt x="964" y="539"/>
                    </a:lnTo>
                    <a:lnTo>
                      <a:pt x="992" y="510"/>
                    </a:lnTo>
                    <a:lnTo>
                      <a:pt x="992" y="425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850" y="312"/>
                    </a:lnTo>
                    <a:lnTo>
                      <a:pt x="850" y="199"/>
                    </a:lnTo>
                    <a:lnTo>
                      <a:pt x="822" y="170"/>
                    </a:lnTo>
                    <a:lnTo>
                      <a:pt x="850" y="114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708" y="85"/>
                    </a:lnTo>
                    <a:lnTo>
                      <a:pt x="652" y="85"/>
                    </a:lnTo>
                    <a:lnTo>
                      <a:pt x="567" y="114"/>
                    </a:lnTo>
                    <a:lnTo>
                      <a:pt x="567" y="142"/>
                    </a:lnTo>
                    <a:lnTo>
                      <a:pt x="595" y="199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40" y="312"/>
                    </a:lnTo>
                    <a:lnTo>
                      <a:pt x="340" y="369"/>
                    </a:lnTo>
                    <a:lnTo>
                      <a:pt x="283" y="340"/>
                    </a:lnTo>
                    <a:lnTo>
                      <a:pt x="255" y="369"/>
                    </a:lnTo>
                    <a:lnTo>
                      <a:pt x="226" y="397"/>
                    </a:lnTo>
                    <a:lnTo>
                      <a:pt x="255" y="425"/>
                    </a:lnTo>
                    <a:lnTo>
                      <a:pt x="283" y="425"/>
                    </a:lnTo>
                    <a:lnTo>
                      <a:pt x="283" y="482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397" y="425"/>
                    </a:lnTo>
                    <a:lnTo>
                      <a:pt x="482" y="482"/>
                    </a:lnTo>
                    <a:lnTo>
                      <a:pt x="453" y="510"/>
                    </a:lnTo>
                    <a:lnTo>
                      <a:pt x="397" y="510"/>
                    </a:lnTo>
                    <a:lnTo>
                      <a:pt x="368" y="595"/>
                    </a:lnTo>
                    <a:lnTo>
                      <a:pt x="425" y="539"/>
                    </a:lnTo>
                    <a:lnTo>
                      <a:pt x="482" y="539"/>
                    </a:lnTo>
                    <a:lnTo>
                      <a:pt x="510" y="567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708" y="539"/>
                    </a:lnTo>
                    <a:lnTo>
                      <a:pt x="623" y="539"/>
                    </a:lnTo>
                    <a:lnTo>
                      <a:pt x="595" y="595"/>
                    </a:lnTo>
                    <a:lnTo>
                      <a:pt x="567" y="652"/>
                    </a:lnTo>
                    <a:lnTo>
                      <a:pt x="510" y="652"/>
                    </a:lnTo>
                    <a:lnTo>
                      <a:pt x="425" y="709"/>
                    </a:lnTo>
                    <a:lnTo>
                      <a:pt x="510" y="737"/>
                    </a:lnTo>
                    <a:lnTo>
                      <a:pt x="453" y="766"/>
                    </a:lnTo>
                    <a:lnTo>
                      <a:pt x="397" y="822"/>
                    </a:lnTo>
                    <a:lnTo>
                      <a:pt x="340" y="822"/>
                    </a:lnTo>
                    <a:lnTo>
                      <a:pt x="312" y="766"/>
                    </a:lnTo>
                    <a:lnTo>
                      <a:pt x="283" y="794"/>
                    </a:lnTo>
                    <a:lnTo>
                      <a:pt x="255" y="851"/>
                    </a:lnTo>
                    <a:lnTo>
                      <a:pt x="113" y="879"/>
                    </a:lnTo>
                    <a:lnTo>
                      <a:pt x="28" y="907"/>
                    </a:lnTo>
                    <a:lnTo>
                      <a:pt x="56" y="936"/>
                    </a:lnTo>
                    <a:lnTo>
                      <a:pt x="0" y="992"/>
                    </a:lnTo>
                    <a:lnTo>
                      <a:pt x="0" y="1049"/>
                    </a:lnTo>
                    <a:lnTo>
                      <a:pt x="0" y="1077"/>
                    </a:lnTo>
                    <a:lnTo>
                      <a:pt x="141" y="1049"/>
                    </a:lnTo>
                    <a:lnTo>
                      <a:pt x="283" y="1077"/>
                    </a:lnTo>
                    <a:lnTo>
                      <a:pt x="312" y="1021"/>
                    </a:lnTo>
                    <a:lnTo>
                      <a:pt x="482" y="1049"/>
                    </a:lnTo>
                    <a:lnTo>
                      <a:pt x="567" y="1021"/>
                    </a:lnTo>
                    <a:lnTo>
                      <a:pt x="623" y="1077"/>
                    </a:lnTo>
                    <a:lnTo>
                      <a:pt x="737" y="1077"/>
                    </a:lnTo>
                    <a:lnTo>
                      <a:pt x="765" y="1021"/>
                    </a:lnTo>
                    <a:lnTo>
                      <a:pt x="822" y="992"/>
                    </a:lnTo>
                    <a:lnTo>
                      <a:pt x="935" y="1021"/>
                    </a:lnTo>
                    <a:lnTo>
                      <a:pt x="964" y="992"/>
                    </a:lnTo>
                    <a:lnTo>
                      <a:pt x="1049" y="1049"/>
                    </a:lnTo>
                    <a:lnTo>
                      <a:pt x="1077" y="1021"/>
                    </a:lnTo>
                    <a:lnTo>
                      <a:pt x="1134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" name="Freeform 62"/>
              <p:cNvSpPr>
                <a:spLocks/>
              </p:cNvSpPr>
              <p:nvPr/>
            </p:nvSpPr>
            <p:spPr bwMode="auto">
              <a:xfrm>
                <a:off x="5951538" y="2686050"/>
                <a:ext cx="1754188" cy="1935163"/>
              </a:xfrm>
              <a:custGeom>
                <a:avLst/>
                <a:gdLst>
                  <a:gd name="T0" fmla="*/ 595 w 1105"/>
                  <a:gd name="T1" fmla="*/ 141 h 1219"/>
                  <a:gd name="T2" fmla="*/ 765 w 1105"/>
                  <a:gd name="T3" fmla="*/ 113 h 1219"/>
                  <a:gd name="T4" fmla="*/ 822 w 1105"/>
                  <a:gd name="T5" fmla="*/ 56 h 1219"/>
                  <a:gd name="T6" fmla="*/ 907 w 1105"/>
                  <a:gd name="T7" fmla="*/ 56 h 1219"/>
                  <a:gd name="T8" fmla="*/ 963 w 1105"/>
                  <a:gd name="T9" fmla="*/ 255 h 1219"/>
                  <a:gd name="T10" fmla="*/ 963 w 1105"/>
                  <a:gd name="T11" fmla="*/ 340 h 1219"/>
                  <a:gd name="T12" fmla="*/ 1020 w 1105"/>
                  <a:gd name="T13" fmla="*/ 567 h 1219"/>
                  <a:gd name="T14" fmla="*/ 1077 w 1105"/>
                  <a:gd name="T15" fmla="*/ 623 h 1219"/>
                  <a:gd name="T16" fmla="*/ 992 w 1105"/>
                  <a:gd name="T17" fmla="*/ 708 h 1219"/>
                  <a:gd name="T18" fmla="*/ 878 w 1105"/>
                  <a:gd name="T19" fmla="*/ 623 h 1219"/>
                  <a:gd name="T20" fmla="*/ 850 w 1105"/>
                  <a:gd name="T21" fmla="*/ 567 h 1219"/>
                  <a:gd name="T22" fmla="*/ 765 w 1105"/>
                  <a:gd name="T23" fmla="*/ 538 h 1219"/>
                  <a:gd name="T24" fmla="*/ 680 w 1105"/>
                  <a:gd name="T25" fmla="*/ 538 h 1219"/>
                  <a:gd name="T26" fmla="*/ 708 w 1105"/>
                  <a:gd name="T27" fmla="*/ 652 h 1219"/>
                  <a:gd name="T28" fmla="*/ 595 w 1105"/>
                  <a:gd name="T29" fmla="*/ 623 h 1219"/>
                  <a:gd name="T30" fmla="*/ 481 w 1105"/>
                  <a:gd name="T31" fmla="*/ 652 h 1219"/>
                  <a:gd name="T32" fmla="*/ 510 w 1105"/>
                  <a:gd name="T33" fmla="*/ 708 h 1219"/>
                  <a:gd name="T34" fmla="*/ 510 w 1105"/>
                  <a:gd name="T35" fmla="*/ 765 h 1219"/>
                  <a:gd name="T36" fmla="*/ 510 w 1105"/>
                  <a:gd name="T37" fmla="*/ 850 h 1219"/>
                  <a:gd name="T38" fmla="*/ 595 w 1105"/>
                  <a:gd name="T39" fmla="*/ 907 h 1219"/>
                  <a:gd name="T40" fmla="*/ 538 w 1105"/>
                  <a:gd name="T41" fmla="*/ 1020 h 1219"/>
                  <a:gd name="T42" fmla="*/ 538 w 1105"/>
                  <a:gd name="T43" fmla="*/ 1077 h 1219"/>
                  <a:gd name="T44" fmla="*/ 538 w 1105"/>
                  <a:gd name="T45" fmla="*/ 1162 h 1219"/>
                  <a:gd name="T46" fmla="*/ 481 w 1105"/>
                  <a:gd name="T47" fmla="*/ 1162 h 1219"/>
                  <a:gd name="T48" fmla="*/ 340 w 1105"/>
                  <a:gd name="T49" fmla="*/ 1219 h 1219"/>
                  <a:gd name="T50" fmla="*/ 283 w 1105"/>
                  <a:gd name="T51" fmla="*/ 1134 h 1219"/>
                  <a:gd name="T52" fmla="*/ 255 w 1105"/>
                  <a:gd name="T53" fmla="*/ 1077 h 1219"/>
                  <a:gd name="T54" fmla="*/ 170 w 1105"/>
                  <a:gd name="T55" fmla="*/ 963 h 1219"/>
                  <a:gd name="T56" fmla="*/ 113 w 1105"/>
                  <a:gd name="T57" fmla="*/ 850 h 1219"/>
                  <a:gd name="T58" fmla="*/ 56 w 1105"/>
                  <a:gd name="T59" fmla="*/ 765 h 1219"/>
                  <a:gd name="T60" fmla="*/ 28 w 1105"/>
                  <a:gd name="T61" fmla="*/ 680 h 1219"/>
                  <a:gd name="T62" fmla="*/ 28 w 1105"/>
                  <a:gd name="T63" fmla="*/ 623 h 1219"/>
                  <a:gd name="T64" fmla="*/ 85 w 1105"/>
                  <a:gd name="T65" fmla="*/ 623 h 1219"/>
                  <a:gd name="T66" fmla="*/ 198 w 1105"/>
                  <a:gd name="T67" fmla="*/ 567 h 1219"/>
                  <a:gd name="T68" fmla="*/ 113 w 1105"/>
                  <a:gd name="T69" fmla="*/ 538 h 1219"/>
                  <a:gd name="T70" fmla="*/ 141 w 1105"/>
                  <a:gd name="T71" fmla="*/ 453 h 1219"/>
                  <a:gd name="T72" fmla="*/ 113 w 1105"/>
                  <a:gd name="T73" fmla="*/ 368 h 1219"/>
                  <a:gd name="T74" fmla="*/ 198 w 1105"/>
                  <a:gd name="T75" fmla="*/ 311 h 1219"/>
                  <a:gd name="T76" fmla="*/ 283 w 1105"/>
                  <a:gd name="T77" fmla="*/ 311 h 1219"/>
                  <a:gd name="T78" fmla="*/ 340 w 1105"/>
                  <a:gd name="T79" fmla="*/ 255 h 1219"/>
                  <a:gd name="T80" fmla="*/ 368 w 1105"/>
                  <a:gd name="T81" fmla="*/ 141 h 1219"/>
                  <a:gd name="T82" fmla="*/ 453 w 1105"/>
                  <a:gd name="T83" fmla="*/ 113 h 1219"/>
                  <a:gd name="T84" fmla="*/ 538 w 1105"/>
                  <a:gd name="T85" fmla="*/ 113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05" h="1219">
                    <a:moveTo>
                      <a:pt x="566" y="85"/>
                    </a:moveTo>
                    <a:lnTo>
                      <a:pt x="595" y="141"/>
                    </a:lnTo>
                    <a:lnTo>
                      <a:pt x="737" y="141"/>
                    </a:lnTo>
                    <a:lnTo>
                      <a:pt x="765" y="113"/>
                    </a:lnTo>
                    <a:lnTo>
                      <a:pt x="765" y="56"/>
                    </a:lnTo>
                    <a:lnTo>
                      <a:pt x="822" y="56"/>
                    </a:lnTo>
                    <a:lnTo>
                      <a:pt x="822" y="0"/>
                    </a:lnTo>
                    <a:lnTo>
                      <a:pt x="907" y="56"/>
                    </a:lnTo>
                    <a:lnTo>
                      <a:pt x="963" y="141"/>
                    </a:lnTo>
                    <a:lnTo>
                      <a:pt x="963" y="255"/>
                    </a:lnTo>
                    <a:lnTo>
                      <a:pt x="992" y="340"/>
                    </a:lnTo>
                    <a:lnTo>
                      <a:pt x="963" y="340"/>
                    </a:lnTo>
                    <a:lnTo>
                      <a:pt x="935" y="396"/>
                    </a:lnTo>
                    <a:lnTo>
                      <a:pt x="1020" y="567"/>
                    </a:lnTo>
                    <a:lnTo>
                      <a:pt x="1105" y="595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08"/>
                    </a:lnTo>
                    <a:lnTo>
                      <a:pt x="935" y="708"/>
                    </a:lnTo>
                    <a:lnTo>
                      <a:pt x="878" y="623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822" y="538"/>
                    </a:lnTo>
                    <a:lnTo>
                      <a:pt x="765" y="538"/>
                    </a:lnTo>
                    <a:lnTo>
                      <a:pt x="708" y="482"/>
                    </a:lnTo>
                    <a:lnTo>
                      <a:pt x="680" y="538"/>
                    </a:lnTo>
                    <a:lnTo>
                      <a:pt x="708" y="567"/>
                    </a:lnTo>
                    <a:lnTo>
                      <a:pt x="708" y="652"/>
                    </a:lnTo>
                    <a:lnTo>
                      <a:pt x="652" y="680"/>
                    </a:lnTo>
                    <a:lnTo>
                      <a:pt x="595" y="623"/>
                    </a:lnTo>
                    <a:lnTo>
                      <a:pt x="538" y="652"/>
                    </a:lnTo>
                    <a:lnTo>
                      <a:pt x="481" y="652"/>
                    </a:lnTo>
                    <a:lnTo>
                      <a:pt x="453" y="708"/>
                    </a:lnTo>
                    <a:lnTo>
                      <a:pt x="510" y="708"/>
                    </a:lnTo>
                    <a:lnTo>
                      <a:pt x="481" y="737"/>
                    </a:lnTo>
                    <a:lnTo>
                      <a:pt x="510" y="765"/>
                    </a:lnTo>
                    <a:lnTo>
                      <a:pt x="538" y="737"/>
                    </a:lnTo>
                    <a:lnTo>
                      <a:pt x="510" y="850"/>
                    </a:lnTo>
                    <a:lnTo>
                      <a:pt x="538" y="907"/>
                    </a:lnTo>
                    <a:lnTo>
                      <a:pt x="595" y="907"/>
                    </a:lnTo>
                    <a:lnTo>
                      <a:pt x="566" y="992"/>
                    </a:lnTo>
                    <a:lnTo>
                      <a:pt x="538" y="1020"/>
                    </a:lnTo>
                    <a:lnTo>
                      <a:pt x="566" y="1077"/>
                    </a:lnTo>
                    <a:lnTo>
                      <a:pt x="538" y="1077"/>
                    </a:lnTo>
                    <a:lnTo>
                      <a:pt x="510" y="1105"/>
                    </a:lnTo>
                    <a:lnTo>
                      <a:pt x="538" y="1162"/>
                    </a:lnTo>
                    <a:lnTo>
                      <a:pt x="510" y="1219"/>
                    </a:lnTo>
                    <a:lnTo>
                      <a:pt x="481" y="1162"/>
                    </a:lnTo>
                    <a:lnTo>
                      <a:pt x="453" y="1190"/>
                    </a:lnTo>
                    <a:lnTo>
                      <a:pt x="340" y="1219"/>
                    </a:lnTo>
                    <a:lnTo>
                      <a:pt x="311" y="1219"/>
                    </a:lnTo>
                    <a:lnTo>
                      <a:pt x="283" y="1134"/>
                    </a:lnTo>
                    <a:lnTo>
                      <a:pt x="255" y="1134"/>
                    </a:lnTo>
                    <a:lnTo>
                      <a:pt x="255" y="1077"/>
                    </a:lnTo>
                    <a:lnTo>
                      <a:pt x="170" y="992"/>
                    </a:lnTo>
                    <a:lnTo>
                      <a:pt x="170" y="963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56" y="708"/>
                    </a:lnTo>
                    <a:lnTo>
                      <a:pt x="28" y="680"/>
                    </a:lnTo>
                    <a:lnTo>
                      <a:pt x="0" y="652"/>
                    </a:lnTo>
                    <a:lnTo>
                      <a:pt x="28" y="623"/>
                    </a:lnTo>
                    <a:lnTo>
                      <a:pt x="28" y="595"/>
                    </a:lnTo>
                    <a:lnTo>
                      <a:pt x="85" y="623"/>
                    </a:lnTo>
                    <a:lnTo>
                      <a:pt x="141" y="623"/>
                    </a:lnTo>
                    <a:lnTo>
                      <a:pt x="198" y="567"/>
                    </a:lnTo>
                    <a:lnTo>
                      <a:pt x="170" y="538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141" y="453"/>
                    </a:lnTo>
                    <a:lnTo>
                      <a:pt x="85" y="396"/>
                    </a:lnTo>
                    <a:lnTo>
                      <a:pt x="113" y="368"/>
                    </a:lnTo>
                    <a:lnTo>
                      <a:pt x="198" y="340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283" y="311"/>
                    </a:lnTo>
                    <a:lnTo>
                      <a:pt x="311" y="226"/>
                    </a:lnTo>
                    <a:lnTo>
                      <a:pt x="340" y="255"/>
                    </a:lnTo>
                    <a:lnTo>
                      <a:pt x="396" y="198"/>
                    </a:lnTo>
                    <a:lnTo>
                      <a:pt x="368" y="141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81" y="85"/>
                    </a:lnTo>
                    <a:lnTo>
                      <a:pt x="538" y="113"/>
                    </a:lnTo>
                    <a:lnTo>
                      <a:pt x="566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" name="Freeform 63"/>
              <p:cNvSpPr>
                <a:spLocks/>
              </p:cNvSpPr>
              <p:nvPr/>
            </p:nvSpPr>
            <p:spPr bwMode="auto">
              <a:xfrm>
                <a:off x="8066088" y="2414588"/>
                <a:ext cx="495300" cy="900113"/>
              </a:xfrm>
              <a:custGeom>
                <a:avLst/>
                <a:gdLst>
                  <a:gd name="T0" fmla="*/ 142 w 312"/>
                  <a:gd name="T1" fmla="*/ 539 h 567"/>
                  <a:gd name="T2" fmla="*/ 170 w 312"/>
                  <a:gd name="T3" fmla="*/ 567 h 567"/>
                  <a:gd name="T4" fmla="*/ 283 w 312"/>
                  <a:gd name="T5" fmla="*/ 567 h 567"/>
                  <a:gd name="T6" fmla="*/ 283 w 312"/>
                  <a:gd name="T7" fmla="*/ 511 h 567"/>
                  <a:gd name="T8" fmla="*/ 255 w 312"/>
                  <a:gd name="T9" fmla="*/ 454 h 567"/>
                  <a:gd name="T10" fmla="*/ 312 w 312"/>
                  <a:gd name="T11" fmla="*/ 426 h 567"/>
                  <a:gd name="T12" fmla="*/ 312 w 312"/>
                  <a:gd name="T13" fmla="*/ 369 h 567"/>
                  <a:gd name="T14" fmla="*/ 227 w 312"/>
                  <a:gd name="T15" fmla="*/ 256 h 567"/>
                  <a:gd name="T16" fmla="*/ 255 w 312"/>
                  <a:gd name="T17" fmla="*/ 199 h 567"/>
                  <a:gd name="T18" fmla="*/ 198 w 312"/>
                  <a:gd name="T19" fmla="*/ 171 h 567"/>
                  <a:gd name="T20" fmla="*/ 198 w 312"/>
                  <a:gd name="T21" fmla="*/ 0 h 567"/>
                  <a:gd name="T22" fmla="*/ 142 w 312"/>
                  <a:gd name="T23" fmla="*/ 0 h 567"/>
                  <a:gd name="T24" fmla="*/ 113 w 312"/>
                  <a:gd name="T25" fmla="*/ 29 h 567"/>
                  <a:gd name="T26" fmla="*/ 85 w 312"/>
                  <a:gd name="T27" fmla="*/ 86 h 567"/>
                  <a:gd name="T28" fmla="*/ 57 w 312"/>
                  <a:gd name="T29" fmla="*/ 57 h 567"/>
                  <a:gd name="T30" fmla="*/ 0 w 312"/>
                  <a:gd name="T31" fmla="*/ 86 h 567"/>
                  <a:gd name="T32" fmla="*/ 0 w 312"/>
                  <a:gd name="T33" fmla="*/ 142 h 567"/>
                  <a:gd name="T34" fmla="*/ 28 w 312"/>
                  <a:gd name="T35" fmla="*/ 142 h 567"/>
                  <a:gd name="T36" fmla="*/ 0 w 312"/>
                  <a:gd name="T37" fmla="*/ 227 h 567"/>
                  <a:gd name="T38" fmla="*/ 28 w 312"/>
                  <a:gd name="T39" fmla="*/ 256 h 567"/>
                  <a:gd name="T40" fmla="*/ 0 w 312"/>
                  <a:gd name="T41" fmla="*/ 284 h 567"/>
                  <a:gd name="T42" fmla="*/ 0 w 312"/>
                  <a:gd name="T43" fmla="*/ 426 h 567"/>
                  <a:gd name="T44" fmla="*/ 28 w 312"/>
                  <a:gd name="T45" fmla="*/ 454 h 567"/>
                  <a:gd name="T46" fmla="*/ 57 w 312"/>
                  <a:gd name="T47" fmla="*/ 454 h 567"/>
                  <a:gd name="T48" fmla="*/ 0 w 312"/>
                  <a:gd name="T49" fmla="*/ 482 h 567"/>
                  <a:gd name="T50" fmla="*/ 85 w 312"/>
                  <a:gd name="T51" fmla="*/ 567 h 567"/>
                  <a:gd name="T52" fmla="*/ 142 w 312"/>
                  <a:gd name="T53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2" h="567">
                    <a:moveTo>
                      <a:pt x="142" y="539"/>
                    </a:move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55" y="454"/>
                    </a:lnTo>
                    <a:lnTo>
                      <a:pt x="312" y="426"/>
                    </a:lnTo>
                    <a:lnTo>
                      <a:pt x="312" y="369"/>
                    </a:lnTo>
                    <a:lnTo>
                      <a:pt x="227" y="256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0"/>
                    </a:lnTo>
                    <a:lnTo>
                      <a:pt x="142" y="0"/>
                    </a:lnTo>
                    <a:lnTo>
                      <a:pt x="113" y="29"/>
                    </a:lnTo>
                    <a:lnTo>
                      <a:pt x="85" y="86"/>
                    </a:lnTo>
                    <a:lnTo>
                      <a:pt x="57" y="57"/>
                    </a:lnTo>
                    <a:lnTo>
                      <a:pt x="0" y="86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0" y="284"/>
                    </a:lnTo>
                    <a:lnTo>
                      <a:pt x="0" y="426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142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" name="Freeform 64"/>
              <p:cNvSpPr>
                <a:spLocks/>
              </p:cNvSpPr>
              <p:nvPr/>
            </p:nvSpPr>
            <p:spPr bwMode="auto">
              <a:xfrm>
                <a:off x="5770563" y="1874838"/>
                <a:ext cx="1395413" cy="1439863"/>
              </a:xfrm>
              <a:custGeom>
                <a:avLst/>
                <a:gdLst>
                  <a:gd name="T0" fmla="*/ 85 w 879"/>
                  <a:gd name="T1" fmla="*/ 227 h 907"/>
                  <a:gd name="T2" fmla="*/ 227 w 879"/>
                  <a:gd name="T3" fmla="*/ 227 h 907"/>
                  <a:gd name="T4" fmla="*/ 284 w 879"/>
                  <a:gd name="T5" fmla="*/ 170 h 907"/>
                  <a:gd name="T6" fmla="*/ 340 w 879"/>
                  <a:gd name="T7" fmla="*/ 199 h 907"/>
                  <a:gd name="T8" fmla="*/ 340 w 879"/>
                  <a:gd name="T9" fmla="*/ 142 h 907"/>
                  <a:gd name="T10" fmla="*/ 312 w 879"/>
                  <a:gd name="T11" fmla="*/ 142 h 907"/>
                  <a:gd name="T12" fmla="*/ 340 w 879"/>
                  <a:gd name="T13" fmla="*/ 85 h 907"/>
                  <a:gd name="T14" fmla="*/ 397 w 879"/>
                  <a:gd name="T15" fmla="*/ 85 h 907"/>
                  <a:gd name="T16" fmla="*/ 425 w 879"/>
                  <a:gd name="T17" fmla="*/ 57 h 907"/>
                  <a:gd name="T18" fmla="*/ 482 w 879"/>
                  <a:gd name="T19" fmla="*/ 85 h 907"/>
                  <a:gd name="T20" fmla="*/ 482 w 879"/>
                  <a:gd name="T21" fmla="*/ 0 h 907"/>
                  <a:gd name="T22" fmla="*/ 539 w 879"/>
                  <a:gd name="T23" fmla="*/ 29 h 907"/>
                  <a:gd name="T24" fmla="*/ 595 w 879"/>
                  <a:gd name="T25" fmla="*/ 199 h 907"/>
                  <a:gd name="T26" fmla="*/ 567 w 879"/>
                  <a:gd name="T27" fmla="*/ 227 h 907"/>
                  <a:gd name="T28" fmla="*/ 567 w 879"/>
                  <a:gd name="T29" fmla="*/ 284 h 907"/>
                  <a:gd name="T30" fmla="*/ 595 w 879"/>
                  <a:gd name="T31" fmla="*/ 312 h 907"/>
                  <a:gd name="T32" fmla="*/ 652 w 879"/>
                  <a:gd name="T33" fmla="*/ 312 h 907"/>
                  <a:gd name="T34" fmla="*/ 737 w 879"/>
                  <a:gd name="T35" fmla="*/ 255 h 907"/>
                  <a:gd name="T36" fmla="*/ 766 w 879"/>
                  <a:gd name="T37" fmla="*/ 284 h 907"/>
                  <a:gd name="T38" fmla="*/ 822 w 879"/>
                  <a:gd name="T39" fmla="*/ 284 h 907"/>
                  <a:gd name="T40" fmla="*/ 879 w 879"/>
                  <a:gd name="T41" fmla="*/ 340 h 907"/>
                  <a:gd name="T42" fmla="*/ 879 w 879"/>
                  <a:gd name="T43" fmla="*/ 369 h 907"/>
                  <a:gd name="T44" fmla="*/ 851 w 879"/>
                  <a:gd name="T45" fmla="*/ 397 h 907"/>
                  <a:gd name="T46" fmla="*/ 822 w 879"/>
                  <a:gd name="T47" fmla="*/ 397 h 907"/>
                  <a:gd name="T48" fmla="*/ 794 w 879"/>
                  <a:gd name="T49" fmla="*/ 454 h 907"/>
                  <a:gd name="T50" fmla="*/ 794 w 879"/>
                  <a:gd name="T51" fmla="*/ 539 h 907"/>
                  <a:gd name="T52" fmla="*/ 737 w 879"/>
                  <a:gd name="T53" fmla="*/ 567 h 907"/>
                  <a:gd name="T54" fmla="*/ 709 w 879"/>
                  <a:gd name="T55" fmla="*/ 539 h 907"/>
                  <a:gd name="T56" fmla="*/ 680 w 879"/>
                  <a:gd name="T57" fmla="*/ 596 h 907"/>
                  <a:gd name="T58" fmla="*/ 652 w 879"/>
                  <a:gd name="T59" fmla="*/ 624 h 907"/>
                  <a:gd name="T60" fmla="*/ 595 w 879"/>
                  <a:gd name="T61" fmla="*/ 596 h 907"/>
                  <a:gd name="T62" fmla="*/ 567 w 879"/>
                  <a:gd name="T63" fmla="*/ 624 h 907"/>
                  <a:gd name="T64" fmla="*/ 510 w 879"/>
                  <a:gd name="T65" fmla="*/ 624 h 907"/>
                  <a:gd name="T66" fmla="*/ 482 w 879"/>
                  <a:gd name="T67" fmla="*/ 652 h 907"/>
                  <a:gd name="T68" fmla="*/ 510 w 879"/>
                  <a:gd name="T69" fmla="*/ 709 h 907"/>
                  <a:gd name="T70" fmla="*/ 454 w 879"/>
                  <a:gd name="T71" fmla="*/ 766 h 907"/>
                  <a:gd name="T72" fmla="*/ 425 w 879"/>
                  <a:gd name="T73" fmla="*/ 737 h 907"/>
                  <a:gd name="T74" fmla="*/ 397 w 879"/>
                  <a:gd name="T75" fmla="*/ 822 h 907"/>
                  <a:gd name="T76" fmla="*/ 369 w 879"/>
                  <a:gd name="T77" fmla="*/ 851 h 907"/>
                  <a:gd name="T78" fmla="*/ 312 w 879"/>
                  <a:gd name="T79" fmla="*/ 822 h 907"/>
                  <a:gd name="T80" fmla="*/ 312 w 879"/>
                  <a:gd name="T81" fmla="*/ 851 h 907"/>
                  <a:gd name="T82" fmla="*/ 227 w 879"/>
                  <a:gd name="T83" fmla="*/ 879 h 907"/>
                  <a:gd name="T84" fmla="*/ 199 w 879"/>
                  <a:gd name="T85" fmla="*/ 907 h 907"/>
                  <a:gd name="T86" fmla="*/ 142 w 879"/>
                  <a:gd name="T87" fmla="*/ 879 h 907"/>
                  <a:gd name="T88" fmla="*/ 142 w 879"/>
                  <a:gd name="T89" fmla="*/ 851 h 907"/>
                  <a:gd name="T90" fmla="*/ 199 w 879"/>
                  <a:gd name="T91" fmla="*/ 822 h 907"/>
                  <a:gd name="T92" fmla="*/ 199 w 879"/>
                  <a:gd name="T93" fmla="*/ 794 h 907"/>
                  <a:gd name="T94" fmla="*/ 142 w 879"/>
                  <a:gd name="T95" fmla="*/ 766 h 907"/>
                  <a:gd name="T96" fmla="*/ 85 w 879"/>
                  <a:gd name="T97" fmla="*/ 737 h 907"/>
                  <a:gd name="T98" fmla="*/ 57 w 879"/>
                  <a:gd name="T99" fmla="*/ 709 h 907"/>
                  <a:gd name="T100" fmla="*/ 0 w 879"/>
                  <a:gd name="T101" fmla="*/ 681 h 907"/>
                  <a:gd name="T102" fmla="*/ 28 w 879"/>
                  <a:gd name="T103" fmla="*/ 596 h 907"/>
                  <a:gd name="T104" fmla="*/ 28 w 879"/>
                  <a:gd name="T105" fmla="*/ 511 h 907"/>
                  <a:gd name="T106" fmla="*/ 57 w 879"/>
                  <a:gd name="T107" fmla="*/ 454 h 907"/>
                  <a:gd name="T108" fmla="*/ 85 w 879"/>
                  <a:gd name="T109" fmla="*/ 454 h 907"/>
                  <a:gd name="T110" fmla="*/ 114 w 879"/>
                  <a:gd name="T111" fmla="*/ 426 h 907"/>
                  <a:gd name="T112" fmla="*/ 57 w 879"/>
                  <a:gd name="T113" fmla="*/ 369 h 907"/>
                  <a:gd name="T114" fmla="*/ 85 w 879"/>
                  <a:gd name="T115" fmla="*/ 340 h 907"/>
                  <a:gd name="T116" fmla="*/ 85 w 879"/>
                  <a:gd name="T117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79" h="907">
                    <a:moveTo>
                      <a:pt x="85" y="227"/>
                    </a:moveTo>
                    <a:lnTo>
                      <a:pt x="227" y="227"/>
                    </a:lnTo>
                    <a:lnTo>
                      <a:pt x="284" y="170"/>
                    </a:lnTo>
                    <a:lnTo>
                      <a:pt x="340" y="199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595" y="199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95" y="312"/>
                    </a:lnTo>
                    <a:lnTo>
                      <a:pt x="652" y="312"/>
                    </a:lnTo>
                    <a:lnTo>
                      <a:pt x="737" y="255"/>
                    </a:lnTo>
                    <a:lnTo>
                      <a:pt x="766" y="284"/>
                    </a:lnTo>
                    <a:lnTo>
                      <a:pt x="822" y="284"/>
                    </a:lnTo>
                    <a:lnTo>
                      <a:pt x="879" y="340"/>
                    </a:lnTo>
                    <a:lnTo>
                      <a:pt x="879" y="369"/>
                    </a:lnTo>
                    <a:lnTo>
                      <a:pt x="851" y="397"/>
                    </a:lnTo>
                    <a:lnTo>
                      <a:pt x="822" y="397"/>
                    </a:lnTo>
                    <a:lnTo>
                      <a:pt x="794" y="454"/>
                    </a:lnTo>
                    <a:lnTo>
                      <a:pt x="794" y="539"/>
                    </a:lnTo>
                    <a:lnTo>
                      <a:pt x="737" y="567"/>
                    </a:lnTo>
                    <a:lnTo>
                      <a:pt x="709" y="539"/>
                    </a:lnTo>
                    <a:lnTo>
                      <a:pt x="680" y="596"/>
                    </a:lnTo>
                    <a:lnTo>
                      <a:pt x="652" y="624"/>
                    </a:lnTo>
                    <a:lnTo>
                      <a:pt x="595" y="596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482" y="652"/>
                    </a:lnTo>
                    <a:lnTo>
                      <a:pt x="510" y="709"/>
                    </a:lnTo>
                    <a:lnTo>
                      <a:pt x="454" y="766"/>
                    </a:lnTo>
                    <a:lnTo>
                      <a:pt x="425" y="737"/>
                    </a:lnTo>
                    <a:lnTo>
                      <a:pt x="397" y="822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312" y="851"/>
                    </a:lnTo>
                    <a:lnTo>
                      <a:pt x="227" y="879"/>
                    </a:lnTo>
                    <a:lnTo>
                      <a:pt x="199" y="907"/>
                    </a:lnTo>
                    <a:lnTo>
                      <a:pt x="142" y="879"/>
                    </a:lnTo>
                    <a:lnTo>
                      <a:pt x="142" y="851"/>
                    </a:lnTo>
                    <a:lnTo>
                      <a:pt x="199" y="822"/>
                    </a:lnTo>
                    <a:lnTo>
                      <a:pt x="199" y="794"/>
                    </a:lnTo>
                    <a:lnTo>
                      <a:pt x="142" y="766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0" y="681"/>
                    </a:lnTo>
                    <a:lnTo>
                      <a:pt x="28" y="596"/>
                    </a:lnTo>
                    <a:lnTo>
                      <a:pt x="28" y="511"/>
                    </a:lnTo>
                    <a:lnTo>
                      <a:pt x="57" y="454"/>
                    </a:lnTo>
                    <a:lnTo>
                      <a:pt x="85" y="454"/>
                    </a:lnTo>
                    <a:lnTo>
                      <a:pt x="114" y="426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" name="Freeform 65"/>
              <p:cNvSpPr>
                <a:spLocks/>
              </p:cNvSpPr>
              <p:nvPr/>
            </p:nvSpPr>
            <p:spPr bwMode="auto">
              <a:xfrm>
                <a:off x="5321301" y="974725"/>
                <a:ext cx="1258888" cy="1260475"/>
              </a:xfrm>
              <a:custGeom>
                <a:avLst/>
                <a:gdLst>
                  <a:gd name="T0" fmla="*/ 0 w 793"/>
                  <a:gd name="T1" fmla="*/ 255 h 794"/>
                  <a:gd name="T2" fmla="*/ 0 w 793"/>
                  <a:gd name="T3" fmla="*/ 170 h 794"/>
                  <a:gd name="T4" fmla="*/ 28 w 793"/>
                  <a:gd name="T5" fmla="*/ 227 h 794"/>
                  <a:gd name="T6" fmla="*/ 85 w 793"/>
                  <a:gd name="T7" fmla="*/ 227 h 794"/>
                  <a:gd name="T8" fmla="*/ 226 w 793"/>
                  <a:gd name="T9" fmla="*/ 114 h 794"/>
                  <a:gd name="T10" fmla="*/ 255 w 793"/>
                  <a:gd name="T11" fmla="*/ 57 h 794"/>
                  <a:gd name="T12" fmla="*/ 226 w 793"/>
                  <a:gd name="T13" fmla="*/ 0 h 794"/>
                  <a:gd name="T14" fmla="*/ 311 w 793"/>
                  <a:gd name="T15" fmla="*/ 0 h 794"/>
                  <a:gd name="T16" fmla="*/ 311 w 793"/>
                  <a:gd name="T17" fmla="*/ 29 h 794"/>
                  <a:gd name="T18" fmla="*/ 397 w 793"/>
                  <a:gd name="T19" fmla="*/ 142 h 794"/>
                  <a:gd name="T20" fmla="*/ 425 w 793"/>
                  <a:gd name="T21" fmla="*/ 142 h 794"/>
                  <a:gd name="T22" fmla="*/ 453 w 793"/>
                  <a:gd name="T23" fmla="*/ 170 h 794"/>
                  <a:gd name="T24" fmla="*/ 453 w 793"/>
                  <a:gd name="T25" fmla="*/ 199 h 794"/>
                  <a:gd name="T26" fmla="*/ 482 w 793"/>
                  <a:gd name="T27" fmla="*/ 284 h 794"/>
                  <a:gd name="T28" fmla="*/ 510 w 793"/>
                  <a:gd name="T29" fmla="*/ 284 h 794"/>
                  <a:gd name="T30" fmla="*/ 510 w 793"/>
                  <a:gd name="T31" fmla="*/ 340 h 794"/>
                  <a:gd name="T32" fmla="*/ 538 w 793"/>
                  <a:gd name="T33" fmla="*/ 426 h 794"/>
                  <a:gd name="T34" fmla="*/ 595 w 793"/>
                  <a:gd name="T35" fmla="*/ 426 h 794"/>
                  <a:gd name="T36" fmla="*/ 623 w 793"/>
                  <a:gd name="T37" fmla="*/ 397 h 794"/>
                  <a:gd name="T38" fmla="*/ 708 w 793"/>
                  <a:gd name="T39" fmla="*/ 397 h 794"/>
                  <a:gd name="T40" fmla="*/ 765 w 793"/>
                  <a:gd name="T41" fmla="*/ 454 h 794"/>
                  <a:gd name="T42" fmla="*/ 765 w 793"/>
                  <a:gd name="T43" fmla="*/ 511 h 794"/>
                  <a:gd name="T44" fmla="*/ 793 w 793"/>
                  <a:gd name="T45" fmla="*/ 539 h 794"/>
                  <a:gd name="T46" fmla="*/ 765 w 793"/>
                  <a:gd name="T47" fmla="*/ 567 h 794"/>
                  <a:gd name="T48" fmla="*/ 765 w 793"/>
                  <a:gd name="T49" fmla="*/ 652 h 794"/>
                  <a:gd name="T50" fmla="*/ 708 w 793"/>
                  <a:gd name="T51" fmla="*/ 624 h 794"/>
                  <a:gd name="T52" fmla="*/ 680 w 793"/>
                  <a:gd name="T53" fmla="*/ 652 h 794"/>
                  <a:gd name="T54" fmla="*/ 623 w 793"/>
                  <a:gd name="T55" fmla="*/ 652 h 794"/>
                  <a:gd name="T56" fmla="*/ 595 w 793"/>
                  <a:gd name="T57" fmla="*/ 709 h 794"/>
                  <a:gd name="T58" fmla="*/ 623 w 793"/>
                  <a:gd name="T59" fmla="*/ 709 h 794"/>
                  <a:gd name="T60" fmla="*/ 623 w 793"/>
                  <a:gd name="T61" fmla="*/ 766 h 794"/>
                  <a:gd name="T62" fmla="*/ 567 w 793"/>
                  <a:gd name="T63" fmla="*/ 737 h 794"/>
                  <a:gd name="T64" fmla="*/ 510 w 793"/>
                  <a:gd name="T65" fmla="*/ 794 h 794"/>
                  <a:gd name="T66" fmla="*/ 368 w 793"/>
                  <a:gd name="T67" fmla="*/ 794 h 794"/>
                  <a:gd name="T68" fmla="*/ 340 w 793"/>
                  <a:gd name="T69" fmla="*/ 766 h 794"/>
                  <a:gd name="T70" fmla="*/ 311 w 793"/>
                  <a:gd name="T71" fmla="*/ 709 h 794"/>
                  <a:gd name="T72" fmla="*/ 340 w 793"/>
                  <a:gd name="T73" fmla="*/ 709 h 794"/>
                  <a:gd name="T74" fmla="*/ 311 w 793"/>
                  <a:gd name="T75" fmla="*/ 652 h 794"/>
                  <a:gd name="T76" fmla="*/ 255 w 793"/>
                  <a:gd name="T77" fmla="*/ 652 h 794"/>
                  <a:gd name="T78" fmla="*/ 198 w 793"/>
                  <a:gd name="T79" fmla="*/ 681 h 794"/>
                  <a:gd name="T80" fmla="*/ 85 w 793"/>
                  <a:gd name="T81" fmla="*/ 539 h 794"/>
                  <a:gd name="T82" fmla="*/ 85 w 793"/>
                  <a:gd name="T83" fmla="*/ 482 h 794"/>
                  <a:gd name="T84" fmla="*/ 141 w 793"/>
                  <a:gd name="T85" fmla="*/ 482 h 794"/>
                  <a:gd name="T86" fmla="*/ 141 w 793"/>
                  <a:gd name="T87" fmla="*/ 454 h 794"/>
                  <a:gd name="T88" fmla="*/ 85 w 793"/>
                  <a:gd name="T89" fmla="*/ 426 h 794"/>
                  <a:gd name="T90" fmla="*/ 113 w 793"/>
                  <a:gd name="T91" fmla="*/ 340 h 794"/>
                  <a:gd name="T92" fmla="*/ 85 w 793"/>
                  <a:gd name="T93" fmla="*/ 284 h 794"/>
                  <a:gd name="T94" fmla="*/ 28 w 793"/>
                  <a:gd name="T95" fmla="*/ 284 h 794"/>
                  <a:gd name="T96" fmla="*/ 0 w 793"/>
                  <a:gd name="T97" fmla="*/ 255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3" h="794">
                    <a:moveTo>
                      <a:pt x="0" y="255"/>
                    </a:move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226" y="114"/>
                    </a:lnTo>
                    <a:lnTo>
                      <a:pt x="255" y="57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11" y="29"/>
                    </a:lnTo>
                    <a:lnTo>
                      <a:pt x="397" y="142"/>
                    </a:lnTo>
                    <a:lnTo>
                      <a:pt x="425" y="142"/>
                    </a:lnTo>
                    <a:lnTo>
                      <a:pt x="453" y="170"/>
                    </a:lnTo>
                    <a:lnTo>
                      <a:pt x="453" y="199"/>
                    </a:lnTo>
                    <a:lnTo>
                      <a:pt x="482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538" y="426"/>
                    </a:lnTo>
                    <a:lnTo>
                      <a:pt x="595" y="426"/>
                    </a:lnTo>
                    <a:lnTo>
                      <a:pt x="623" y="397"/>
                    </a:lnTo>
                    <a:lnTo>
                      <a:pt x="708" y="397"/>
                    </a:lnTo>
                    <a:lnTo>
                      <a:pt x="765" y="454"/>
                    </a:lnTo>
                    <a:lnTo>
                      <a:pt x="765" y="511"/>
                    </a:lnTo>
                    <a:lnTo>
                      <a:pt x="793" y="539"/>
                    </a:lnTo>
                    <a:lnTo>
                      <a:pt x="765" y="567"/>
                    </a:lnTo>
                    <a:lnTo>
                      <a:pt x="765" y="652"/>
                    </a:lnTo>
                    <a:lnTo>
                      <a:pt x="708" y="624"/>
                    </a:lnTo>
                    <a:lnTo>
                      <a:pt x="680" y="652"/>
                    </a:lnTo>
                    <a:lnTo>
                      <a:pt x="623" y="652"/>
                    </a:lnTo>
                    <a:lnTo>
                      <a:pt x="595" y="709"/>
                    </a:lnTo>
                    <a:lnTo>
                      <a:pt x="623" y="709"/>
                    </a:lnTo>
                    <a:lnTo>
                      <a:pt x="623" y="766"/>
                    </a:lnTo>
                    <a:lnTo>
                      <a:pt x="567" y="737"/>
                    </a:lnTo>
                    <a:lnTo>
                      <a:pt x="510" y="794"/>
                    </a:lnTo>
                    <a:lnTo>
                      <a:pt x="368" y="794"/>
                    </a:lnTo>
                    <a:lnTo>
                      <a:pt x="340" y="766"/>
                    </a:lnTo>
                    <a:lnTo>
                      <a:pt x="311" y="709"/>
                    </a:lnTo>
                    <a:lnTo>
                      <a:pt x="340" y="709"/>
                    </a:lnTo>
                    <a:lnTo>
                      <a:pt x="311" y="652"/>
                    </a:lnTo>
                    <a:lnTo>
                      <a:pt x="255" y="652"/>
                    </a:lnTo>
                    <a:lnTo>
                      <a:pt x="198" y="681"/>
                    </a:lnTo>
                    <a:lnTo>
                      <a:pt x="85" y="539"/>
                    </a:lnTo>
                    <a:lnTo>
                      <a:pt x="85" y="482"/>
                    </a:lnTo>
                    <a:lnTo>
                      <a:pt x="141" y="482"/>
                    </a:lnTo>
                    <a:lnTo>
                      <a:pt x="141" y="454"/>
                    </a:lnTo>
                    <a:lnTo>
                      <a:pt x="85" y="426"/>
                    </a:lnTo>
                    <a:lnTo>
                      <a:pt x="113" y="340"/>
                    </a:lnTo>
                    <a:lnTo>
                      <a:pt x="85" y="284"/>
                    </a:lnTo>
                    <a:lnTo>
                      <a:pt x="28" y="284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" name="Freeform 66"/>
              <p:cNvSpPr>
                <a:spLocks/>
              </p:cNvSpPr>
              <p:nvPr/>
            </p:nvSpPr>
            <p:spPr bwMode="auto">
              <a:xfrm>
                <a:off x="5815013" y="930275"/>
                <a:ext cx="855663" cy="765175"/>
              </a:xfrm>
              <a:custGeom>
                <a:avLst/>
                <a:gdLst>
                  <a:gd name="T0" fmla="*/ 0 w 539"/>
                  <a:gd name="T1" fmla="*/ 28 h 482"/>
                  <a:gd name="T2" fmla="*/ 0 w 539"/>
                  <a:gd name="T3" fmla="*/ 57 h 482"/>
                  <a:gd name="T4" fmla="*/ 86 w 539"/>
                  <a:gd name="T5" fmla="*/ 170 h 482"/>
                  <a:gd name="T6" fmla="*/ 114 w 539"/>
                  <a:gd name="T7" fmla="*/ 170 h 482"/>
                  <a:gd name="T8" fmla="*/ 142 w 539"/>
                  <a:gd name="T9" fmla="*/ 198 h 482"/>
                  <a:gd name="T10" fmla="*/ 142 w 539"/>
                  <a:gd name="T11" fmla="*/ 227 h 482"/>
                  <a:gd name="T12" fmla="*/ 171 w 539"/>
                  <a:gd name="T13" fmla="*/ 312 h 482"/>
                  <a:gd name="T14" fmla="*/ 199 w 539"/>
                  <a:gd name="T15" fmla="*/ 312 h 482"/>
                  <a:gd name="T16" fmla="*/ 199 w 539"/>
                  <a:gd name="T17" fmla="*/ 368 h 482"/>
                  <a:gd name="T18" fmla="*/ 227 w 539"/>
                  <a:gd name="T19" fmla="*/ 454 h 482"/>
                  <a:gd name="T20" fmla="*/ 284 w 539"/>
                  <a:gd name="T21" fmla="*/ 454 h 482"/>
                  <a:gd name="T22" fmla="*/ 312 w 539"/>
                  <a:gd name="T23" fmla="*/ 425 h 482"/>
                  <a:gd name="T24" fmla="*/ 397 w 539"/>
                  <a:gd name="T25" fmla="*/ 425 h 482"/>
                  <a:gd name="T26" fmla="*/ 454 w 539"/>
                  <a:gd name="T27" fmla="*/ 482 h 482"/>
                  <a:gd name="T28" fmla="*/ 511 w 539"/>
                  <a:gd name="T29" fmla="*/ 454 h 482"/>
                  <a:gd name="T30" fmla="*/ 511 w 539"/>
                  <a:gd name="T31" fmla="*/ 425 h 482"/>
                  <a:gd name="T32" fmla="*/ 482 w 539"/>
                  <a:gd name="T33" fmla="*/ 368 h 482"/>
                  <a:gd name="T34" fmla="*/ 511 w 539"/>
                  <a:gd name="T35" fmla="*/ 340 h 482"/>
                  <a:gd name="T36" fmla="*/ 511 w 539"/>
                  <a:gd name="T37" fmla="*/ 312 h 482"/>
                  <a:gd name="T38" fmla="*/ 539 w 539"/>
                  <a:gd name="T39" fmla="*/ 283 h 482"/>
                  <a:gd name="T40" fmla="*/ 539 w 539"/>
                  <a:gd name="T41" fmla="*/ 255 h 482"/>
                  <a:gd name="T42" fmla="*/ 454 w 539"/>
                  <a:gd name="T43" fmla="*/ 255 h 482"/>
                  <a:gd name="T44" fmla="*/ 511 w 539"/>
                  <a:gd name="T45" fmla="*/ 198 h 482"/>
                  <a:gd name="T46" fmla="*/ 511 w 539"/>
                  <a:gd name="T47" fmla="*/ 142 h 482"/>
                  <a:gd name="T48" fmla="*/ 511 w 539"/>
                  <a:gd name="T49" fmla="*/ 85 h 482"/>
                  <a:gd name="T50" fmla="*/ 454 w 539"/>
                  <a:gd name="T51" fmla="*/ 28 h 482"/>
                  <a:gd name="T52" fmla="*/ 369 w 539"/>
                  <a:gd name="T53" fmla="*/ 85 h 482"/>
                  <a:gd name="T54" fmla="*/ 142 w 539"/>
                  <a:gd name="T55" fmla="*/ 85 h 482"/>
                  <a:gd name="T56" fmla="*/ 114 w 539"/>
                  <a:gd name="T57" fmla="*/ 57 h 482"/>
                  <a:gd name="T58" fmla="*/ 114 w 539"/>
                  <a:gd name="T59" fmla="*/ 0 h 482"/>
                  <a:gd name="T60" fmla="*/ 86 w 539"/>
                  <a:gd name="T61" fmla="*/ 28 h 482"/>
                  <a:gd name="T62" fmla="*/ 57 w 539"/>
                  <a:gd name="T63" fmla="*/ 0 h 482"/>
                  <a:gd name="T64" fmla="*/ 29 w 539"/>
                  <a:gd name="T65" fmla="*/ 28 h 482"/>
                  <a:gd name="T66" fmla="*/ 0 w 539"/>
                  <a:gd name="T67" fmla="*/ 2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482">
                    <a:moveTo>
                      <a:pt x="0" y="28"/>
                    </a:moveTo>
                    <a:lnTo>
                      <a:pt x="0" y="57"/>
                    </a:lnTo>
                    <a:lnTo>
                      <a:pt x="86" y="170"/>
                    </a:lnTo>
                    <a:lnTo>
                      <a:pt x="114" y="170"/>
                    </a:lnTo>
                    <a:lnTo>
                      <a:pt x="142" y="198"/>
                    </a:lnTo>
                    <a:lnTo>
                      <a:pt x="142" y="227"/>
                    </a:lnTo>
                    <a:lnTo>
                      <a:pt x="171" y="312"/>
                    </a:lnTo>
                    <a:lnTo>
                      <a:pt x="199" y="312"/>
                    </a:lnTo>
                    <a:lnTo>
                      <a:pt x="199" y="368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312" y="425"/>
                    </a:lnTo>
                    <a:lnTo>
                      <a:pt x="397" y="425"/>
                    </a:lnTo>
                    <a:lnTo>
                      <a:pt x="454" y="482"/>
                    </a:lnTo>
                    <a:lnTo>
                      <a:pt x="511" y="454"/>
                    </a:lnTo>
                    <a:lnTo>
                      <a:pt x="511" y="425"/>
                    </a:lnTo>
                    <a:lnTo>
                      <a:pt x="482" y="368"/>
                    </a:lnTo>
                    <a:lnTo>
                      <a:pt x="511" y="340"/>
                    </a:lnTo>
                    <a:lnTo>
                      <a:pt x="511" y="312"/>
                    </a:lnTo>
                    <a:lnTo>
                      <a:pt x="539" y="283"/>
                    </a:lnTo>
                    <a:lnTo>
                      <a:pt x="539" y="255"/>
                    </a:lnTo>
                    <a:lnTo>
                      <a:pt x="454" y="255"/>
                    </a:lnTo>
                    <a:lnTo>
                      <a:pt x="511" y="198"/>
                    </a:lnTo>
                    <a:lnTo>
                      <a:pt x="511" y="142"/>
                    </a:lnTo>
                    <a:lnTo>
                      <a:pt x="511" y="85"/>
                    </a:lnTo>
                    <a:lnTo>
                      <a:pt x="454" y="28"/>
                    </a:lnTo>
                    <a:lnTo>
                      <a:pt x="369" y="85"/>
                    </a:lnTo>
                    <a:lnTo>
                      <a:pt x="142" y="85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" name="Freeform 72"/>
              <p:cNvSpPr>
                <a:spLocks/>
              </p:cNvSpPr>
              <p:nvPr/>
            </p:nvSpPr>
            <p:spPr bwMode="auto">
              <a:xfrm>
                <a:off x="8335963" y="3225800"/>
                <a:ext cx="495300" cy="900113"/>
              </a:xfrm>
              <a:custGeom>
                <a:avLst/>
                <a:gdLst>
                  <a:gd name="T0" fmla="*/ 113 w 312"/>
                  <a:gd name="T1" fmla="*/ 0 h 567"/>
                  <a:gd name="T2" fmla="*/ 142 w 312"/>
                  <a:gd name="T3" fmla="*/ 0 h 567"/>
                  <a:gd name="T4" fmla="*/ 142 w 312"/>
                  <a:gd name="T5" fmla="*/ 56 h 567"/>
                  <a:gd name="T6" fmla="*/ 170 w 312"/>
                  <a:gd name="T7" fmla="*/ 85 h 567"/>
                  <a:gd name="T8" fmla="*/ 198 w 312"/>
                  <a:gd name="T9" fmla="*/ 56 h 567"/>
                  <a:gd name="T10" fmla="*/ 227 w 312"/>
                  <a:gd name="T11" fmla="*/ 85 h 567"/>
                  <a:gd name="T12" fmla="*/ 227 w 312"/>
                  <a:gd name="T13" fmla="*/ 170 h 567"/>
                  <a:gd name="T14" fmla="*/ 170 w 312"/>
                  <a:gd name="T15" fmla="*/ 227 h 567"/>
                  <a:gd name="T16" fmla="*/ 198 w 312"/>
                  <a:gd name="T17" fmla="*/ 255 h 567"/>
                  <a:gd name="T18" fmla="*/ 227 w 312"/>
                  <a:gd name="T19" fmla="*/ 312 h 567"/>
                  <a:gd name="T20" fmla="*/ 255 w 312"/>
                  <a:gd name="T21" fmla="*/ 368 h 567"/>
                  <a:gd name="T22" fmla="*/ 255 w 312"/>
                  <a:gd name="T23" fmla="*/ 397 h 567"/>
                  <a:gd name="T24" fmla="*/ 312 w 312"/>
                  <a:gd name="T25" fmla="*/ 453 h 567"/>
                  <a:gd name="T26" fmla="*/ 284 w 312"/>
                  <a:gd name="T27" fmla="*/ 567 h 567"/>
                  <a:gd name="T28" fmla="*/ 198 w 312"/>
                  <a:gd name="T29" fmla="*/ 482 h 567"/>
                  <a:gd name="T30" fmla="*/ 142 w 312"/>
                  <a:gd name="T31" fmla="*/ 425 h 567"/>
                  <a:gd name="T32" fmla="*/ 142 w 312"/>
                  <a:gd name="T33" fmla="*/ 397 h 567"/>
                  <a:gd name="T34" fmla="*/ 113 w 312"/>
                  <a:gd name="T35" fmla="*/ 425 h 567"/>
                  <a:gd name="T36" fmla="*/ 113 w 312"/>
                  <a:gd name="T37" fmla="*/ 453 h 567"/>
                  <a:gd name="T38" fmla="*/ 57 w 312"/>
                  <a:gd name="T39" fmla="*/ 453 h 567"/>
                  <a:gd name="T40" fmla="*/ 28 w 312"/>
                  <a:gd name="T41" fmla="*/ 425 h 567"/>
                  <a:gd name="T42" fmla="*/ 57 w 312"/>
                  <a:gd name="T43" fmla="*/ 340 h 567"/>
                  <a:gd name="T44" fmla="*/ 0 w 312"/>
                  <a:gd name="T45" fmla="*/ 283 h 567"/>
                  <a:gd name="T46" fmla="*/ 0 w 312"/>
                  <a:gd name="T47" fmla="*/ 56 h 567"/>
                  <a:gd name="T48" fmla="*/ 113 w 312"/>
                  <a:gd name="T49" fmla="*/ 56 h 567"/>
                  <a:gd name="T50" fmla="*/ 113 w 312"/>
                  <a:gd name="T5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2" h="567">
                    <a:moveTo>
                      <a:pt x="113" y="0"/>
                    </a:moveTo>
                    <a:lnTo>
                      <a:pt x="142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98" y="56"/>
                    </a:lnTo>
                    <a:lnTo>
                      <a:pt x="227" y="85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198" y="255"/>
                    </a:lnTo>
                    <a:lnTo>
                      <a:pt x="227" y="312"/>
                    </a:lnTo>
                    <a:lnTo>
                      <a:pt x="255" y="368"/>
                    </a:lnTo>
                    <a:lnTo>
                      <a:pt x="255" y="397"/>
                    </a:lnTo>
                    <a:lnTo>
                      <a:pt x="312" y="453"/>
                    </a:lnTo>
                    <a:lnTo>
                      <a:pt x="284" y="567"/>
                    </a:lnTo>
                    <a:lnTo>
                      <a:pt x="198" y="482"/>
                    </a:lnTo>
                    <a:lnTo>
                      <a:pt x="142" y="425"/>
                    </a:lnTo>
                    <a:lnTo>
                      <a:pt x="142" y="397"/>
                    </a:lnTo>
                    <a:lnTo>
                      <a:pt x="113" y="425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28" y="425"/>
                    </a:lnTo>
                    <a:lnTo>
                      <a:pt x="57" y="340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" name="Freeform 73"/>
              <p:cNvSpPr>
                <a:spLocks/>
              </p:cNvSpPr>
              <p:nvPr/>
            </p:nvSpPr>
            <p:spPr bwMode="auto">
              <a:xfrm>
                <a:off x="7931151" y="3810000"/>
                <a:ext cx="1079500" cy="1350963"/>
              </a:xfrm>
              <a:custGeom>
                <a:avLst/>
                <a:gdLst>
                  <a:gd name="T0" fmla="*/ 539 w 680"/>
                  <a:gd name="T1" fmla="*/ 199 h 851"/>
                  <a:gd name="T2" fmla="*/ 595 w 680"/>
                  <a:gd name="T3" fmla="*/ 284 h 851"/>
                  <a:gd name="T4" fmla="*/ 595 w 680"/>
                  <a:gd name="T5" fmla="*/ 369 h 851"/>
                  <a:gd name="T6" fmla="*/ 624 w 680"/>
                  <a:gd name="T7" fmla="*/ 454 h 851"/>
                  <a:gd name="T8" fmla="*/ 652 w 680"/>
                  <a:gd name="T9" fmla="*/ 454 h 851"/>
                  <a:gd name="T10" fmla="*/ 624 w 680"/>
                  <a:gd name="T11" fmla="*/ 539 h 851"/>
                  <a:gd name="T12" fmla="*/ 680 w 680"/>
                  <a:gd name="T13" fmla="*/ 539 h 851"/>
                  <a:gd name="T14" fmla="*/ 680 w 680"/>
                  <a:gd name="T15" fmla="*/ 596 h 851"/>
                  <a:gd name="T16" fmla="*/ 624 w 680"/>
                  <a:gd name="T17" fmla="*/ 652 h 851"/>
                  <a:gd name="T18" fmla="*/ 567 w 680"/>
                  <a:gd name="T19" fmla="*/ 652 h 851"/>
                  <a:gd name="T20" fmla="*/ 595 w 680"/>
                  <a:gd name="T21" fmla="*/ 737 h 851"/>
                  <a:gd name="T22" fmla="*/ 595 w 680"/>
                  <a:gd name="T23" fmla="*/ 766 h 851"/>
                  <a:gd name="T24" fmla="*/ 510 w 680"/>
                  <a:gd name="T25" fmla="*/ 822 h 851"/>
                  <a:gd name="T26" fmla="*/ 453 w 680"/>
                  <a:gd name="T27" fmla="*/ 822 h 851"/>
                  <a:gd name="T28" fmla="*/ 255 w 680"/>
                  <a:gd name="T29" fmla="*/ 822 h 851"/>
                  <a:gd name="T30" fmla="*/ 255 w 680"/>
                  <a:gd name="T31" fmla="*/ 851 h 851"/>
                  <a:gd name="T32" fmla="*/ 227 w 680"/>
                  <a:gd name="T33" fmla="*/ 851 h 851"/>
                  <a:gd name="T34" fmla="*/ 113 w 680"/>
                  <a:gd name="T35" fmla="*/ 709 h 851"/>
                  <a:gd name="T36" fmla="*/ 142 w 680"/>
                  <a:gd name="T37" fmla="*/ 681 h 851"/>
                  <a:gd name="T38" fmla="*/ 198 w 680"/>
                  <a:gd name="T39" fmla="*/ 681 h 851"/>
                  <a:gd name="T40" fmla="*/ 170 w 680"/>
                  <a:gd name="T41" fmla="*/ 624 h 851"/>
                  <a:gd name="T42" fmla="*/ 142 w 680"/>
                  <a:gd name="T43" fmla="*/ 624 h 851"/>
                  <a:gd name="T44" fmla="*/ 113 w 680"/>
                  <a:gd name="T45" fmla="*/ 596 h 851"/>
                  <a:gd name="T46" fmla="*/ 28 w 680"/>
                  <a:gd name="T47" fmla="*/ 596 h 851"/>
                  <a:gd name="T48" fmla="*/ 28 w 680"/>
                  <a:gd name="T49" fmla="*/ 567 h 851"/>
                  <a:gd name="T50" fmla="*/ 0 w 680"/>
                  <a:gd name="T51" fmla="*/ 539 h 851"/>
                  <a:gd name="T52" fmla="*/ 0 w 680"/>
                  <a:gd name="T53" fmla="*/ 482 h 851"/>
                  <a:gd name="T54" fmla="*/ 0 w 680"/>
                  <a:gd name="T55" fmla="*/ 426 h 851"/>
                  <a:gd name="T56" fmla="*/ 57 w 680"/>
                  <a:gd name="T57" fmla="*/ 426 h 851"/>
                  <a:gd name="T58" fmla="*/ 85 w 680"/>
                  <a:gd name="T59" fmla="*/ 397 h 851"/>
                  <a:gd name="T60" fmla="*/ 113 w 680"/>
                  <a:gd name="T61" fmla="*/ 255 h 851"/>
                  <a:gd name="T62" fmla="*/ 85 w 680"/>
                  <a:gd name="T63" fmla="*/ 227 h 851"/>
                  <a:gd name="T64" fmla="*/ 113 w 680"/>
                  <a:gd name="T65" fmla="*/ 170 h 851"/>
                  <a:gd name="T66" fmla="*/ 113 w 680"/>
                  <a:gd name="T67" fmla="*/ 142 h 851"/>
                  <a:gd name="T68" fmla="*/ 142 w 680"/>
                  <a:gd name="T69" fmla="*/ 114 h 851"/>
                  <a:gd name="T70" fmla="*/ 142 w 680"/>
                  <a:gd name="T71" fmla="*/ 57 h 851"/>
                  <a:gd name="T72" fmla="*/ 113 w 680"/>
                  <a:gd name="T73" fmla="*/ 29 h 851"/>
                  <a:gd name="T74" fmla="*/ 113 w 680"/>
                  <a:gd name="T75" fmla="*/ 0 h 851"/>
                  <a:gd name="T76" fmla="*/ 170 w 680"/>
                  <a:gd name="T77" fmla="*/ 29 h 851"/>
                  <a:gd name="T78" fmla="*/ 227 w 680"/>
                  <a:gd name="T79" fmla="*/ 0 h 851"/>
                  <a:gd name="T80" fmla="*/ 227 w 680"/>
                  <a:gd name="T81" fmla="*/ 29 h 851"/>
                  <a:gd name="T82" fmla="*/ 255 w 680"/>
                  <a:gd name="T83" fmla="*/ 57 h 851"/>
                  <a:gd name="T84" fmla="*/ 283 w 680"/>
                  <a:gd name="T85" fmla="*/ 57 h 851"/>
                  <a:gd name="T86" fmla="*/ 312 w 680"/>
                  <a:gd name="T87" fmla="*/ 85 h 851"/>
                  <a:gd name="T88" fmla="*/ 368 w 680"/>
                  <a:gd name="T89" fmla="*/ 85 h 851"/>
                  <a:gd name="T90" fmla="*/ 368 w 680"/>
                  <a:gd name="T91" fmla="*/ 57 h 851"/>
                  <a:gd name="T92" fmla="*/ 397 w 680"/>
                  <a:gd name="T93" fmla="*/ 29 h 851"/>
                  <a:gd name="T94" fmla="*/ 397 w 680"/>
                  <a:gd name="T95" fmla="*/ 57 h 851"/>
                  <a:gd name="T96" fmla="*/ 539 w 680"/>
                  <a:gd name="T97" fmla="*/ 199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851">
                    <a:moveTo>
                      <a:pt x="539" y="199"/>
                    </a:moveTo>
                    <a:lnTo>
                      <a:pt x="595" y="284"/>
                    </a:lnTo>
                    <a:lnTo>
                      <a:pt x="595" y="369"/>
                    </a:lnTo>
                    <a:lnTo>
                      <a:pt x="624" y="454"/>
                    </a:lnTo>
                    <a:lnTo>
                      <a:pt x="652" y="454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96"/>
                    </a:lnTo>
                    <a:lnTo>
                      <a:pt x="624" y="652"/>
                    </a:lnTo>
                    <a:lnTo>
                      <a:pt x="567" y="652"/>
                    </a:lnTo>
                    <a:lnTo>
                      <a:pt x="595" y="737"/>
                    </a:lnTo>
                    <a:lnTo>
                      <a:pt x="595" y="766"/>
                    </a:lnTo>
                    <a:lnTo>
                      <a:pt x="510" y="822"/>
                    </a:lnTo>
                    <a:lnTo>
                      <a:pt x="453" y="822"/>
                    </a:lnTo>
                    <a:lnTo>
                      <a:pt x="255" y="822"/>
                    </a:lnTo>
                    <a:lnTo>
                      <a:pt x="255" y="851"/>
                    </a:lnTo>
                    <a:lnTo>
                      <a:pt x="227" y="851"/>
                    </a:lnTo>
                    <a:lnTo>
                      <a:pt x="113" y="709"/>
                    </a:lnTo>
                    <a:lnTo>
                      <a:pt x="142" y="681"/>
                    </a:lnTo>
                    <a:lnTo>
                      <a:pt x="198" y="681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596"/>
                    </a:lnTo>
                    <a:lnTo>
                      <a:pt x="28" y="596"/>
                    </a:lnTo>
                    <a:lnTo>
                      <a:pt x="28" y="567"/>
                    </a:lnTo>
                    <a:lnTo>
                      <a:pt x="0" y="539"/>
                    </a:lnTo>
                    <a:lnTo>
                      <a:pt x="0" y="482"/>
                    </a:lnTo>
                    <a:lnTo>
                      <a:pt x="0" y="426"/>
                    </a:lnTo>
                    <a:lnTo>
                      <a:pt x="57" y="426"/>
                    </a:lnTo>
                    <a:lnTo>
                      <a:pt x="85" y="397"/>
                    </a:lnTo>
                    <a:lnTo>
                      <a:pt x="113" y="255"/>
                    </a:lnTo>
                    <a:lnTo>
                      <a:pt x="85" y="227"/>
                    </a:lnTo>
                    <a:lnTo>
                      <a:pt x="113" y="170"/>
                    </a:lnTo>
                    <a:lnTo>
                      <a:pt x="113" y="142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113" y="29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227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3" y="57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68" y="57"/>
                    </a:lnTo>
                    <a:lnTo>
                      <a:pt x="397" y="29"/>
                    </a:lnTo>
                    <a:lnTo>
                      <a:pt x="397" y="57"/>
                    </a:lnTo>
                    <a:lnTo>
                      <a:pt x="539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" name="Freeform 76"/>
              <p:cNvSpPr>
                <a:spLocks/>
              </p:cNvSpPr>
              <p:nvPr/>
            </p:nvSpPr>
            <p:spPr bwMode="auto">
              <a:xfrm>
                <a:off x="8740776" y="1604963"/>
                <a:ext cx="855663" cy="809625"/>
              </a:xfrm>
              <a:custGeom>
                <a:avLst/>
                <a:gdLst>
                  <a:gd name="T0" fmla="*/ 340 w 539"/>
                  <a:gd name="T1" fmla="*/ 85 h 510"/>
                  <a:gd name="T2" fmla="*/ 227 w 539"/>
                  <a:gd name="T3" fmla="*/ 170 h 510"/>
                  <a:gd name="T4" fmla="*/ 199 w 539"/>
                  <a:gd name="T5" fmla="*/ 199 h 510"/>
                  <a:gd name="T6" fmla="*/ 199 w 539"/>
                  <a:gd name="T7" fmla="*/ 255 h 510"/>
                  <a:gd name="T8" fmla="*/ 85 w 539"/>
                  <a:gd name="T9" fmla="*/ 255 h 510"/>
                  <a:gd name="T10" fmla="*/ 57 w 539"/>
                  <a:gd name="T11" fmla="*/ 227 h 510"/>
                  <a:gd name="T12" fmla="*/ 29 w 539"/>
                  <a:gd name="T13" fmla="*/ 284 h 510"/>
                  <a:gd name="T14" fmla="*/ 0 w 539"/>
                  <a:gd name="T15" fmla="*/ 369 h 510"/>
                  <a:gd name="T16" fmla="*/ 0 w 539"/>
                  <a:gd name="T17" fmla="*/ 425 h 510"/>
                  <a:gd name="T18" fmla="*/ 85 w 539"/>
                  <a:gd name="T19" fmla="*/ 454 h 510"/>
                  <a:gd name="T20" fmla="*/ 85 w 539"/>
                  <a:gd name="T21" fmla="*/ 482 h 510"/>
                  <a:gd name="T22" fmla="*/ 142 w 539"/>
                  <a:gd name="T23" fmla="*/ 482 h 510"/>
                  <a:gd name="T24" fmla="*/ 170 w 539"/>
                  <a:gd name="T25" fmla="*/ 510 h 510"/>
                  <a:gd name="T26" fmla="*/ 199 w 539"/>
                  <a:gd name="T27" fmla="*/ 510 h 510"/>
                  <a:gd name="T28" fmla="*/ 227 w 539"/>
                  <a:gd name="T29" fmla="*/ 482 h 510"/>
                  <a:gd name="T30" fmla="*/ 284 w 539"/>
                  <a:gd name="T31" fmla="*/ 510 h 510"/>
                  <a:gd name="T32" fmla="*/ 340 w 539"/>
                  <a:gd name="T33" fmla="*/ 454 h 510"/>
                  <a:gd name="T34" fmla="*/ 369 w 539"/>
                  <a:gd name="T35" fmla="*/ 482 h 510"/>
                  <a:gd name="T36" fmla="*/ 454 w 539"/>
                  <a:gd name="T37" fmla="*/ 425 h 510"/>
                  <a:gd name="T38" fmla="*/ 454 w 539"/>
                  <a:gd name="T39" fmla="*/ 369 h 510"/>
                  <a:gd name="T40" fmla="*/ 539 w 539"/>
                  <a:gd name="T41" fmla="*/ 312 h 510"/>
                  <a:gd name="T42" fmla="*/ 510 w 539"/>
                  <a:gd name="T43" fmla="*/ 255 h 510"/>
                  <a:gd name="T44" fmla="*/ 425 w 539"/>
                  <a:gd name="T45" fmla="*/ 312 h 510"/>
                  <a:gd name="T46" fmla="*/ 454 w 539"/>
                  <a:gd name="T47" fmla="*/ 284 h 510"/>
                  <a:gd name="T48" fmla="*/ 397 w 539"/>
                  <a:gd name="T49" fmla="*/ 284 h 510"/>
                  <a:gd name="T50" fmla="*/ 454 w 539"/>
                  <a:gd name="T51" fmla="*/ 227 h 510"/>
                  <a:gd name="T52" fmla="*/ 425 w 539"/>
                  <a:gd name="T53" fmla="*/ 199 h 510"/>
                  <a:gd name="T54" fmla="*/ 454 w 539"/>
                  <a:gd name="T55" fmla="*/ 170 h 510"/>
                  <a:gd name="T56" fmla="*/ 425 w 539"/>
                  <a:gd name="T57" fmla="*/ 142 h 510"/>
                  <a:gd name="T58" fmla="*/ 369 w 539"/>
                  <a:gd name="T59" fmla="*/ 227 h 510"/>
                  <a:gd name="T60" fmla="*/ 369 w 539"/>
                  <a:gd name="T61" fmla="*/ 199 h 510"/>
                  <a:gd name="T62" fmla="*/ 369 w 539"/>
                  <a:gd name="T63" fmla="*/ 142 h 510"/>
                  <a:gd name="T64" fmla="*/ 425 w 539"/>
                  <a:gd name="T65" fmla="*/ 142 h 510"/>
                  <a:gd name="T66" fmla="*/ 425 w 539"/>
                  <a:gd name="T67" fmla="*/ 85 h 510"/>
                  <a:gd name="T68" fmla="*/ 454 w 539"/>
                  <a:gd name="T69" fmla="*/ 85 h 510"/>
                  <a:gd name="T70" fmla="*/ 510 w 539"/>
                  <a:gd name="T71" fmla="*/ 114 h 510"/>
                  <a:gd name="T72" fmla="*/ 510 w 539"/>
                  <a:gd name="T73" fmla="*/ 85 h 510"/>
                  <a:gd name="T74" fmla="*/ 482 w 539"/>
                  <a:gd name="T75" fmla="*/ 0 h 510"/>
                  <a:gd name="T76" fmla="*/ 369 w 539"/>
                  <a:gd name="T77" fmla="*/ 57 h 510"/>
                  <a:gd name="T78" fmla="*/ 340 w 539"/>
                  <a:gd name="T79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9" h="510">
                    <a:moveTo>
                      <a:pt x="340" y="85"/>
                    </a:moveTo>
                    <a:lnTo>
                      <a:pt x="227" y="170"/>
                    </a:lnTo>
                    <a:lnTo>
                      <a:pt x="199" y="199"/>
                    </a:lnTo>
                    <a:lnTo>
                      <a:pt x="199" y="255"/>
                    </a:lnTo>
                    <a:lnTo>
                      <a:pt x="85" y="255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0" y="369"/>
                    </a:lnTo>
                    <a:lnTo>
                      <a:pt x="0" y="425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70" y="510"/>
                    </a:lnTo>
                    <a:lnTo>
                      <a:pt x="199" y="510"/>
                    </a:lnTo>
                    <a:lnTo>
                      <a:pt x="227" y="482"/>
                    </a:lnTo>
                    <a:lnTo>
                      <a:pt x="284" y="510"/>
                    </a:lnTo>
                    <a:lnTo>
                      <a:pt x="340" y="454"/>
                    </a:lnTo>
                    <a:lnTo>
                      <a:pt x="369" y="482"/>
                    </a:lnTo>
                    <a:lnTo>
                      <a:pt x="454" y="425"/>
                    </a:lnTo>
                    <a:lnTo>
                      <a:pt x="454" y="369"/>
                    </a:lnTo>
                    <a:lnTo>
                      <a:pt x="539" y="312"/>
                    </a:lnTo>
                    <a:lnTo>
                      <a:pt x="510" y="255"/>
                    </a:lnTo>
                    <a:lnTo>
                      <a:pt x="425" y="312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454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369" y="227"/>
                    </a:lnTo>
                    <a:lnTo>
                      <a:pt x="369" y="199"/>
                    </a:lnTo>
                    <a:lnTo>
                      <a:pt x="369" y="142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510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4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" name="Freeform 77"/>
              <p:cNvSpPr>
                <a:spLocks/>
              </p:cNvSpPr>
              <p:nvPr/>
            </p:nvSpPr>
            <p:spPr bwMode="auto">
              <a:xfrm>
                <a:off x="9101138" y="2865438"/>
                <a:ext cx="990600" cy="1709738"/>
              </a:xfrm>
              <a:custGeom>
                <a:avLst/>
                <a:gdLst>
                  <a:gd name="T0" fmla="*/ 170 w 624"/>
                  <a:gd name="T1" fmla="*/ 1077 h 1077"/>
                  <a:gd name="T2" fmla="*/ 113 w 624"/>
                  <a:gd name="T3" fmla="*/ 1077 h 1077"/>
                  <a:gd name="T4" fmla="*/ 57 w 624"/>
                  <a:gd name="T5" fmla="*/ 1021 h 1077"/>
                  <a:gd name="T6" fmla="*/ 28 w 624"/>
                  <a:gd name="T7" fmla="*/ 879 h 1077"/>
                  <a:gd name="T8" fmla="*/ 57 w 624"/>
                  <a:gd name="T9" fmla="*/ 850 h 1077"/>
                  <a:gd name="T10" fmla="*/ 28 w 624"/>
                  <a:gd name="T11" fmla="*/ 822 h 1077"/>
                  <a:gd name="T12" fmla="*/ 85 w 624"/>
                  <a:gd name="T13" fmla="*/ 794 h 1077"/>
                  <a:gd name="T14" fmla="*/ 0 w 624"/>
                  <a:gd name="T15" fmla="*/ 709 h 1077"/>
                  <a:gd name="T16" fmla="*/ 28 w 624"/>
                  <a:gd name="T17" fmla="*/ 595 h 1077"/>
                  <a:gd name="T18" fmla="*/ 85 w 624"/>
                  <a:gd name="T19" fmla="*/ 482 h 1077"/>
                  <a:gd name="T20" fmla="*/ 57 w 624"/>
                  <a:gd name="T21" fmla="*/ 425 h 1077"/>
                  <a:gd name="T22" fmla="*/ 113 w 624"/>
                  <a:gd name="T23" fmla="*/ 340 h 1077"/>
                  <a:gd name="T24" fmla="*/ 170 w 624"/>
                  <a:gd name="T25" fmla="*/ 283 h 1077"/>
                  <a:gd name="T26" fmla="*/ 142 w 624"/>
                  <a:gd name="T27" fmla="*/ 255 h 1077"/>
                  <a:gd name="T28" fmla="*/ 170 w 624"/>
                  <a:gd name="T29" fmla="*/ 170 h 1077"/>
                  <a:gd name="T30" fmla="*/ 142 w 624"/>
                  <a:gd name="T31" fmla="*/ 142 h 1077"/>
                  <a:gd name="T32" fmla="*/ 255 w 624"/>
                  <a:gd name="T33" fmla="*/ 85 h 1077"/>
                  <a:gd name="T34" fmla="*/ 312 w 624"/>
                  <a:gd name="T35" fmla="*/ 28 h 1077"/>
                  <a:gd name="T36" fmla="*/ 369 w 624"/>
                  <a:gd name="T37" fmla="*/ 57 h 1077"/>
                  <a:gd name="T38" fmla="*/ 454 w 624"/>
                  <a:gd name="T39" fmla="*/ 0 h 1077"/>
                  <a:gd name="T40" fmla="*/ 482 w 624"/>
                  <a:gd name="T41" fmla="*/ 85 h 1077"/>
                  <a:gd name="T42" fmla="*/ 510 w 624"/>
                  <a:gd name="T43" fmla="*/ 85 h 1077"/>
                  <a:gd name="T44" fmla="*/ 539 w 624"/>
                  <a:gd name="T45" fmla="*/ 142 h 1077"/>
                  <a:gd name="T46" fmla="*/ 539 w 624"/>
                  <a:gd name="T47" fmla="*/ 198 h 1077"/>
                  <a:gd name="T48" fmla="*/ 567 w 624"/>
                  <a:gd name="T49" fmla="*/ 198 h 1077"/>
                  <a:gd name="T50" fmla="*/ 624 w 624"/>
                  <a:gd name="T51" fmla="*/ 283 h 1077"/>
                  <a:gd name="T52" fmla="*/ 624 w 624"/>
                  <a:gd name="T53" fmla="*/ 312 h 1077"/>
                  <a:gd name="T54" fmla="*/ 567 w 624"/>
                  <a:gd name="T55" fmla="*/ 312 h 1077"/>
                  <a:gd name="T56" fmla="*/ 624 w 624"/>
                  <a:gd name="T57" fmla="*/ 340 h 1077"/>
                  <a:gd name="T58" fmla="*/ 539 w 624"/>
                  <a:gd name="T59" fmla="*/ 454 h 1077"/>
                  <a:gd name="T60" fmla="*/ 425 w 624"/>
                  <a:gd name="T61" fmla="*/ 567 h 1077"/>
                  <a:gd name="T62" fmla="*/ 425 w 624"/>
                  <a:gd name="T63" fmla="*/ 624 h 1077"/>
                  <a:gd name="T64" fmla="*/ 369 w 624"/>
                  <a:gd name="T65" fmla="*/ 737 h 1077"/>
                  <a:gd name="T66" fmla="*/ 283 w 624"/>
                  <a:gd name="T67" fmla="*/ 765 h 1077"/>
                  <a:gd name="T68" fmla="*/ 283 w 624"/>
                  <a:gd name="T69" fmla="*/ 850 h 1077"/>
                  <a:gd name="T70" fmla="*/ 255 w 624"/>
                  <a:gd name="T71" fmla="*/ 907 h 1077"/>
                  <a:gd name="T72" fmla="*/ 198 w 624"/>
                  <a:gd name="T73" fmla="*/ 936 h 1077"/>
                  <a:gd name="T74" fmla="*/ 170 w 624"/>
                  <a:gd name="T75" fmla="*/ 992 h 1077"/>
                  <a:gd name="T76" fmla="*/ 170 w 624"/>
                  <a:gd name="T77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4" h="1077">
                    <a:moveTo>
                      <a:pt x="170" y="1077"/>
                    </a:moveTo>
                    <a:lnTo>
                      <a:pt x="113" y="1077"/>
                    </a:lnTo>
                    <a:lnTo>
                      <a:pt x="57" y="1021"/>
                    </a:lnTo>
                    <a:lnTo>
                      <a:pt x="28" y="879"/>
                    </a:lnTo>
                    <a:lnTo>
                      <a:pt x="57" y="850"/>
                    </a:lnTo>
                    <a:lnTo>
                      <a:pt x="28" y="822"/>
                    </a:lnTo>
                    <a:lnTo>
                      <a:pt x="85" y="794"/>
                    </a:lnTo>
                    <a:lnTo>
                      <a:pt x="0" y="709"/>
                    </a:lnTo>
                    <a:lnTo>
                      <a:pt x="28" y="595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113" y="340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255" y="85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454" y="0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39" y="198"/>
                    </a:lnTo>
                    <a:lnTo>
                      <a:pt x="567" y="198"/>
                    </a:lnTo>
                    <a:lnTo>
                      <a:pt x="624" y="283"/>
                    </a:lnTo>
                    <a:lnTo>
                      <a:pt x="624" y="312"/>
                    </a:lnTo>
                    <a:lnTo>
                      <a:pt x="567" y="312"/>
                    </a:lnTo>
                    <a:lnTo>
                      <a:pt x="624" y="340"/>
                    </a:lnTo>
                    <a:lnTo>
                      <a:pt x="539" y="454"/>
                    </a:lnTo>
                    <a:lnTo>
                      <a:pt x="425" y="567"/>
                    </a:lnTo>
                    <a:lnTo>
                      <a:pt x="425" y="624"/>
                    </a:lnTo>
                    <a:lnTo>
                      <a:pt x="369" y="737"/>
                    </a:lnTo>
                    <a:lnTo>
                      <a:pt x="283" y="765"/>
                    </a:lnTo>
                    <a:lnTo>
                      <a:pt x="283" y="850"/>
                    </a:lnTo>
                    <a:lnTo>
                      <a:pt x="255" y="907"/>
                    </a:lnTo>
                    <a:lnTo>
                      <a:pt x="198" y="936"/>
                    </a:lnTo>
                    <a:lnTo>
                      <a:pt x="170" y="992"/>
                    </a:lnTo>
                    <a:lnTo>
                      <a:pt x="170" y="107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" name="Freeform 78"/>
              <p:cNvSpPr>
                <a:spLocks/>
              </p:cNvSpPr>
              <p:nvPr/>
            </p:nvSpPr>
            <p:spPr bwMode="auto">
              <a:xfrm>
                <a:off x="10675938" y="3495675"/>
                <a:ext cx="225425" cy="314325"/>
              </a:xfrm>
              <a:custGeom>
                <a:avLst/>
                <a:gdLst>
                  <a:gd name="T0" fmla="*/ 85 w 142"/>
                  <a:gd name="T1" fmla="*/ 0 h 198"/>
                  <a:gd name="T2" fmla="*/ 142 w 142"/>
                  <a:gd name="T3" fmla="*/ 28 h 198"/>
                  <a:gd name="T4" fmla="*/ 85 w 142"/>
                  <a:gd name="T5" fmla="*/ 113 h 198"/>
                  <a:gd name="T6" fmla="*/ 114 w 142"/>
                  <a:gd name="T7" fmla="*/ 170 h 198"/>
                  <a:gd name="T8" fmla="*/ 85 w 142"/>
                  <a:gd name="T9" fmla="*/ 198 h 198"/>
                  <a:gd name="T10" fmla="*/ 29 w 142"/>
                  <a:gd name="T11" fmla="*/ 198 h 198"/>
                  <a:gd name="T12" fmla="*/ 29 w 142"/>
                  <a:gd name="T13" fmla="*/ 170 h 198"/>
                  <a:gd name="T14" fmla="*/ 0 w 142"/>
                  <a:gd name="T15" fmla="*/ 142 h 198"/>
                  <a:gd name="T16" fmla="*/ 0 w 142"/>
                  <a:gd name="T17" fmla="*/ 85 h 198"/>
                  <a:gd name="T18" fmla="*/ 57 w 142"/>
                  <a:gd name="T19" fmla="*/ 57 h 198"/>
                  <a:gd name="T20" fmla="*/ 57 w 142"/>
                  <a:gd name="T21" fmla="*/ 28 h 198"/>
                  <a:gd name="T22" fmla="*/ 85 w 142"/>
                  <a:gd name="T2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198">
                    <a:moveTo>
                      <a:pt x="85" y="0"/>
                    </a:moveTo>
                    <a:lnTo>
                      <a:pt x="142" y="28"/>
                    </a:lnTo>
                    <a:lnTo>
                      <a:pt x="85" y="113"/>
                    </a:lnTo>
                    <a:lnTo>
                      <a:pt x="114" y="170"/>
                    </a:lnTo>
                    <a:lnTo>
                      <a:pt x="85" y="198"/>
                    </a:lnTo>
                    <a:lnTo>
                      <a:pt x="29" y="198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57" y="28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8" name="Freeform 79"/>
              <p:cNvSpPr>
                <a:spLocks/>
              </p:cNvSpPr>
              <p:nvPr/>
            </p:nvSpPr>
            <p:spPr bwMode="auto">
              <a:xfrm>
                <a:off x="9956801" y="3721100"/>
                <a:ext cx="989013" cy="900113"/>
              </a:xfrm>
              <a:custGeom>
                <a:avLst/>
                <a:gdLst>
                  <a:gd name="T0" fmla="*/ 538 w 623"/>
                  <a:gd name="T1" fmla="*/ 56 h 567"/>
                  <a:gd name="T2" fmla="*/ 482 w 623"/>
                  <a:gd name="T3" fmla="*/ 56 h 567"/>
                  <a:gd name="T4" fmla="*/ 482 w 623"/>
                  <a:gd name="T5" fmla="*/ 28 h 567"/>
                  <a:gd name="T6" fmla="*/ 453 w 623"/>
                  <a:gd name="T7" fmla="*/ 0 h 567"/>
                  <a:gd name="T8" fmla="*/ 425 w 623"/>
                  <a:gd name="T9" fmla="*/ 56 h 567"/>
                  <a:gd name="T10" fmla="*/ 311 w 623"/>
                  <a:gd name="T11" fmla="*/ 113 h 567"/>
                  <a:gd name="T12" fmla="*/ 283 w 623"/>
                  <a:gd name="T13" fmla="*/ 170 h 567"/>
                  <a:gd name="T14" fmla="*/ 255 w 623"/>
                  <a:gd name="T15" fmla="*/ 198 h 567"/>
                  <a:gd name="T16" fmla="*/ 255 w 623"/>
                  <a:gd name="T17" fmla="*/ 255 h 567"/>
                  <a:gd name="T18" fmla="*/ 198 w 623"/>
                  <a:gd name="T19" fmla="*/ 340 h 567"/>
                  <a:gd name="T20" fmla="*/ 113 w 623"/>
                  <a:gd name="T21" fmla="*/ 397 h 567"/>
                  <a:gd name="T22" fmla="*/ 113 w 623"/>
                  <a:gd name="T23" fmla="*/ 425 h 567"/>
                  <a:gd name="T24" fmla="*/ 56 w 623"/>
                  <a:gd name="T25" fmla="*/ 482 h 567"/>
                  <a:gd name="T26" fmla="*/ 0 w 623"/>
                  <a:gd name="T27" fmla="*/ 538 h 567"/>
                  <a:gd name="T28" fmla="*/ 28 w 623"/>
                  <a:gd name="T29" fmla="*/ 567 h 567"/>
                  <a:gd name="T30" fmla="*/ 141 w 623"/>
                  <a:gd name="T31" fmla="*/ 538 h 567"/>
                  <a:gd name="T32" fmla="*/ 141 w 623"/>
                  <a:gd name="T33" fmla="*/ 567 h 567"/>
                  <a:gd name="T34" fmla="*/ 226 w 623"/>
                  <a:gd name="T35" fmla="*/ 538 h 567"/>
                  <a:gd name="T36" fmla="*/ 255 w 623"/>
                  <a:gd name="T37" fmla="*/ 567 h 567"/>
                  <a:gd name="T38" fmla="*/ 311 w 623"/>
                  <a:gd name="T39" fmla="*/ 567 h 567"/>
                  <a:gd name="T40" fmla="*/ 311 w 623"/>
                  <a:gd name="T41" fmla="*/ 538 h 567"/>
                  <a:gd name="T42" fmla="*/ 397 w 623"/>
                  <a:gd name="T43" fmla="*/ 567 h 567"/>
                  <a:gd name="T44" fmla="*/ 453 w 623"/>
                  <a:gd name="T45" fmla="*/ 538 h 567"/>
                  <a:gd name="T46" fmla="*/ 510 w 623"/>
                  <a:gd name="T47" fmla="*/ 567 h 567"/>
                  <a:gd name="T48" fmla="*/ 567 w 623"/>
                  <a:gd name="T49" fmla="*/ 538 h 567"/>
                  <a:gd name="T50" fmla="*/ 510 w 623"/>
                  <a:gd name="T51" fmla="*/ 482 h 567"/>
                  <a:gd name="T52" fmla="*/ 510 w 623"/>
                  <a:gd name="T53" fmla="*/ 453 h 567"/>
                  <a:gd name="T54" fmla="*/ 482 w 623"/>
                  <a:gd name="T55" fmla="*/ 425 h 567"/>
                  <a:gd name="T56" fmla="*/ 538 w 623"/>
                  <a:gd name="T57" fmla="*/ 397 h 567"/>
                  <a:gd name="T58" fmla="*/ 538 w 623"/>
                  <a:gd name="T59" fmla="*/ 368 h 567"/>
                  <a:gd name="T60" fmla="*/ 567 w 623"/>
                  <a:gd name="T61" fmla="*/ 340 h 567"/>
                  <a:gd name="T62" fmla="*/ 595 w 623"/>
                  <a:gd name="T63" fmla="*/ 283 h 567"/>
                  <a:gd name="T64" fmla="*/ 623 w 623"/>
                  <a:gd name="T65" fmla="*/ 198 h 567"/>
                  <a:gd name="T66" fmla="*/ 538 w 623"/>
                  <a:gd name="T67" fmla="*/ 141 h 567"/>
                  <a:gd name="T68" fmla="*/ 538 w 623"/>
                  <a:gd name="T6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3" h="567">
                    <a:moveTo>
                      <a:pt x="538" y="56"/>
                    </a:moveTo>
                    <a:lnTo>
                      <a:pt x="482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425" y="56"/>
                    </a:lnTo>
                    <a:lnTo>
                      <a:pt x="311" y="113"/>
                    </a:lnTo>
                    <a:lnTo>
                      <a:pt x="283" y="170"/>
                    </a:lnTo>
                    <a:lnTo>
                      <a:pt x="255" y="198"/>
                    </a:lnTo>
                    <a:lnTo>
                      <a:pt x="255" y="255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56" y="482"/>
                    </a:lnTo>
                    <a:lnTo>
                      <a:pt x="0" y="538"/>
                    </a:lnTo>
                    <a:lnTo>
                      <a:pt x="28" y="567"/>
                    </a:lnTo>
                    <a:lnTo>
                      <a:pt x="141" y="538"/>
                    </a:lnTo>
                    <a:lnTo>
                      <a:pt x="141" y="567"/>
                    </a:lnTo>
                    <a:lnTo>
                      <a:pt x="226" y="538"/>
                    </a:lnTo>
                    <a:lnTo>
                      <a:pt x="255" y="567"/>
                    </a:lnTo>
                    <a:lnTo>
                      <a:pt x="311" y="567"/>
                    </a:lnTo>
                    <a:lnTo>
                      <a:pt x="311" y="538"/>
                    </a:lnTo>
                    <a:lnTo>
                      <a:pt x="397" y="567"/>
                    </a:lnTo>
                    <a:lnTo>
                      <a:pt x="453" y="538"/>
                    </a:lnTo>
                    <a:lnTo>
                      <a:pt x="510" y="567"/>
                    </a:lnTo>
                    <a:lnTo>
                      <a:pt x="567" y="538"/>
                    </a:lnTo>
                    <a:lnTo>
                      <a:pt x="510" y="482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68"/>
                    </a:lnTo>
                    <a:lnTo>
                      <a:pt x="567" y="340"/>
                    </a:lnTo>
                    <a:lnTo>
                      <a:pt x="595" y="283"/>
                    </a:lnTo>
                    <a:lnTo>
                      <a:pt x="623" y="198"/>
                    </a:lnTo>
                    <a:lnTo>
                      <a:pt x="538" y="141"/>
                    </a:lnTo>
                    <a:lnTo>
                      <a:pt x="538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9" name="Freeform 80"/>
              <p:cNvSpPr>
                <a:spLocks/>
              </p:cNvSpPr>
              <p:nvPr/>
            </p:nvSpPr>
            <p:spPr bwMode="auto">
              <a:xfrm>
                <a:off x="9371013" y="3405188"/>
                <a:ext cx="1395413" cy="1169988"/>
              </a:xfrm>
              <a:custGeom>
                <a:avLst/>
                <a:gdLst>
                  <a:gd name="T0" fmla="*/ 369 w 879"/>
                  <a:gd name="T1" fmla="*/ 737 h 737"/>
                  <a:gd name="T2" fmla="*/ 482 w 879"/>
                  <a:gd name="T3" fmla="*/ 624 h 737"/>
                  <a:gd name="T4" fmla="*/ 482 w 879"/>
                  <a:gd name="T5" fmla="*/ 596 h 737"/>
                  <a:gd name="T6" fmla="*/ 567 w 879"/>
                  <a:gd name="T7" fmla="*/ 539 h 737"/>
                  <a:gd name="T8" fmla="*/ 624 w 879"/>
                  <a:gd name="T9" fmla="*/ 454 h 737"/>
                  <a:gd name="T10" fmla="*/ 624 w 879"/>
                  <a:gd name="T11" fmla="*/ 397 h 737"/>
                  <a:gd name="T12" fmla="*/ 652 w 879"/>
                  <a:gd name="T13" fmla="*/ 369 h 737"/>
                  <a:gd name="T14" fmla="*/ 680 w 879"/>
                  <a:gd name="T15" fmla="*/ 312 h 737"/>
                  <a:gd name="T16" fmla="*/ 794 w 879"/>
                  <a:gd name="T17" fmla="*/ 255 h 737"/>
                  <a:gd name="T18" fmla="*/ 822 w 879"/>
                  <a:gd name="T19" fmla="*/ 199 h 737"/>
                  <a:gd name="T20" fmla="*/ 822 w 879"/>
                  <a:gd name="T21" fmla="*/ 142 h 737"/>
                  <a:gd name="T22" fmla="*/ 879 w 879"/>
                  <a:gd name="T23" fmla="*/ 114 h 737"/>
                  <a:gd name="T24" fmla="*/ 879 w 879"/>
                  <a:gd name="T25" fmla="*/ 85 h 737"/>
                  <a:gd name="T26" fmla="*/ 879 w 879"/>
                  <a:gd name="T27" fmla="*/ 57 h 737"/>
                  <a:gd name="T28" fmla="*/ 851 w 879"/>
                  <a:gd name="T29" fmla="*/ 57 h 737"/>
                  <a:gd name="T30" fmla="*/ 851 w 879"/>
                  <a:gd name="T31" fmla="*/ 85 h 737"/>
                  <a:gd name="T32" fmla="*/ 766 w 879"/>
                  <a:gd name="T33" fmla="*/ 29 h 737"/>
                  <a:gd name="T34" fmla="*/ 709 w 879"/>
                  <a:gd name="T35" fmla="*/ 29 h 737"/>
                  <a:gd name="T36" fmla="*/ 680 w 879"/>
                  <a:gd name="T37" fmla="*/ 0 h 737"/>
                  <a:gd name="T38" fmla="*/ 680 w 879"/>
                  <a:gd name="T39" fmla="*/ 29 h 737"/>
                  <a:gd name="T40" fmla="*/ 652 w 879"/>
                  <a:gd name="T41" fmla="*/ 29 h 737"/>
                  <a:gd name="T42" fmla="*/ 652 w 879"/>
                  <a:gd name="T43" fmla="*/ 0 h 737"/>
                  <a:gd name="T44" fmla="*/ 624 w 879"/>
                  <a:gd name="T45" fmla="*/ 0 h 737"/>
                  <a:gd name="T46" fmla="*/ 624 w 879"/>
                  <a:gd name="T47" fmla="*/ 85 h 737"/>
                  <a:gd name="T48" fmla="*/ 595 w 879"/>
                  <a:gd name="T49" fmla="*/ 85 h 737"/>
                  <a:gd name="T50" fmla="*/ 595 w 879"/>
                  <a:gd name="T51" fmla="*/ 29 h 737"/>
                  <a:gd name="T52" fmla="*/ 567 w 879"/>
                  <a:gd name="T53" fmla="*/ 29 h 737"/>
                  <a:gd name="T54" fmla="*/ 567 w 879"/>
                  <a:gd name="T55" fmla="*/ 85 h 737"/>
                  <a:gd name="T56" fmla="*/ 539 w 879"/>
                  <a:gd name="T57" fmla="*/ 85 h 737"/>
                  <a:gd name="T58" fmla="*/ 510 w 879"/>
                  <a:gd name="T59" fmla="*/ 57 h 737"/>
                  <a:gd name="T60" fmla="*/ 510 w 879"/>
                  <a:gd name="T61" fmla="*/ 29 h 737"/>
                  <a:gd name="T62" fmla="*/ 482 w 879"/>
                  <a:gd name="T63" fmla="*/ 0 h 737"/>
                  <a:gd name="T64" fmla="*/ 454 w 879"/>
                  <a:gd name="T65" fmla="*/ 0 h 737"/>
                  <a:gd name="T66" fmla="*/ 369 w 879"/>
                  <a:gd name="T67" fmla="*/ 114 h 737"/>
                  <a:gd name="T68" fmla="*/ 255 w 879"/>
                  <a:gd name="T69" fmla="*/ 227 h 737"/>
                  <a:gd name="T70" fmla="*/ 255 w 879"/>
                  <a:gd name="T71" fmla="*/ 284 h 737"/>
                  <a:gd name="T72" fmla="*/ 199 w 879"/>
                  <a:gd name="T73" fmla="*/ 397 h 737"/>
                  <a:gd name="T74" fmla="*/ 113 w 879"/>
                  <a:gd name="T75" fmla="*/ 425 h 737"/>
                  <a:gd name="T76" fmla="*/ 113 w 879"/>
                  <a:gd name="T77" fmla="*/ 510 h 737"/>
                  <a:gd name="T78" fmla="*/ 85 w 879"/>
                  <a:gd name="T79" fmla="*/ 567 h 737"/>
                  <a:gd name="T80" fmla="*/ 28 w 879"/>
                  <a:gd name="T81" fmla="*/ 596 h 737"/>
                  <a:gd name="T82" fmla="*/ 0 w 879"/>
                  <a:gd name="T83" fmla="*/ 652 h 737"/>
                  <a:gd name="T84" fmla="*/ 0 w 879"/>
                  <a:gd name="T85" fmla="*/ 737 h 737"/>
                  <a:gd name="T86" fmla="*/ 28 w 879"/>
                  <a:gd name="T87" fmla="*/ 737 h 737"/>
                  <a:gd name="T88" fmla="*/ 57 w 879"/>
                  <a:gd name="T89" fmla="*/ 709 h 737"/>
                  <a:gd name="T90" fmla="*/ 113 w 879"/>
                  <a:gd name="T91" fmla="*/ 737 h 737"/>
                  <a:gd name="T92" fmla="*/ 142 w 879"/>
                  <a:gd name="T93" fmla="*/ 709 h 737"/>
                  <a:gd name="T94" fmla="*/ 170 w 879"/>
                  <a:gd name="T95" fmla="*/ 681 h 737"/>
                  <a:gd name="T96" fmla="*/ 227 w 879"/>
                  <a:gd name="T97" fmla="*/ 681 h 737"/>
                  <a:gd name="T98" fmla="*/ 255 w 879"/>
                  <a:gd name="T99" fmla="*/ 709 h 737"/>
                  <a:gd name="T100" fmla="*/ 284 w 879"/>
                  <a:gd name="T101" fmla="*/ 737 h 737"/>
                  <a:gd name="T102" fmla="*/ 369 w 879"/>
                  <a:gd name="T10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79" h="737">
                    <a:moveTo>
                      <a:pt x="369" y="737"/>
                    </a:moveTo>
                    <a:lnTo>
                      <a:pt x="482" y="624"/>
                    </a:lnTo>
                    <a:lnTo>
                      <a:pt x="482" y="596"/>
                    </a:lnTo>
                    <a:lnTo>
                      <a:pt x="567" y="539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652" y="369"/>
                    </a:lnTo>
                    <a:lnTo>
                      <a:pt x="680" y="312"/>
                    </a:lnTo>
                    <a:lnTo>
                      <a:pt x="794" y="255"/>
                    </a:lnTo>
                    <a:lnTo>
                      <a:pt x="822" y="199"/>
                    </a:lnTo>
                    <a:lnTo>
                      <a:pt x="822" y="142"/>
                    </a:lnTo>
                    <a:lnTo>
                      <a:pt x="879" y="114"/>
                    </a:lnTo>
                    <a:lnTo>
                      <a:pt x="879" y="85"/>
                    </a:lnTo>
                    <a:lnTo>
                      <a:pt x="879" y="57"/>
                    </a:lnTo>
                    <a:lnTo>
                      <a:pt x="851" y="57"/>
                    </a:lnTo>
                    <a:lnTo>
                      <a:pt x="851" y="85"/>
                    </a:lnTo>
                    <a:lnTo>
                      <a:pt x="766" y="29"/>
                    </a:lnTo>
                    <a:lnTo>
                      <a:pt x="709" y="29"/>
                    </a:lnTo>
                    <a:lnTo>
                      <a:pt x="680" y="0"/>
                    </a:lnTo>
                    <a:lnTo>
                      <a:pt x="680" y="29"/>
                    </a:lnTo>
                    <a:lnTo>
                      <a:pt x="652" y="29"/>
                    </a:lnTo>
                    <a:lnTo>
                      <a:pt x="652" y="0"/>
                    </a:lnTo>
                    <a:lnTo>
                      <a:pt x="624" y="0"/>
                    </a:lnTo>
                    <a:lnTo>
                      <a:pt x="624" y="85"/>
                    </a:lnTo>
                    <a:lnTo>
                      <a:pt x="595" y="85"/>
                    </a:lnTo>
                    <a:lnTo>
                      <a:pt x="595" y="29"/>
                    </a:lnTo>
                    <a:lnTo>
                      <a:pt x="567" y="29"/>
                    </a:lnTo>
                    <a:lnTo>
                      <a:pt x="567" y="85"/>
                    </a:lnTo>
                    <a:lnTo>
                      <a:pt x="539" y="85"/>
                    </a:lnTo>
                    <a:lnTo>
                      <a:pt x="510" y="57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454" y="0"/>
                    </a:lnTo>
                    <a:lnTo>
                      <a:pt x="369" y="114"/>
                    </a:lnTo>
                    <a:lnTo>
                      <a:pt x="255" y="227"/>
                    </a:lnTo>
                    <a:lnTo>
                      <a:pt x="255" y="284"/>
                    </a:lnTo>
                    <a:lnTo>
                      <a:pt x="199" y="397"/>
                    </a:lnTo>
                    <a:lnTo>
                      <a:pt x="113" y="425"/>
                    </a:lnTo>
                    <a:lnTo>
                      <a:pt x="113" y="510"/>
                    </a:lnTo>
                    <a:lnTo>
                      <a:pt x="85" y="567"/>
                    </a:lnTo>
                    <a:lnTo>
                      <a:pt x="28" y="596"/>
                    </a:lnTo>
                    <a:lnTo>
                      <a:pt x="0" y="652"/>
                    </a:lnTo>
                    <a:lnTo>
                      <a:pt x="0" y="737"/>
                    </a:lnTo>
                    <a:lnTo>
                      <a:pt x="28" y="737"/>
                    </a:lnTo>
                    <a:lnTo>
                      <a:pt x="57" y="709"/>
                    </a:lnTo>
                    <a:lnTo>
                      <a:pt x="113" y="737"/>
                    </a:lnTo>
                    <a:lnTo>
                      <a:pt x="142" y="709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55" y="709"/>
                    </a:lnTo>
                    <a:lnTo>
                      <a:pt x="284" y="737"/>
                    </a:lnTo>
                    <a:lnTo>
                      <a:pt x="369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0" name="Freeform 81"/>
              <p:cNvSpPr>
                <a:spLocks/>
              </p:cNvSpPr>
              <p:nvPr/>
            </p:nvSpPr>
            <p:spPr bwMode="auto">
              <a:xfrm>
                <a:off x="8605838" y="2235200"/>
                <a:ext cx="1216025" cy="765175"/>
              </a:xfrm>
              <a:custGeom>
                <a:avLst/>
                <a:gdLst>
                  <a:gd name="T0" fmla="*/ 766 w 766"/>
                  <a:gd name="T1" fmla="*/ 397 h 482"/>
                  <a:gd name="T2" fmla="*/ 681 w 766"/>
                  <a:gd name="T3" fmla="*/ 454 h 482"/>
                  <a:gd name="T4" fmla="*/ 624 w 766"/>
                  <a:gd name="T5" fmla="*/ 425 h 482"/>
                  <a:gd name="T6" fmla="*/ 567 w 766"/>
                  <a:gd name="T7" fmla="*/ 482 h 482"/>
                  <a:gd name="T8" fmla="*/ 539 w 766"/>
                  <a:gd name="T9" fmla="*/ 397 h 482"/>
                  <a:gd name="T10" fmla="*/ 510 w 766"/>
                  <a:gd name="T11" fmla="*/ 369 h 482"/>
                  <a:gd name="T12" fmla="*/ 454 w 766"/>
                  <a:gd name="T13" fmla="*/ 397 h 482"/>
                  <a:gd name="T14" fmla="*/ 397 w 766"/>
                  <a:gd name="T15" fmla="*/ 369 h 482"/>
                  <a:gd name="T16" fmla="*/ 227 w 766"/>
                  <a:gd name="T17" fmla="*/ 482 h 482"/>
                  <a:gd name="T18" fmla="*/ 142 w 766"/>
                  <a:gd name="T19" fmla="*/ 482 h 482"/>
                  <a:gd name="T20" fmla="*/ 170 w 766"/>
                  <a:gd name="T21" fmla="*/ 369 h 482"/>
                  <a:gd name="T22" fmla="*/ 199 w 766"/>
                  <a:gd name="T23" fmla="*/ 284 h 482"/>
                  <a:gd name="T24" fmla="*/ 170 w 766"/>
                  <a:gd name="T25" fmla="*/ 227 h 482"/>
                  <a:gd name="T26" fmla="*/ 114 w 766"/>
                  <a:gd name="T27" fmla="*/ 199 h 482"/>
                  <a:gd name="T28" fmla="*/ 85 w 766"/>
                  <a:gd name="T29" fmla="*/ 255 h 482"/>
                  <a:gd name="T30" fmla="*/ 28 w 766"/>
                  <a:gd name="T31" fmla="*/ 227 h 482"/>
                  <a:gd name="T32" fmla="*/ 28 w 766"/>
                  <a:gd name="T33" fmla="*/ 170 h 482"/>
                  <a:gd name="T34" fmla="*/ 0 w 766"/>
                  <a:gd name="T35" fmla="*/ 170 h 482"/>
                  <a:gd name="T36" fmla="*/ 0 w 766"/>
                  <a:gd name="T37" fmla="*/ 113 h 482"/>
                  <a:gd name="T38" fmla="*/ 28 w 766"/>
                  <a:gd name="T39" fmla="*/ 0 h 482"/>
                  <a:gd name="T40" fmla="*/ 57 w 766"/>
                  <a:gd name="T41" fmla="*/ 57 h 482"/>
                  <a:gd name="T42" fmla="*/ 85 w 766"/>
                  <a:gd name="T43" fmla="*/ 28 h 482"/>
                  <a:gd name="T44" fmla="*/ 170 w 766"/>
                  <a:gd name="T45" fmla="*/ 57 h 482"/>
                  <a:gd name="T46" fmla="*/ 170 w 766"/>
                  <a:gd name="T47" fmla="*/ 85 h 482"/>
                  <a:gd name="T48" fmla="*/ 227 w 766"/>
                  <a:gd name="T49" fmla="*/ 85 h 482"/>
                  <a:gd name="T50" fmla="*/ 255 w 766"/>
                  <a:gd name="T51" fmla="*/ 113 h 482"/>
                  <a:gd name="T52" fmla="*/ 284 w 766"/>
                  <a:gd name="T53" fmla="*/ 113 h 482"/>
                  <a:gd name="T54" fmla="*/ 312 w 766"/>
                  <a:gd name="T55" fmla="*/ 85 h 482"/>
                  <a:gd name="T56" fmla="*/ 369 w 766"/>
                  <a:gd name="T57" fmla="*/ 113 h 482"/>
                  <a:gd name="T58" fmla="*/ 425 w 766"/>
                  <a:gd name="T59" fmla="*/ 57 h 482"/>
                  <a:gd name="T60" fmla="*/ 454 w 766"/>
                  <a:gd name="T61" fmla="*/ 85 h 482"/>
                  <a:gd name="T62" fmla="*/ 539 w 766"/>
                  <a:gd name="T63" fmla="*/ 28 h 482"/>
                  <a:gd name="T64" fmla="*/ 539 w 766"/>
                  <a:gd name="T65" fmla="*/ 57 h 482"/>
                  <a:gd name="T66" fmla="*/ 510 w 766"/>
                  <a:gd name="T67" fmla="*/ 85 h 482"/>
                  <a:gd name="T68" fmla="*/ 539 w 766"/>
                  <a:gd name="T69" fmla="*/ 113 h 482"/>
                  <a:gd name="T70" fmla="*/ 567 w 766"/>
                  <a:gd name="T71" fmla="*/ 28 h 482"/>
                  <a:gd name="T72" fmla="*/ 595 w 766"/>
                  <a:gd name="T73" fmla="*/ 28 h 482"/>
                  <a:gd name="T74" fmla="*/ 624 w 766"/>
                  <a:gd name="T75" fmla="*/ 57 h 482"/>
                  <a:gd name="T76" fmla="*/ 624 w 766"/>
                  <a:gd name="T77" fmla="*/ 85 h 482"/>
                  <a:gd name="T78" fmla="*/ 595 w 766"/>
                  <a:gd name="T79" fmla="*/ 113 h 482"/>
                  <a:gd name="T80" fmla="*/ 624 w 766"/>
                  <a:gd name="T81" fmla="*/ 170 h 482"/>
                  <a:gd name="T82" fmla="*/ 681 w 766"/>
                  <a:gd name="T83" fmla="*/ 312 h 482"/>
                  <a:gd name="T84" fmla="*/ 737 w 766"/>
                  <a:gd name="T85" fmla="*/ 397 h 482"/>
                  <a:gd name="T86" fmla="*/ 766 w 766"/>
                  <a:gd name="T8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66" h="482">
                    <a:moveTo>
                      <a:pt x="766" y="397"/>
                    </a:moveTo>
                    <a:lnTo>
                      <a:pt x="681" y="454"/>
                    </a:lnTo>
                    <a:lnTo>
                      <a:pt x="624" y="425"/>
                    </a:lnTo>
                    <a:lnTo>
                      <a:pt x="567" y="482"/>
                    </a:lnTo>
                    <a:lnTo>
                      <a:pt x="539" y="397"/>
                    </a:lnTo>
                    <a:lnTo>
                      <a:pt x="510" y="369"/>
                    </a:lnTo>
                    <a:lnTo>
                      <a:pt x="454" y="397"/>
                    </a:lnTo>
                    <a:lnTo>
                      <a:pt x="397" y="369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70" y="369"/>
                    </a:lnTo>
                    <a:lnTo>
                      <a:pt x="199" y="284"/>
                    </a:lnTo>
                    <a:lnTo>
                      <a:pt x="170" y="227"/>
                    </a:lnTo>
                    <a:lnTo>
                      <a:pt x="114" y="199"/>
                    </a:lnTo>
                    <a:lnTo>
                      <a:pt x="85" y="255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369" y="113"/>
                    </a:lnTo>
                    <a:lnTo>
                      <a:pt x="425" y="57"/>
                    </a:lnTo>
                    <a:lnTo>
                      <a:pt x="454" y="85"/>
                    </a:lnTo>
                    <a:lnTo>
                      <a:pt x="539" y="28"/>
                    </a:lnTo>
                    <a:lnTo>
                      <a:pt x="539" y="57"/>
                    </a:lnTo>
                    <a:lnTo>
                      <a:pt x="510" y="85"/>
                    </a:lnTo>
                    <a:lnTo>
                      <a:pt x="539" y="113"/>
                    </a:lnTo>
                    <a:lnTo>
                      <a:pt x="567" y="28"/>
                    </a:lnTo>
                    <a:lnTo>
                      <a:pt x="595" y="28"/>
                    </a:lnTo>
                    <a:lnTo>
                      <a:pt x="624" y="57"/>
                    </a:lnTo>
                    <a:lnTo>
                      <a:pt x="624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681" y="312"/>
                    </a:lnTo>
                    <a:lnTo>
                      <a:pt x="737" y="397"/>
                    </a:lnTo>
                    <a:lnTo>
                      <a:pt x="766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1" name="Freeform 82"/>
              <p:cNvSpPr>
                <a:spLocks/>
              </p:cNvSpPr>
              <p:nvPr/>
            </p:nvSpPr>
            <p:spPr bwMode="auto">
              <a:xfrm>
                <a:off x="8380413" y="2370138"/>
                <a:ext cx="1125538" cy="2386013"/>
              </a:xfrm>
              <a:custGeom>
                <a:avLst/>
                <a:gdLst>
                  <a:gd name="T0" fmla="*/ 114 w 709"/>
                  <a:gd name="T1" fmla="*/ 0 h 1503"/>
                  <a:gd name="T2" fmla="*/ 0 w 709"/>
                  <a:gd name="T3" fmla="*/ 28 h 1503"/>
                  <a:gd name="T4" fmla="*/ 57 w 709"/>
                  <a:gd name="T5" fmla="*/ 227 h 1503"/>
                  <a:gd name="T6" fmla="*/ 114 w 709"/>
                  <a:gd name="T7" fmla="*/ 397 h 1503"/>
                  <a:gd name="T8" fmla="*/ 57 w 709"/>
                  <a:gd name="T9" fmla="*/ 482 h 1503"/>
                  <a:gd name="T10" fmla="*/ 114 w 709"/>
                  <a:gd name="T11" fmla="*/ 539 h 1503"/>
                  <a:gd name="T12" fmla="*/ 142 w 709"/>
                  <a:gd name="T13" fmla="*/ 624 h 1503"/>
                  <a:gd name="T14" fmla="*/ 199 w 709"/>
                  <a:gd name="T15" fmla="*/ 624 h 1503"/>
                  <a:gd name="T16" fmla="*/ 142 w 709"/>
                  <a:gd name="T17" fmla="*/ 766 h 1503"/>
                  <a:gd name="T18" fmla="*/ 227 w 709"/>
                  <a:gd name="T19" fmla="*/ 907 h 1503"/>
                  <a:gd name="T20" fmla="*/ 284 w 709"/>
                  <a:gd name="T21" fmla="*/ 992 h 1503"/>
                  <a:gd name="T22" fmla="*/ 312 w 709"/>
                  <a:gd name="T23" fmla="*/ 1191 h 1503"/>
                  <a:gd name="T24" fmla="*/ 341 w 709"/>
                  <a:gd name="T25" fmla="*/ 1361 h 1503"/>
                  <a:gd name="T26" fmla="*/ 341 w 709"/>
                  <a:gd name="T27" fmla="*/ 1446 h 1503"/>
                  <a:gd name="T28" fmla="*/ 397 w 709"/>
                  <a:gd name="T29" fmla="*/ 1503 h 1503"/>
                  <a:gd name="T30" fmla="*/ 454 w 709"/>
                  <a:gd name="T31" fmla="*/ 1446 h 1503"/>
                  <a:gd name="T32" fmla="*/ 567 w 709"/>
                  <a:gd name="T33" fmla="*/ 1389 h 1503"/>
                  <a:gd name="T34" fmla="*/ 482 w 709"/>
                  <a:gd name="T35" fmla="*/ 1191 h 1503"/>
                  <a:gd name="T36" fmla="*/ 482 w 709"/>
                  <a:gd name="T37" fmla="*/ 1134 h 1503"/>
                  <a:gd name="T38" fmla="*/ 454 w 709"/>
                  <a:gd name="T39" fmla="*/ 1021 h 1503"/>
                  <a:gd name="T40" fmla="*/ 539 w 709"/>
                  <a:gd name="T41" fmla="*/ 794 h 1503"/>
                  <a:gd name="T42" fmla="*/ 565 w 709"/>
                  <a:gd name="T43" fmla="*/ 651 h 1503"/>
                  <a:gd name="T44" fmla="*/ 596 w 709"/>
                  <a:gd name="T45" fmla="*/ 567 h 1503"/>
                  <a:gd name="T46" fmla="*/ 596 w 709"/>
                  <a:gd name="T47" fmla="*/ 454 h 1503"/>
                  <a:gd name="T48" fmla="*/ 681 w 709"/>
                  <a:gd name="T49" fmla="*/ 312 h 1503"/>
                  <a:gd name="T50" fmla="*/ 596 w 709"/>
                  <a:gd name="T51" fmla="*/ 312 h 1503"/>
                  <a:gd name="T52" fmla="*/ 369 w 709"/>
                  <a:gd name="T53" fmla="*/ 397 h 1503"/>
                  <a:gd name="T54" fmla="*/ 341 w 709"/>
                  <a:gd name="T55" fmla="*/ 199 h 1503"/>
                  <a:gd name="T56" fmla="*/ 256 w 709"/>
                  <a:gd name="T57" fmla="*/ 114 h 1503"/>
                  <a:gd name="T58" fmla="*/ 170 w 709"/>
                  <a:gd name="T59" fmla="*/ 142 h 1503"/>
                  <a:gd name="T60" fmla="*/ 142 w 709"/>
                  <a:gd name="T61" fmla="*/ 85 h 1503"/>
                  <a:gd name="T62" fmla="*/ 142 w 709"/>
                  <a:gd name="T63" fmla="*/ 2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09" h="1503">
                    <a:moveTo>
                      <a:pt x="142" y="28"/>
                    </a:moveTo>
                    <a:lnTo>
                      <a:pt x="114" y="0"/>
                    </a:lnTo>
                    <a:lnTo>
                      <a:pt x="57" y="0"/>
                    </a:lnTo>
                    <a:lnTo>
                      <a:pt x="0" y="28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14" y="595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199" y="624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70" y="794"/>
                    </a:lnTo>
                    <a:lnTo>
                      <a:pt x="227" y="907"/>
                    </a:lnTo>
                    <a:lnTo>
                      <a:pt x="227" y="936"/>
                    </a:lnTo>
                    <a:lnTo>
                      <a:pt x="284" y="992"/>
                    </a:lnTo>
                    <a:lnTo>
                      <a:pt x="256" y="1106"/>
                    </a:lnTo>
                    <a:lnTo>
                      <a:pt x="312" y="1191"/>
                    </a:lnTo>
                    <a:lnTo>
                      <a:pt x="312" y="1276"/>
                    </a:lnTo>
                    <a:lnTo>
                      <a:pt x="341" y="1361"/>
                    </a:lnTo>
                    <a:lnTo>
                      <a:pt x="369" y="1361"/>
                    </a:lnTo>
                    <a:lnTo>
                      <a:pt x="341" y="1446"/>
                    </a:lnTo>
                    <a:lnTo>
                      <a:pt x="397" y="1446"/>
                    </a:lnTo>
                    <a:lnTo>
                      <a:pt x="397" y="1503"/>
                    </a:lnTo>
                    <a:lnTo>
                      <a:pt x="454" y="1474"/>
                    </a:lnTo>
                    <a:lnTo>
                      <a:pt x="454" y="1446"/>
                    </a:lnTo>
                    <a:lnTo>
                      <a:pt x="539" y="1418"/>
                    </a:lnTo>
                    <a:lnTo>
                      <a:pt x="567" y="1389"/>
                    </a:lnTo>
                    <a:lnTo>
                      <a:pt x="511" y="1333"/>
                    </a:lnTo>
                    <a:lnTo>
                      <a:pt x="482" y="1191"/>
                    </a:lnTo>
                    <a:lnTo>
                      <a:pt x="511" y="1162"/>
                    </a:lnTo>
                    <a:lnTo>
                      <a:pt x="482" y="1134"/>
                    </a:lnTo>
                    <a:lnTo>
                      <a:pt x="539" y="1106"/>
                    </a:lnTo>
                    <a:lnTo>
                      <a:pt x="454" y="1021"/>
                    </a:lnTo>
                    <a:lnTo>
                      <a:pt x="482" y="907"/>
                    </a:lnTo>
                    <a:lnTo>
                      <a:pt x="539" y="794"/>
                    </a:lnTo>
                    <a:lnTo>
                      <a:pt x="511" y="737"/>
                    </a:lnTo>
                    <a:lnTo>
                      <a:pt x="565" y="651"/>
                    </a:lnTo>
                    <a:lnTo>
                      <a:pt x="624" y="595"/>
                    </a:lnTo>
                    <a:lnTo>
                      <a:pt x="596" y="567"/>
                    </a:lnTo>
                    <a:lnTo>
                      <a:pt x="624" y="482"/>
                    </a:lnTo>
                    <a:lnTo>
                      <a:pt x="596" y="454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52" y="284"/>
                    </a:lnTo>
                    <a:lnTo>
                      <a:pt x="596" y="312"/>
                    </a:lnTo>
                    <a:lnTo>
                      <a:pt x="539" y="284"/>
                    </a:lnTo>
                    <a:lnTo>
                      <a:pt x="369" y="397"/>
                    </a:lnTo>
                    <a:lnTo>
                      <a:pt x="284" y="397"/>
                    </a:lnTo>
                    <a:lnTo>
                      <a:pt x="341" y="199"/>
                    </a:lnTo>
                    <a:lnTo>
                      <a:pt x="312" y="142"/>
                    </a:lnTo>
                    <a:lnTo>
                      <a:pt x="256" y="114"/>
                    </a:lnTo>
                    <a:lnTo>
                      <a:pt x="227" y="170"/>
                    </a:lnTo>
                    <a:lnTo>
                      <a:pt x="170" y="142"/>
                    </a:lnTo>
                    <a:lnTo>
                      <a:pt x="170" y="85"/>
                    </a:lnTo>
                    <a:lnTo>
                      <a:pt x="142" y="85"/>
                    </a:lnTo>
                    <a:lnTo>
                      <a:pt x="142" y="57"/>
                    </a:lnTo>
                    <a:lnTo>
                      <a:pt x="14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" name="Freeform 34"/>
              <p:cNvSpPr>
                <a:spLocks/>
              </p:cNvSpPr>
              <p:nvPr/>
            </p:nvSpPr>
            <p:spPr bwMode="auto">
              <a:xfrm>
                <a:off x="5095876" y="4035425"/>
                <a:ext cx="530144" cy="944563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3969 w 10000"/>
                  <a:gd name="connsiteY46" fmla="*/ 3523 h 10000"/>
                  <a:gd name="connsiteX47" fmla="*/ 10000 w 10000"/>
                  <a:gd name="connsiteY47" fmla="*/ 2387 h 10000"/>
                  <a:gd name="connsiteX0" fmla="*/ 3466 w 9529"/>
                  <a:gd name="connsiteY0" fmla="*/ 4000 h 10000"/>
                  <a:gd name="connsiteX1" fmla="*/ 9529 w 9529"/>
                  <a:gd name="connsiteY1" fmla="*/ 2857 h 10000"/>
                  <a:gd name="connsiteX2" fmla="*/ 9529 w 9529"/>
                  <a:gd name="connsiteY2" fmla="*/ 3815 h 10000"/>
                  <a:gd name="connsiteX3" fmla="*/ 8571 w 9529"/>
                  <a:gd name="connsiteY3" fmla="*/ 4286 h 10000"/>
                  <a:gd name="connsiteX4" fmla="*/ 8101 w 9529"/>
                  <a:gd name="connsiteY4" fmla="*/ 4286 h 10000"/>
                  <a:gd name="connsiteX5" fmla="*/ 7613 w 9529"/>
                  <a:gd name="connsiteY5" fmla="*/ 4773 h 10000"/>
                  <a:gd name="connsiteX6" fmla="*/ 7613 w 9529"/>
                  <a:gd name="connsiteY6" fmla="*/ 5244 h 10000"/>
                  <a:gd name="connsiteX7" fmla="*/ 8101 w 9529"/>
                  <a:gd name="connsiteY7" fmla="*/ 6202 h 10000"/>
                  <a:gd name="connsiteX8" fmla="*/ 7613 w 9529"/>
                  <a:gd name="connsiteY8" fmla="*/ 7143 h 10000"/>
                  <a:gd name="connsiteX9" fmla="*/ 6672 w 9529"/>
                  <a:gd name="connsiteY9" fmla="*/ 6672 h 10000"/>
                  <a:gd name="connsiteX10" fmla="*/ 6185 w 9529"/>
                  <a:gd name="connsiteY10" fmla="*/ 5714 h 10000"/>
                  <a:gd name="connsiteX11" fmla="*/ 5714 w 9529"/>
                  <a:gd name="connsiteY11" fmla="*/ 5714 h 10000"/>
                  <a:gd name="connsiteX12" fmla="*/ 5244 w 9529"/>
                  <a:gd name="connsiteY12" fmla="*/ 6672 h 10000"/>
                  <a:gd name="connsiteX13" fmla="*/ 4286 w 9529"/>
                  <a:gd name="connsiteY13" fmla="*/ 5714 h 10000"/>
                  <a:gd name="connsiteX14" fmla="*/ 3815 w 9529"/>
                  <a:gd name="connsiteY14" fmla="*/ 6672 h 10000"/>
                  <a:gd name="connsiteX15" fmla="*/ 3815 w 9529"/>
                  <a:gd name="connsiteY15" fmla="*/ 7630 h 10000"/>
                  <a:gd name="connsiteX16" fmla="*/ 3328 w 9529"/>
                  <a:gd name="connsiteY16" fmla="*/ 7630 h 10000"/>
                  <a:gd name="connsiteX17" fmla="*/ 3328 w 9529"/>
                  <a:gd name="connsiteY17" fmla="*/ 8101 h 10000"/>
                  <a:gd name="connsiteX18" fmla="*/ 4286 w 9529"/>
                  <a:gd name="connsiteY18" fmla="*/ 8571 h 10000"/>
                  <a:gd name="connsiteX19" fmla="*/ 2387 w 9529"/>
                  <a:gd name="connsiteY19" fmla="*/ 10000 h 10000"/>
                  <a:gd name="connsiteX20" fmla="*/ 1429 w 9529"/>
                  <a:gd name="connsiteY20" fmla="*/ 10000 h 10000"/>
                  <a:gd name="connsiteX21" fmla="*/ 958 w 9529"/>
                  <a:gd name="connsiteY21" fmla="*/ 9529 h 10000"/>
                  <a:gd name="connsiteX22" fmla="*/ 471 w 9529"/>
                  <a:gd name="connsiteY22" fmla="*/ 9529 h 10000"/>
                  <a:gd name="connsiteX23" fmla="*/ 471 w 9529"/>
                  <a:gd name="connsiteY23" fmla="*/ 8571 h 10000"/>
                  <a:gd name="connsiteX24" fmla="*/ 0 w 9529"/>
                  <a:gd name="connsiteY24" fmla="*/ 7630 h 10000"/>
                  <a:gd name="connsiteX25" fmla="*/ 0 w 9529"/>
                  <a:gd name="connsiteY25" fmla="*/ 6672 h 10000"/>
                  <a:gd name="connsiteX26" fmla="*/ 958 w 9529"/>
                  <a:gd name="connsiteY26" fmla="*/ 6202 h 10000"/>
                  <a:gd name="connsiteX27" fmla="*/ 958 w 9529"/>
                  <a:gd name="connsiteY27" fmla="*/ 5714 h 10000"/>
                  <a:gd name="connsiteX28" fmla="*/ 2387 w 9529"/>
                  <a:gd name="connsiteY28" fmla="*/ 5714 h 10000"/>
                  <a:gd name="connsiteX29" fmla="*/ 1899 w 9529"/>
                  <a:gd name="connsiteY29" fmla="*/ 5244 h 10000"/>
                  <a:gd name="connsiteX30" fmla="*/ 2387 w 9529"/>
                  <a:gd name="connsiteY30" fmla="*/ 3815 h 10000"/>
                  <a:gd name="connsiteX31" fmla="*/ 1899 w 9529"/>
                  <a:gd name="connsiteY31" fmla="*/ 3345 h 10000"/>
                  <a:gd name="connsiteX32" fmla="*/ 2387 w 9529"/>
                  <a:gd name="connsiteY32" fmla="*/ 2857 h 10000"/>
                  <a:gd name="connsiteX33" fmla="*/ 1429 w 9529"/>
                  <a:gd name="connsiteY33" fmla="*/ 2387 h 10000"/>
                  <a:gd name="connsiteX34" fmla="*/ 1429 w 9529"/>
                  <a:gd name="connsiteY34" fmla="*/ 1429 h 10000"/>
                  <a:gd name="connsiteX35" fmla="*/ 471 w 9529"/>
                  <a:gd name="connsiteY35" fmla="*/ 0 h 10000"/>
                  <a:gd name="connsiteX36" fmla="*/ 958 w 9529"/>
                  <a:gd name="connsiteY36" fmla="*/ 0 h 10000"/>
                  <a:gd name="connsiteX37" fmla="*/ 1899 w 9529"/>
                  <a:gd name="connsiteY37" fmla="*/ 1429 h 10000"/>
                  <a:gd name="connsiteX38" fmla="*/ 2387 w 9529"/>
                  <a:gd name="connsiteY38" fmla="*/ 1429 h 10000"/>
                  <a:gd name="connsiteX39" fmla="*/ 2857 w 9529"/>
                  <a:gd name="connsiteY39" fmla="*/ 471 h 10000"/>
                  <a:gd name="connsiteX40" fmla="*/ 4286 w 9529"/>
                  <a:gd name="connsiteY40" fmla="*/ 471 h 10000"/>
                  <a:gd name="connsiteX41" fmla="*/ 4286 w 9529"/>
                  <a:gd name="connsiteY41" fmla="*/ 1429 h 10000"/>
                  <a:gd name="connsiteX42" fmla="*/ 4756 w 9529"/>
                  <a:gd name="connsiteY42" fmla="*/ 1429 h 10000"/>
                  <a:gd name="connsiteX43" fmla="*/ 4756 w 9529"/>
                  <a:gd name="connsiteY43" fmla="*/ 2387 h 10000"/>
                  <a:gd name="connsiteX44" fmla="*/ 5244 w 9529"/>
                  <a:gd name="connsiteY44" fmla="*/ 2857 h 10000"/>
                  <a:gd name="connsiteX45" fmla="*/ 5613 w 9529"/>
                  <a:gd name="connsiteY45" fmla="*/ 3190 h 10000"/>
                  <a:gd name="connsiteX46" fmla="*/ 3969 w 9529"/>
                  <a:gd name="connsiteY46" fmla="*/ 3523 h 10000"/>
                  <a:gd name="connsiteX47" fmla="*/ 3466 w 9529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995 w 10000"/>
                  <a:gd name="connsiteY3" fmla="*/ 4286 h 10000"/>
                  <a:gd name="connsiteX4" fmla="*/ 8501 w 10000"/>
                  <a:gd name="connsiteY4" fmla="*/ 4286 h 10000"/>
                  <a:gd name="connsiteX5" fmla="*/ 7989 w 10000"/>
                  <a:gd name="connsiteY5" fmla="*/ 4773 h 10000"/>
                  <a:gd name="connsiteX6" fmla="*/ 7989 w 10000"/>
                  <a:gd name="connsiteY6" fmla="*/ 5244 h 10000"/>
                  <a:gd name="connsiteX7" fmla="*/ 8501 w 10000"/>
                  <a:gd name="connsiteY7" fmla="*/ 6202 h 10000"/>
                  <a:gd name="connsiteX8" fmla="*/ 7989 w 10000"/>
                  <a:gd name="connsiteY8" fmla="*/ 7143 h 10000"/>
                  <a:gd name="connsiteX9" fmla="*/ 7002 w 10000"/>
                  <a:gd name="connsiteY9" fmla="*/ 6672 h 10000"/>
                  <a:gd name="connsiteX10" fmla="*/ 6491 w 10000"/>
                  <a:gd name="connsiteY10" fmla="*/ 5714 h 10000"/>
                  <a:gd name="connsiteX11" fmla="*/ 5996 w 10000"/>
                  <a:gd name="connsiteY11" fmla="*/ 5714 h 10000"/>
                  <a:gd name="connsiteX12" fmla="*/ 5503 w 10000"/>
                  <a:gd name="connsiteY12" fmla="*/ 6672 h 10000"/>
                  <a:gd name="connsiteX13" fmla="*/ 4498 w 10000"/>
                  <a:gd name="connsiteY13" fmla="*/ 5714 h 10000"/>
                  <a:gd name="connsiteX14" fmla="*/ 4004 w 10000"/>
                  <a:gd name="connsiteY14" fmla="*/ 6672 h 10000"/>
                  <a:gd name="connsiteX15" fmla="*/ 4004 w 10000"/>
                  <a:gd name="connsiteY15" fmla="*/ 7630 h 10000"/>
                  <a:gd name="connsiteX16" fmla="*/ 3492 w 10000"/>
                  <a:gd name="connsiteY16" fmla="*/ 7630 h 10000"/>
                  <a:gd name="connsiteX17" fmla="*/ 3492 w 10000"/>
                  <a:gd name="connsiteY17" fmla="*/ 8101 h 10000"/>
                  <a:gd name="connsiteX18" fmla="*/ 4498 w 10000"/>
                  <a:gd name="connsiteY18" fmla="*/ 8571 h 10000"/>
                  <a:gd name="connsiteX19" fmla="*/ 2505 w 10000"/>
                  <a:gd name="connsiteY19" fmla="*/ 10000 h 10000"/>
                  <a:gd name="connsiteX20" fmla="*/ 1500 w 10000"/>
                  <a:gd name="connsiteY20" fmla="*/ 10000 h 10000"/>
                  <a:gd name="connsiteX21" fmla="*/ 1005 w 10000"/>
                  <a:gd name="connsiteY21" fmla="*/ 9529 h 10000"/>
                  <a:gd name="connsiteX22" fmla="*/ 494 w 10000"/>
                  <a:gd name="connsiteY22" fmla="*/ 9529 h 10000"/>
                  <a:gd name="connsiteX23" fmla="*/ 494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1005 w 10000"/>
                  <a:gd name="connsiteY26" fmla="*/ 6202 h 10000"/>
                  <a:gd name="connsiteX27" fmla="*/ 1005 w 10000"/>
                  <a:gd name="connsiteY27" fmla="*/ 5714 h 10000"/>
                  <a:gd name="connsiteX28" fmla="*/ 2505 w 10000"/>
                  <a:gd name="connsiteY28" fmla="*/ 5714 h 10000"/>
                  <a:gd name="connsiteX29" fmla="*/ 1993 w 10000"/>
                  <a:gd name="connsiteY29" fmla="*/ 5244 h 10000"/>
                  <a:gd name="connsiteX30" fmla="*/ 2505 w 10000"/>
                  <a:gd name="connsiteY30" fmla="*/ 3815 h 10000"/>
                  <a:gd name="connsiteX31" fmla="*/ 1993 w 10000"/>
                  <a:gd name="connsiteY31" fmla="*/ 3345 h 10000"/>
                  <a:gd name="connsiteX32" fmla="*/ 2505 w 10000"/>
                  <a:gd name="connsiteY32" fmla="*/ 2857 h 10000"/>
                  <a:gd name="connsiteX33" fmla="*/ 1500 w 10000"/>
                  <a:gd name="connsiteY33" fmla="*/ 2387 h 10000"/>
                  <a:gd name="connsiteX34" fmla="*/ 1500 w 10000"/>
                  <a:gd name="connsiteY34" fmla="*/ 1429 h 10000"/>
                  <a:gd name="connsiteX35" fmla="*/ 494 w 10000"/>
                  <a:gd name="connsiteY35" fmla="*/ 0 h 10000"/>
                  <a:gd name="connsiteX36" fmla="*/ 1005 w 10000"/>
                  <a:gd name="connsiteY36" fmla="*/ 0 h 10000"/>
                  <a:gd name="connsiteX37" fmla="*/ 1993 w 10000"/>
                  <a:gd name="connsiteY37" fmla="*/ 1429 h 10000"/>
                  <a:gd name="connsiteX38" fmla="*/ 2505 w 10000"/>
                  <a:gd name="connsiteY38" fmla="*/ 1429 h 10000"/>
                  <a:gd name="connsiteX39" fmla="*/ 2998 w 10000"/>
                  <a:gd name="connsiteY39" fmla="*/ 471 h 10000"/>
                  <a:gd name="connsiteX40" fmla="*/ 4498 w 10000"/>
                  <a:gd name="connsiteY40" fmla="*/ 471 h 10000"/>
                  <a:gd name="connsiteX41" fmla="*/ 4498 w 10000"/>
                  <a:gd name="connsiteY41" fmla="*/ 1429 h 10000"/>
                  <a:gd name="connsiteX42" fmla="*/ 4991 w 10000"/>
                  <a:gd name="connsiteY42" fmla="*/ 1429 h 10000"/>
                  <a:gd name="connsiteX43" fmla="*/ 4991 w 10000"/>
                  <a:gd name="connsiteY43" fmla="*/ 2387 h 10000"/>
                  <a:gd name="connsiteX44" fmla="*/ 5503 w 10000"/>
                  <a:gd name="connsiteY44" fmla="*/ 2857 h 10000"/>
                  <a:gd name="connsiteX45" fmla="*/ 5890 w 10000"/>
                  <a:gd name="connsiteY45" fmla="*/ 3190 h 10000"/>
                  <a:gd name="connsiteX46" fmla="*/ 4165 w 10000"/>
                  <a:gd name="connsiteY46" fmla="*/ 3523 h 10000"/>
                  <a:gd name="connsiteX47" fmla="*/ 3637 w 10000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501 w 10000"/>
                  <a:gd name="connsiteY3" fmla="*/ 4286 h 10000"/>
                  <a:gd name="connsiteX4" fmla="*/ 7989 w 10000"/>
                  <a:gd name="connsiteY4" fmla="*/ 4773 h 10000"/>
                  <a:gd name="connsiteX5" fmla="*/ 7989 w 10000"/>
                  <a:gd name="connsiteY5" fmla="*/ 5244 h 10000"/>
                  <a:gd name="connsiteX6" fmla="*/ 8501 w 10000"/>
                  <a:gd name="connsiteY6" fmla="*/ 6202 h 10000"/>
                  <a:gd name="connsiteX7" fmla="*/ 7989 w 10000"/>
                  <a:gd name="connsiteY7" fmla="*/ 7143 h 10000"/>
                  <a:gd name="connsiteX8" fmla="*/ 7002 w 10000"/>
                  <a:gd name="connsiteY8" fmla="*/ 6672 h 10000"/>
                  <a:gd name="connsiteX9" fmla="*/ 6491 w 10000"/>
                  <a:gd name="connsiteY9" fmla="*/ 5714 h 10000"/>
                  <a:gd name="connsiteX10" fmla="*/ 5996 w 10000"/>
                  <a:gd name="connsiteY10" fmla="*/ 5714 h 10000"/>
                  <a:gd name="connsiteX11" fmla="*/ 5503 w 10000"/>
                  <a:gd name="connsiteY11" fmla="*/ 6672 h 10000"/>
                  <a:gd name="connsiteX12" fmla="*/ 4498 w 10000"/>
                  <a:gd name="connsiteY12" fmla="*/ 5714 h 10000"/>
                  <a:gd name="connsiteX13" fmla="*/ 4004 w 10000"/>
                  <a:gd name="connsiteY13" fmla="*/ 6672 h 10000"/>
                  <a:gd name="connsiteX14" fmla="*/ 4004 w 10000"/>
                  <a:gd name="connsiteY14" fmla="*/ 7630 h 10000"/>
                  <a:gd name="connsiteX15" fmla="*/ 3492 w 10000"/>
                  <a:gd name="connsiteY15" fmla="*/ 7630 h 10000"/>
                  <a:gd name="connsiteX16" fmla="*/ 3492 w 10000"/>
                  <a:gd name="connsiteY16" fmla="*/ 8101 h 10000"/>
                  <a:gd name="connsiteX17" fmla="*/ 4498 w 10000"/>
                  <a:gd name="connsiteY17" fmla="*/ 8571 h 10000"/>
                  <a:gd name="connsiteX18" fmla="*/ 2505 w 10000"/>
                  <a:gd name="connsiteY18" fmla="*/ 10000 h 10000"/>
                  <a:gd name="connsiteX19" fmla="*/ 1500 w 10000"/>
                  <a:gd name="connsiteY19" fmla="*/ 10000 h 10000"/>
                  <a:gd name="connsiteX20" fmla="*/ 1005 w 10000"/>
                  <a:gd name="connsiteY20" fmla="*/ 9529 h 10000"/>
                  <a:gd name="connsiteX21" fmla="*/ 494 w 10000"/>
                  <a:gd name="connsiteY21" fmla="*/ 9529 h 10000"/>
                  <a:gd name="connsiteX22" fmla="*/ 494 w 10000"/>
                  <a:gd name="connsiteY22" fmla="*/ 8571 h 10000"/>
                  <a:gd name="connsiteX23" fmla="*/ 0 w 10000"/>
                  <a:gd name="connsiteY23" fmla="*/ 7630 h 10000"/>
                  <a:gd name="connsiteX24" fmla="*/ 0 w 10000"/>
                  <a:gd name="connsiteY24" fmla="*/ 6672 h 10000"/>
                  <a:gd name="connsiteX25" fmla="*/ 1005 w 10000"/>
                  <a:gd name="connsiteY25" fmla="*/ 6202 h 10000"/>
                  <a:gd name="connsiteX26" fmla="*/ 1005 w 10000"/>
                  <a:gd name="connsiteY26" fmla="*/ 5714 h 10000"/>
                  <a:gd name="connsiteX27" fmla="*/ 2505 w 10000"/>
                  <a:gd name="connsiteY27" fmla="*/ 5714 h 10000"/>
                  <a:gd name="connsiteX28" fmla="*/ 1993 w 10000"/>
                  <a:gd name="connsiteY28" fmla="*/ 5244 h 10000"/>
                  <a:gd name="connsiteX29" fmla="*/ 2505 w 10000"/>
                  <a:gd name="connsiteY29" fmla="*/ 3815 h 10000"/>
                  <a:gd name="connsiteX30" fmla="*/ 1993 w 10000"/>
                  <a:gd name="connsiteY30" fmla="*/ 3345 h 10000"/>
                  <a:gd name="connsiteX31" fmla="*/ 2505 w 10000"/>
                  <a:gd name="connsiteY31" fmla="*/ 2857 h 10000"/>
                  <a:gd name="connsiteX32" fmla="*/ 1500 w 10000"/>
                  <a:gd name="connsiteY32" fmla="*/ 2387 h 10000"/>
                  <a:gd name="connsiteX33" fmla="*/ 1500 w 10000"/>
                  <a:gd name="connsiteY33" fmla="*/ 1429 h 10000"/>
                  <a:gd name="connsiteX34" fmla="*/ 494 w 10000"/>
                  <a:gd name="connsiteY34" fmla="*/ 0 h 10000"/>
                  <a:gd name="connsiteX35" fmla="*/ 1005 w 10000"/>
                  <a:gd name="connsiteY35" fmla="*/ 0 h 10000"/>
                  <a:gd name="connsiteX36" fmla="*/ 1993 w 10000"/>
                  <a:gd name="connsiteY36" fmla="*/ 1429 h 10000"/>
                  <a:gd name="connsiteX37" fmla="*/ 2505 w 10000"/>
                  <a:gd name="connsiteY37" fmla="*/ 1429 h 10000"/>
                  <a:gd name="connsiteX38" fmla="*/ 2998 w 10000"/>
                  <a:gd name="connsiteY38" fmla="*/ 471 h 10000"/>
                  <a:gd name="connsiteX39" fmla="*/ 4498 w 10000"/>
                  <a:gd name="connsiteY39" fmla="*/ 471 h 10000"/>
                  <a:gd name="connsiteX40" fmla="*/ 4498 w 10000"/>
                  <a:gd name="connsiteY40" fmla="*/ 1429 h 10000"/>
                  <a:gd name="connsiteX41" fmla="*/ 4991 w 10000"/>
                  <a:gd name="connsiteY41" fmla="*/ 1429 h 10000"/>
                  <a:gd name="connsiteX42" fmla="*/ 4991 w 10000"/>
                  <a:gd name="connsiteY42" fmla="*/ 2387 h 10000"/>
                  <a:gd name="connsiteX43" fmla="*/ 5503 w 10000"/>
                  <a:gd name="connsiteY43" fmla="*/ 2857 h 10000"/>
                  <a:gd name="connsiteX44" fmla="*/ 5890 w 10000"/>
                  <a:gd name="connsiteY44" fmla="*/ 3190 h 10000"/>
                  <a:gd name="connsiteX45" fmla="*/ 4165 w 10000"/>
                  <a:gd name="connsiteY45" fmla="*/ 3523 h 10000"/>
                  <a:gd name="connsiteX46" fmla="*/ 3637 w 10000"/>
                  <a:gd name="connsiteY4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4773 h 10000"/>
                  <a:gd name="connsiteX4" fmla="*/ 7989 w 10000"/>
                  <a:gd name="connsiteY4" fmla="*/ 5244 h 10000"/>
                  <a:gd name="connsiteX5" fmla="*/ 8501 w 10000"/>
                  <a:gd name="connsiteY5" fmla="*/ 6202 h 10000"/>
                  <a:gd name="connsiteX6" fmla="*/ 7989 w 10000"/>
                  <a:gd name="connsiteY6" fmla="*/ 7143 h 10000"/>
                  <a:gd name="connsiteX7" fmla="*/ 7002 w 10000"/>
                  <a:gd name="connsiteY7" fmla="*/ 6672 h 10000"/>
                  <a:gd name="connsiteX8" fmla="*/ 6491 w 10000"/>
                  <a:gd name="connsiteY8" fmla="*/ 5714 h 10000"/>
                  <a:gd name="connsiteX9" fmla="*/ 5996 w 10000"/>
                  <a:gd name="connsiteY9" fmla="*/ 5714 h 10000"/>
                  <a:gd name="connsiteX10" fmla="*/ 5503 w 10000"/>
                  <a:gd name="connsiteY10" fmla="*/ 6672 h 10000"/>
                  <a:gd name="connsiteX11" fmla="*/ 4498 w 10000"/>
                  <a:gd name="connsiteY11" fmla="*/ 5714 h 10000"/>
                  <a:gd name="connsiteX12" fmla="*/ 4004 w 10000"/>
                  <a:gd name="connsiteY12" fmla="*/ 6672 h 10000"/>
                  <a:gd name="connsiteX13" fmla="*/ 4004 w 10000"/>
                  <a:gd name="connsiteY13" fmla="*/ 7630 h 10000"/>
                  <a:gd name="connsiteX14" fmla="*/ 3492 w 10000"/>
                  <a:gd name="connsiteY14" fmla="*/ 7630 h 10000"/>
                  <a:gd name="connsiteX15" fmla="*/ 3492 w 10000"/>
                  <a:gd name="connsiteY15" fmla="*/ 8101 h 10000"/>
                  <a:gd name="connsiteX16" fmla="*/ 4498 w 10000"/>
                  <a:gd name="connsiteY16" fmla="*/ 8571 h 10000"/>
                  <a:gd name="connsiteX17" fmla="*/ 2505 w 10000"/>
                  <a:gd name="connsiteY17" fmla="*/ 10000 h 10000"/>
                  <a:gd name="connsiteX18" fmla="*/ 1500 w 10000"/>
                  <a:gd name="connsiteY18" fmla="*/ 10000 h 10000"/>
                  <a:gd name="connsiteX19" fmla="*/ 1005 w 10000"/>
                  <a:gd name="connsiteY19" fmla="*/ 9529 h 10000"/>
                  <a:gd name="connsiteX20" fmla="*/ 494 w 10000"/>
                  <a:gd name="connsiteY20" fmla="*/ 9529 h 10000"/>
                  <a:gd name="connsiteX21" fmla="*/ 494 w 10000"/>
                  <a:gd name="connsiteY21" fmla="*/ 8571 h 10000"/>
                  <a:gd name="connsiteX22" fmla="*/ 0 w 10000"/>
                  <a:gd name="connsiteY22" fmla="*/ 7630 h 10000"/>
                  <a:gd name="connsiteX23" fmla="*/ 0 w 10000"/>
                  <a:gd name="connsiteY23" fmla="*/ 6672 h 10000"/>
                  <a:gd name="connsiteX24" fmla="*/ 1005 w 10000"/>
                  <a:gd name="connsiteY24" fmla="*/ 6202 h 10000"/>
                  <a:gd name="connsiteX25" fmla="*/ 1005 w 10000"/>
                  <a:gd name="connsiteY25" fmla="*/ 5714 h 10000"/>
                  <a:gd name="connsiteX26" fmla="*/ 2505 w 10000"/>
                  <a:gd name="connsiteY26" fmla="*/ 5714 h 10000"/>
                  <a:gd name="connsiteX27" fmla="*/ 1993 w 10000"/>
                  <a:gd name="connsiteY27" fmla="*/ 5244 h 10000"/>
                  <a:gd name="connsiteX28" fmla="*/ 2505 w 10000"/>
                  <a:gd name="connsiteY28" fmla="*/ 3815 h 10000"/>
                  <a:gd name="connsiteX29" fmla="*/ 1993 w 10000"/>
                  <a:gd name="connsiteY29" fmla="*/ 3345 h 10000"/>
                  <a:gd name="connsiteX30" fmla="*/ 2505 w 10000"/>
                  <a:gd name="connsiteY30" fmla="*/ 2857 h 10000"/>
                  <a:gd name="connsiteX31" fmla="*/ 1500 w 10000"/>
                  <a:gd name="connsiteY31" fmla="*/ 2387 h 10000"/>
                  <a:gd name="connsiteX32" fmla="*/ 1500 w 10000"/>
                  <a:gd name="connsiteY32" fmla="*/ 1429 h 10000"/>
                  <a:gd name="connsiteX33" fmla="*/ 494 w 10000"/>
                  <a:gd name="connsiteY33" fmla="*/ 0 h 10000"/>
                  <a:gd name="connsiteX34" fmla="*/ 1005 w 10000"/>
                  <a:gd name="connsiteY34" fmla="*/ 0 h 10000"/>
                  <a:gd name="connsiteX35" fmla="*/ 1993 w 10000"/>
                  <a:gd name="connsiteY35" fmla="*/ 1429 h 10000"/>
                  <a:gd name="connsiteX36" fmla="*/ 2505 w 10000"/>
                  <a:gd name="connsiteY36" fmla="*/ 1429 h 10000"/>
                  <a:gd name="connsiteX37" fmla="*/ 2998 w 10000"/>
                  <a:gd name="connsiteY37" fmla="*/ 471 h 10000"/>
                  <a:gd name="connsiteX38" fmla="*/ 4498 w 10000"/>
                  <a:gd name="connsiteY38" fmla="*/ 471 h 10000"/>
                  <a:gd name="connsiteX39" fmla="*/ 4498 w 10000"/>
                  <a:gd name="connsiteY39" fmla="*/ 1429 h 10000"/>
                  <a:gd name="connsiteX40" fmla="*/ 4991 w 10000"/>
                  <a:gd name="connsiteY40" fmla="*/ 1429 h 10000"/>
                  <a:gd name="connsiteX41" fmla="*/ 4991 w 10000"/>
                  <a:gd name="connsiteY41" fmla="*/ 2387 h 10000"/>
                  <a:gd name="connsiteX42" fmla="*/ 5503 w 10000"/>
                  <a:gd name="connsiteY42" fmla="*/ 2857 h 10000"/>
                  <a:gd name="connsiteX43" fmla="*/ 5890 w 10000"/>
                  <a:gd name="connsiteY43" fmla="*/ 3190 h 10000"/>
                  <a:gd name="connsiteX44" fmla="*/ 4165 w 10000"/>
                  <a:gd name="connsiteY44" fmla="*/ 3523 h 10000"/>
                  <a:gd name="connsiteX45" fmla="*/ 3637 w 10000"/>
                  <a:gd name="connsiteY45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8501 w 10000"/>
                  <a:gd name="connsiteY4" fmla="*/ 6202 h 10000"/>
                  <a:gd name="connsiteX5" fmla="*/ 7989 w 10000"/>
                  <a:gd name="connsiteY5" fmla="*/ 7143 h 10000"/>
                  <a:gd name="connsiteX6" fmla="*/ 7002 w 10000"/>
                  <a:gd name="connsiteY6" fmla="*/ 6672 h 10000"/>
                  <a:gd name="connsiteX7" fmla="*/ 6491 w 10000"/>
                  <a:gd name="connsiteY7" fmla="*/ 5714 h 10000"/>
                  <a:gd name="connsiteX8" fmla="*/ 5996 w 10000"/>
                  <a:gd name="connsiteY8" fmla="*/ 5714 h 10000"/>
                  <a:gd name="connsiteX9" fmla="*/ 5503 w 10000"/>
                  <a:gd name="connsiteY9" fmla="*/ 6672 h 10000"/>
                  <a:gd name="connsiteX10" fmla="*/ 4498 w 10000"/>
                  <a:gd name="connsiteY10" fmla="*/ 5714 h 10000"/>
                  <a:gd name="connsiteX11" fmla="*/ 4004 w 10000"/>
                  <a:gd name="connsiteY11" fmla="*/ 6672 h 10000"/>
                  <a:gd name="connsiteX12" fmla="*/ 4004 w 10000"/>
                  <a:gd name="connsiteY12" fmla="*/ 7630 h 10000"/>
                  <a:gd name="connsiteX13" fmla="*/ 3492 w 10000"/>
                  <a:gd name="connsiteY13" fmla="*/ 7630 h 10000"/>
                  <a:gd name="connsiteX14" fmla="*/ 3492 w 10000"/>
                  <a:gd name="connsiteY14" fmla="*/ 8101 h 10000"/>
                  <a:gd name="connsiteX15" fmla="*/ 4498 w 10000"/>
                  <a:gd name="connsiteY15" fmla="*/ 8571 h 10000"/>
                  <a:gd name="connsiteX16" fmla="*/ 2505 w 10000"/>
                  <a:gd name="connsiteY16" fmla="*/ 10000 h 10000"/>
                  <a:gd name="connsiteX17" fmla="*/ 1500 w 10000"/>
                  <a:gd name="connsiteY17" fmla="*/ 10000 h 10000"/>
                  <a:gd name="connsiteX18" fmla="*/ 1005 w 10000"/>
                  <a:gd name="connsiteY18" fmla="*/ 9529 h 10000"/>
                  <a:gd name="connsiteX19" fmla="*/ 494 w 10000"/>
                  <a:gd name="connsiteY19" fmla="*/ 9529 h 10000"/>
                  <a:gd name="connsiteX20" fmla="*/ 494 w 10000"/>
                  <a:gd name="connsiteY20" fmla="*/ 8571 h 10000"/>
                  <a:gd name="connsiteX21" fmla="*/ 0 w 10000"/>
                  <a:gd name="connsiteY21" fmla="*/ 7630 h 10000"/>
                  <a:gd name="connsiteX22" fmla="*/ 0 w 10000"/>
                  <a:gd name="connsiteY22" fmla="*/ 6672 h 10000"/>
                  <a:gd name="connsiteX23" fmla="*/ 1005 w 10000"/>
                  <a:gd name="connsiteY23" fmla="*/ 6202 h 10000"/>
                  <a:gd name="connsiteX24" fmla="*/ 1005 w 10000"/>
                  <a:gd name="connsiteY24" fmla="*/ 5714 h 10000"/>
                  <a:gd name="connsiteX25" fmla="*/ 2505 w 10000"/>
                  <a:gd name="connsiteY25" fmla="*/ 5714 h 10000"/>
                  <a:gd name="connsiteX26" fmla="*/ 1993 w 10000"/>
                  <a:gd name="connsiteY26" fmla="*/ 5244 h 10000"/>
                  <a:gd name="connsiteX27" fmla="*/ 2505 w 10000"/>
                  <a:gd name="connsiteY27" fmla="*/ 3815 h 10000"/>
                  <a:gd name="connsiteX28" fmla="*/ 1993 w 10000"/>
                  <a:gd name="connsiteY28" fmla="*/ 3345 h 10000"/>
                  <a:gd name="connsiteX29" fmla="*/ 2505 w 10000"/>
                  <a:gd name="connsiteY29" fmla="*/ 2857 h 10000"/>
                  <a:gd name="connsiteX30" fmla="*/ 1500 w 10000"/>
                  <a:gd name="connsiteY30" fmla="*/ 2387 h 10000"/>
                  <a:gd name="connsiteX31" fmla="*/ 1500 w 10000"/>
                  <a:gd name="connsiteY31" fmla="*/ 1429 h 10000"/>
                  <a:gd name="connsiteX32" fmla="*/ 494 w 10000"/>
                  <a:gd name="connsiteY32" fmla="*/ 0 h 10000"/>
                  <a:gd name="connsiteX33" fmla="*/ 1005 w 10000"/>
                  <a:gd name="connsiteY33" fmla="*/ 0 h 10000"/>
                  <a:gd name="connsiteX34" fmla="*/ 1993 w 10000"/>
                  <a:gd name="connsiteY34" fmla="*/ 1429 h 10000"/>
                  <a:gd name="connsiteX35" fmla="*/ 2505 w 10000"/>
                  <a:gd name="connsiteY35" fmla="*/ 1429 h 10000"/>
                  <a:gd name="connsiteX36" fmla="*/ 2998 w 10000"/>
                  <a:gd name="connsiteY36" fmla="*/ 471 h 10000"/>
                  <a:gd name="connsiteX37" fmla="*/ 4498 w 10000"/>
                  <a:gd name="connsiteY37" fmla="*/ 471 h 10000"/>
                  <a:gd name="connsiteX38" fmla="*/ 4498 w 10000"/>
                  <a:gd name="connsiteY38" fmla="*/ 1429 h 10000"/>
                  <a:gd name="connsiteX39" fmla="*/ 4991 w 10000"/>
                  <a:gd name="connsiteY39" fmla="*/ 1429 h 10000"/>
                  <a:gd name="connsiteX40" fmla="*/ 4991 w 10000"/>
                  <a:gd name="connsiteY40" fmla="*/ 2387 h 10000"/>
                  <a:gd name="connsiteX41" fmla="*/ 5503 w 10000"/>
                  <a:gd name="connsiteY41" fmla="*/ 2857 h 10000"/>
                  <a:gd name="connsiteX42" fmla="*/ 5890 w 10000"/>
                  <a:gd name="connsiteY42" fmla="*/ 3190 h 10000"/>
                  <a:gd name="connsiteX43" fmla="*/ 4165 w 10000"/>
                  <a:gd name="connsiteY43" fmla="*/ 3523 h 10000"/>
                  <a:gd name="connsiteX44" fmla="*/ 3637 w 10000"/>
                  <a:gd name="connsiteY44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989 w 10000"/>
                  <a:gd name="connsiteY4" fmla="*/ 7143 h 10000"/>
                  <a:gd name="connsiteX5" fmla="*/ 7002 w 10000"/>
                  <a:gd name="connsiteY5" fmla="*/ 6672 h 10000"/>
                  <a:gd name="connsiteX6" fmla="*/ 6491 w 10000"/>
                  <a:gd name="connsiteY6" fmla="*/ 5714 h 10000"/>
                  <a:gd name="connsiteX7" fmla="*/ 5996 w 10000"/>
                  <a:gd name="connsiteY7" fmla="*/ 5714 h 10000"/>
                  <a:gd name="connsiteX8" fmla="*/ 5503 w 10000"/>
                  <a:gd name="connsiteY8" fmla="*/ 6672 h 10000"/>
                  <a:gd name="connsiteX9" fmla="*/ 4498 w 10000"/>
                  <a:gd name="connsiteY9" fmla="*/ 5714 h 10000"/>
                  <a:gd name="connsiteX10" fmla="*/ 4004 w 10000"/>
                  <a:gd name="connsiteY10" fmla="*/ 6672 h 10000"/>
                  <a:gd name="connsiteX11" fmla="*/ 4004 w 10000"/>
                  <a:gd name="connsiteY11" fmla="*/ 7630 h 10000"/>
                  <a:gd name="connsiteX12" fmla="*/ 3492 w 10000"/>
                  <a:gd name="connsiteY12" fmla="*/ 7630 h 10000"/>
                  <a:gd name="connsiteX13" fmla="*/ 3492 w 10000"/>
                  <a:gd name="connsiteY13" fmla="*/ 8101 h 10000"/>
                  <a:gd name="connsiteX14" fmla="*/ 4498 w 10000"/>
                  <a:gd name="connsiteY14" fmla="*/ 8571 h 10000"/>
                  <a:gd name="connsiteX15" fmla="*/ 2505 w 10000"/>
                  <a:gd name="connsiteY15" fmla="*/ 10000 h 10000"/>
                  <a:gd name="connsiteX16" fmla="*/ 1500 w 10000"/>
                  <a:gd name="connsiteY16" fmla="*/ 10000 h 10000"/>
                  <a:gd name="connsiteX17" fmla="*/ 1005 w 10000"/>
                  <a:gd name="connsiteY17" fmla="*/ 9529 h 10000"/>
                  <a:gd name="connsiteX18" fmla="*/ 494 w 10000"/>
                  <a:gd name="connsiteY18" fmla="*/ 9529 h 10000"/>
                  <a:gd name="connsiteX19" fmla="*/ 494 w 10000"/>
                  <a:gd name="connsiteY19" fmla="*/ 8571 h 10000"/>
                  <a:gd name="connsiteX20" fmla="*/ 0 w 10000"/>
                  <a:gd name="connsiteY20" fmla="*/ 7630 h 10000"/>
                  <a:gd name="connsiteX21" fmla="*/ 0 w 10000"/>
                  <a:gd name="connsiteY21" fmla="*/ 6672 h 10000"/>
                  <a:gd name="connsiteX22" fmla="*/ 1005 w 10000"/>
                  <a:gd name="connsiteY22" fmla="*/ 6202 h 10000"/>
                  <a:gd name="connsiteX23" fmla="*/ 1005 w 10000"/>
                  <a:gd name="connsiteY23" fmla="*/ 5714 h 10000"/>
                  <a:gd name="connsiteX24" fmla="*/ 2505 w 10000"/>
                  <a:gd name="connsiteY24" fmla="*/ 5714 h 10000"/>
                  <a:gd name="connsiteX25" fmla="*/ 1993 w 10000"/>
                  <a:gd name="connsiteY25" fmla="*/ 5244 h 10000"/>
                  <a:gd name="connsiteX26" fmla="*/ 2505 w 10000"/>
                  <a:gd name="connsiteY26" fmla="*/ 3815 h 10000"/>
                  <a:gd name="connsiteX27" fmla="*/ 1993 w 10000"/>
                  <a:gd name="connsiteY27" fmla="*/ 3345 h 10000"/>
                  <a:gd name="connsiteX28" fmla="*/ 2505 w 10000"/>
                  <a:gd name="connsiteY28" fmla="*/ 2857 h 10000"/>
                  <a:gd name="connsiteX29" fmla="*/ 1500 w 10000"/>
                  <a:gd name="connsiteY29" fmla="*/ 2387 h 10000"/>
                  <a:gd name="connsiteX30" fmla="*/ 1500 w 10000"/>
                  <a:gd name="connsiteY30" fmla="*/ 1429 h 10000"/>
                  <a:gd name="connsiteX31" fmla="*/ 494 w 10000"/>
                  <a:gd name="connsiteY31" fmla="*/ 0 h 10000"/>
                  <a:gd name="connsiteX32" fmla="*/ 1005 w 10000"/>
                  <a:gd name="connsiteY32" fmla="*/ 0 h 10000"/>
                  <a:gd name="connsiteX33" fmla="*/ 1993 w 10000"/>
                  <a:gd name="connsiteY33" fmla="*/ 1429 h 10000"/>
                  <a:gd name="connsiteX34" fmla="*/ 2505 w 10000"/>
                  <a:gd name="connsiteY34" fmla="*/ 1429 h 10000"/>
                  <a:gd name="connsiteX35" fmla="*/ 2998 w 10000"/>
                  <a:gd name="connsiteY35" fmla="*/ 471 h 10000"/>
                  <a:gd name="connsiteX36" fmla="*/ 4498 w 10000"/>
                  <a:gd name="connsiteY36" fmla="*/ 471 h 10000"/>
                  <a:gd name="connsiteX37" fmla="*/ 4498 w 10000"/>
                  <a:gd name="connsiteY37" fmla="*/ 1429 h 10000"/>
                  <a:gd name="connsiteX38" fmla="*/ 4991 w 10000"/>
                  <a:gd name="connsiteY38" fmla="*/ 1429 h 10000"/>
                  <a:gd name="connsiteX39" fmla="*/ 4991 w 10000"/>
                  <a:gd name="connsiteY39" fmla="*/ 2387 h 10000"/>
                  <a:gd name="connsiteX40" fmla="*/ 5503 w 10000"/>
                  <a:gd name="connsiteY40" fmla="*/ 2857 h 10000"/>
                  <a:gd name="connsiteX41" fmla="*/ 5890 w 10000"/>
                  <a:gd name="connsiteY41" fmla="*/ 3190 h 10000"/>
                  <a:gd name="connsiteX42" fmla="*/ 4165 w 10000"/>
                  <a:gd name="connsiteY42" fmla="*/ 3523 h 10000"/>
                  <a:gd name="connsiteX43" fmla="*/ 3637 w 10000"/>
                  <a:gd name="connsiteY43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4498 w 10000"/>
                  <a:gd name="connsiteY13" fmla="*/ 8571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3200 w 10000"/>
                  <a:gd name="connsiteY10" fmla="*/ 5291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3200 w 10000"/>
                  <a:gd name="connsiteY9" fmla="*/ 5291 h 10000"/>
                  <a:gd name="connsiteX10" fmla="*/ 3598 w 10000"/>
                  <a:gd name="connsiteY10" fmla="*/ 6400 h 10000"/>
                  <a:gd name="connsiteX11" fmla="*/ 2984 w 10000"/>
                  <a:gd name="connsiteY11" fmla="*/ 7052 h 10000"/>
                  <a:gd name="connsiteX12" fmla="*/ 3440 w 10000"/>
                  <a:gd name="connsiteY12" fmla="*/ 9337 h 10000"/>
                  <a:gd name="connsiteX13" fmla="*/ 2505 w 10000"/>
                  <a:gd name="connsiteY13" fmla="*/ 10000 h 10000"/>
                  <a:gd name="connsiteX14" fmla="*/ 1500 w 10000"/>
                  <a:gd name="connsiteY14" fmla="*/ 10000 h 10000"/>
                  <a:gd name="connsiteX15" fmla="*/ 1005 w 10000"/>
                  <a:gd name="connsiteY15" fmla="*/ 9529 h 10000"/>
                  <a:gd name="connsiteX16" fmla="*/ 494 w 10000"/>
                  <a:gd name="connsiteY16" fmla="*/ 9529 h 10000"/>
                  <a:gd name="connsiteX17" fmla="*/ 494 w 10000"/>
                  <a:gd name="connsiteY17" fmla="*/ 8571 h 10000"/>
                  <a:gd name="connsiteX18" fmla="*/ 0 w 10000"/>
                  <a:gd name="connsiteY18" fmla="*/ 7630 h 10000"/>
                  <a:gd name="connsiteX19" fmla="*/ 0 w 10000"/>
                  <a:gd name="connsiteY19" fmla="*/ 6672 h 10000"/>
                  <a:gd name="connsiteX20" fmla="*/ 1005 w 10000"/>
                  <a:gd name="connsiteY20" fmla="*/ 6202 h 10000"/>
                  <a:gd name="connsiteX21" fmla="*/ 1005 w 10000"/>
                  <a:gd name="connsiteY21" fmla="*/ 5714 h 10000"/>
                  <a:gd name="connsiteX22" fmla="*/ 2505 w 10000"/>
                  <a:gd name="connsiteY22" fmla="*/ 5714 h 10000"/>
                  <a:gd name="connsiteX23" fmla="*/ 1993 w 10000"/>
                  <a:gd name="connsiteY23" fmla="*/ 5244 h 10000"/>
                  <a:gd name="connsiteX24" fmla="*/ 2505 w 10000"/>
                  <a:gd name="connsiteY24" fmla="*/ 3815 h 10000"/>
                  <a:gd name="connsiteX25" fmla="*/ 1993 w 10000"/>
                  <a:gd name="connsiteY25" fmla="*/ 3345 h 10000"/>
                  <a:gd name="connsiteX26" fmla="*/ 2505 w 10000"/>
                  <a:gd name="connsiteY26" fmla="*/ 2857 h 10000"/>
                  <a:gd name="connsiteX27" fmla="*/ 1500 w 10000"/>
                  <a:gd name="connsiteY27" fmla="*/ 2387 h 10000"/>
                  <a:gd name="connsiteX28" fmla="*/ 1500 w 10000"/>
                  <a:gd name="connsiteY28" fmla="*/ 1429 h 10000"/>
                  <a:gd name="connsiteX29" fmla="*/ 494 w 10000"/>
                  <a:gd name="connsiteY29" fmla="*/ 0 h 10000"/>
                  <a:gd name="connsiteX30" fmla="*/ 1005 w 10000"/>
                  <a:gd name="connsiteY30" fmla="*/ 0 h 10000"/>
                  <a:gd name="connsiteX31" fmla="*/ 1993 w 10000"/>
                  <a:gd name="connsiteY31" fmla="*/ 1429 h 10000"/>
                  <a:gd name="connsiteX32" fmla="*/ 2505 w 10000"/>
                  <a:gd name="connsiteY32" fmla="*/ 1429 h 10000"/>
                  <a:gd name="connsiteX33" fmla="*/ 2998 w 10000"/>
                  <a:gd name="connsiteY33" fmla="*/ 471 h 10000"/>
                  <a:gd name="connsiteX34" fmla="*/ 4498 w 10000"/>
                  <a:gd name="connsiteY34" fmla="*/ 471 h 10000"/>
                  <a:gd name="connsiteX35" fmla="*/ 4498 w 10000"/>
                  <a:gd name="connsiteY35" fmla="*/ 1429 h 10000"/>
                  <a:gd name="connsiteX36" fmla="*/ 4991 w 10000"/>
                  <a:gd name="connsiteY36" fmla="*/ 1429 h 10000"/>
                  <a:gd name="connsiteX37" fmla="*/ 4991 w 10000"/>
                  <a:gd name="connsiteY37" fmla="*/ 2387 h 10000"/>
                  <a:gd name="connsiteX38" fmla="*/ 5503 w 10000"/>
                  <a:gd name="connsiteY38" fmla="*/ 2857 h 10000"/>
                  <a:gd name="connsiteX39" fmla="*/ 5890 w 10000"/>
                  <a:gd name="connsiteY39" fmla="*/ 3190 h 10000"/>
                  <a:gd name="connsiteX40" fmla="*/ 4165 w 10000"/>
                  <a:gd name="connsiteY40" fmla="*/ 3523 h 10000"/>
                  <a:gd name="connsiteX41" fmla="*/ 3637 w 10000"/>
                  <a:gd name="connsiteY41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3200 w 10000"/>
                  <a:gd name="connsiteY8" fmla="*/ 5291 h 10000"/>
                  <a:gd name="connsiteX9" fmla="*/ 3598 w 10000"/>
                  <a:gd name="connsiteY9" fmla="*/ 6400 h 10000"/>
                  <a:gd name="connsiteX10" fmla="*/ 2984 w 10000"/>
                  <a:gd name="connsiteY10" fmla="*/ 7052 h 10000"/>
                  <a:gd name="connsiteX11" fmla="*/ 3440 w 10000"/>
                  <a:gd name="connsiteY11" fmla="*/ 9337 h 10000"/>
                  <a:gd name="connsiteX12" fmla="*/ 2505 w 10000"/>
                  <a:gd name="connsiteY12" fmla="*/ 10000 h 10000"/>
                  <a:gd name="connsiteX13" fmla="*/ 1500 w 10000"/>
                  <a:gd name="connsiteY13" fmla="*/ 10000 h 10000"/>
                  <a:gd name="connsiteX14" fmla="*/ 1005 w 10000"/>
                  <a:gd name="connsiteY14" fmla="*/ 9529 h 10000"/>
                  <a:gd name="connsiteX15" fmla="*/ 494 w 10000"/>
                  <a:gd name="connsiteY15" fmla="*/ 9529 h 10000"/>
                  <a:gd name="connsiteX16" fmla="*/ 494 w 10000"/>
                  <a:gd name="connsiteY16" fmla="*/ 8571 h 10000"/>
                  <a:gd name="connsiteX17" fmla="*/ 0 w 10000"/>
                  <a:gd name="connsiteY17" fmla="*/ 7630 h 10000"/>
                  <a:gd name="connsiteX18" fmla="*/ 0 w 10000"/>
                  <a:gd name="connsiteY18" fmla="*/ 6672 h 10000"/>
                  <a:gd name="connsiteX19" fmla="*/ 1005 w 10000"/>
                  <a:gd name="connsiteY19" fmla="*/ 6202 h 10000"/>
                  <a:gd name="connsiteX20" fmla="*/ 1005 w 10000"/>
                  <a:gd name="connsiteY20" fmla="*/ 5714 h 10000"/>
                  <a:gd name="connsiteX21" fmla="*/ 2505 w 10000"/>
                  <a:gd name="connsiteY21" fmla="*/ 5714 h 10000"/>
                  <a:gd name="connsiteX22" fmla="*/ 1993 w 10000"/>
                  <a:gd name="connsiteY22" fmla="*/ 5244 h 10000"/>
                  <a:gd name="connsiteX23" fmla="*/ 2505 w 10000"/>
                  <a:gd name="connsiteY23" fmla="*/ 3815 h 10000"/>
                  <a:gd name="connsiteX24" fmla="*/ 1993 w 10000"/>
                  <a:gd name="connsiteY24" fmla="*/ 3345 h 10000"/>
                  <a:gd name="connsiteX25" fmla="*/ 2505 w 10000"/>
                  <a:gd name="connsiteY25" fmla="*/ 2857 h 10000"/>
                  <a:gd name="connsiteX26" fmla="*/ 1500 w 10000"/>
                  <a:gd name="connsiteY26" fmla="*/ 2387 h 10000"/>
                  <a:gd name="connsiteX27" fmla="*/ 1500 w 10000"/>
                  <a:gd name="connsiteY27" fmla="*/ 1429 h 10000"/>
                  <a:gd name="connsiteX28" fmla="*/ 494 w 10000"/>
                  <a:gd name="connsiteY28" fmla="*/ 0 h 10000"/>
                  <a:gd name="connsiteX29" fmla="*/ 1005 w 10000"/>
                  <a:gd name="connsiteY29" fmla="*/ 0 h 10000"/>
                  <a:gd name="connsiteX30" fmla="*/ 1993 w 10000"/>
                  <a:gd name="connsiteY30" fmla="*/ 1429 h 10000"/>
                  <a:gd name="connsiteX31" fmla="*/ 2505 w 10000"/>
                  <a:gd name="connsiteY31" fmla="*/ 1429 h 10000"/>
                  <a:gd name="connsiteX32" fmla="*/ 2998 w 10000"/>
                  <a:gd name="connsiteY32" fmla="*/ 471 h 10000"/>
                  <a:gd name="connsiteX33" fmla="*/ 4498 w 10000"/>
                  <a:gd name="connsiteY33" fmla="*/ 471 h 10000"/>
                  <a:gd name="connsiteX34" fmla="*/ 4498 w 10000"/>
                  <a:gd name="connsiteY34" fmla="*/ 1429 h 10000"/>
                  <a:gd name="connsiteX35" fmla="*/ 4991 w 10000"/>
                  <a:gd name="connsiteY35" fmla="*/ 1429 h 10000"/>
                  <a:gd name="connsiteX36" fmla="*/ 4991 w 10000"/>
                  <a:gd name="connsiteY36" fmla="*/ 2387 h 10000"/>
                  <a:gd name="connsiteX37" fmla="*/ 5503 w 10000"/>
                  <a:gd name="connsiteY37" fmla="*/ 2857 h 10000"/>
                  <a:gd name="connsiteX38" fmla="*/ 5890 w 10000"/>
                  <a:gd name="connsiteY38" fmla="*/ 3190 h 10000"/>
                  <a:gd name="connsiteX39" fmla="*/ 4165 w 10000"/>
                  <a:gd name="connsiteY39" fmla="*/ 3523 h 10000"/>
                  <a:gd name="connsiteX40" fmla="*/ 3637 w 10000"/>
                  <a:gd name="connsiteY40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3200 w 10000"/>
                  <a:gd name="connsiteY7" fmla="*/ 5291 h 10000"/>
                  <a:gd name="connsiteX8" fmla="*/ 3598 w 10000"/>
                  <a:gd name="connsiteY8" fmla="*/ 6400 h 10000"/>
                  <a:gd name="connsiteX9" fmla="*/ 2984 w 10000"/>
                  <a:gd name="connsiteY9" fmla="*/ 7052 h 10000"/>
                  <a:gd name="connsiteX10" fmla="*/ 3440 w 10000"/>
                  <a:gd name="connsiteY10" fmla="*/ 9337 h 10000"/>
                  <a:gd name="connsiteX11" fmla="*/ 2505 w 10000"/>
                  <a:gd name="connsiteY11" fmla="*/ 10000 h 10000"/>
                  <a:gd name="connsiteX12" fmla="*/ 1500 w 10000"/>
                  <a:gd name="connsiteY12" fmla="*/ 10000 h 10000"/>
                  <a:gd name="connsiteX13" fmla="*/ 1005 w 10000"/>
                  <a:gd name="connsiteY13" fmla="*/ 9529 h 10000"/>
                  <a:gd name="connsiteX14" fmla="*/ 494 w 10000"/>
                  <a:gd name="connsiteY14" fmla="*/ 9529 h 10000"/>
                  <a:gd name="connsiteX15" fmla="*/ 494 w 10000"/>
                  <a:gd name="connsiteY15" fmla="*/ 8571 h 10000"/>
                  <a:gd name="connsiteX16" fmla="*/ 0 w 10000"/>
                  <a:gd name="connsiteY16" fmla="*/ 7630 h 10000"/>
                  <a:gd name="connsiteX17" fmla="*/ 0 w 10000"/>
                  <a:gd name="connsiteY17" fmla="*/ 6672 h 10000"/>
                  <a:gd name="connsiteX18" fmla="*/ 1005 w 10000"/>
                  <a:gd name="connsiteY18" fmla="*/ 6202 h 10000"/>
                  <a:gd name="connsiteX19" fmla="*/ 1005 w 10000"/>
                  <a:gd name="connsiteY19" fmla="*/ 5714 h 10000"/>
                  <a:gd name="connsiteX20" fmla="*/ 2505 w 10000"/>
                  <a:gd name="connsiteY20" fmla="*/ 5714 h 10000"/>
                  <a:gd name="connsiteX21" fmla="*/ 1993 w 10000"/>
                  <a:gd name="connsiteY21" fmla="*/ 5244 h 10000"/>
                  <a:gd name="connsiteX22" fmla="*/ 2505 w 10000"/>
                  <a:gd name="connsiteY22" fmla="*/ 3815 h 10000"/>
                  <a:gd name="connsiteX23" fmla="*/ 1993 w 10000"/>
                  <a:gd name="connsiteY23" fmla="*/ 3345 h 10000"/>
                  <a:gd name="connsiteX24" fmla="*/ 2505 w 10000"/>
                  <a:gd name="connsiteY24" fmla="*/ 2857 h 10000"/>
                  <a:gd name="connsiteX25" fmla="*/ 1500 w 10000"/>
                  <a:gd name="connsiteY25" fmla="*/ 2387 h 10000"/>
                  <a:gd name="connsiteX26" fmla="*/ 1500 w 10000"/>
                  <a:gd name="connsiteY26" fmla="*/ 1429 h 10000"/>
                  <a:gd name="connsiteX27" fmla="*/ 494 w 10000"/>
                  <a:gd name="connsiteY27" fmla="*/ 0 h 10000"/>
                  <a:gd name="connsiteX28" fmla="*/ 1005 w 10000"/>
                  <a:gd name="connsiteY28" fmla="*/ 0 h 10000"/>
                  <a:gd name="connsiteX29" fmla="*/ 1993 w 10000"/>
                  <a:gd name="connsiteY29" fmla="*/ 1429 h 10000"/>
                  <a:gd name="connsiteX30" fmla="*/ 2505 w 10000"/>
                  <a:gd name="connsiteY30" fmla="*/ 1429 h 10000"/>
                  <a:gd name="connsiteX31" fmla="*/ 2998 w 10000"/>
                  <a:gd name="connsiteY31" fmla="*/ 471 h 10000"/>
                  <a:gd name="connsiteX32" fmla="*/ 4498 w 10000"/>
                  <a:gd name="connsiteY32" fmla="*/ 471 h 10000"/>
                  <a:gd name="connsiteX33" fmla="*/ 4498 w 10000"/>
                  <a:gd name="connsiteY33" fmla="*/ 1429 h 10000"/>
                  <a:gd name="connsiteX34" fmla="*/ 4991 w 10000"/>
                  <a:gd name="connsiteY34" fmla="*/ 1429 h 10000"/>
                  <a:gd name="connsiteX35" fmla="*/ 4991 w 10000"/>
                  <a:gd name="connsiteY35" fmla="*/ 2387 h 10000"/>
                  <a:gd name="connsiteX36" fmla="*/ 5503 w 10000"/>
                  <a:gd name="connsiteY36" fmla="*/ 2857 h 10000"/>
                  <a:gd name="connsiteX37" fmla="*/ 5890 w 10000"/>
                  <a:gd name="connsiteY37" fmla="*/ 3190 h 10000"/>
                  <a:gd name="connsiteX38" fmla="*/ 4165 w 10000"/>
                  <a:gd name="connsiteY38" fmla="*/ 3523 h 10000"/>
                  <a:gd name="connsiteX39" fmla="*/ 3637 w 10000"/>
                  <a:gd name="connsiteY39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5996 w 10000"/>
                  <a:gd name="connsiteY5" fmla="*/ 5714 h 10000"/>
                  <a:gd name="connsiteX6" fmla="*/ 3200 w 10000"/>
                  <a:gd name="connsiteY6" fmla="*/ 5291 h 10000"/>
                  <a:gd name="connsiteX7" fmla="*/ 3598 w 10000"/>
                  <a:gd name="connsiteY7" fmla="*/ 6400 h 10000"/>
                  <a:gd name="connsiteX8" fmla="*/ 2984 w 10000"/>
                  <a:gd name="connsiteY8" fmla="*/ 7052 h 10000"/>
                  <a:gd name="connsiteX9" fmla="*/ 3440 w 10000"/>
                  <a:gd name="connsiteY9" fmla="*/ 9337 h 10000"/>
                  <a:gd name="connsiteX10" fmla="*/ 2505 w 10000"/>
                  <a:gd name="connsiteY10" fmla="*/ 10000 h 10000"/>
                  <a:gd name="connsiteX11" fmla="*/ 1500 w 10000"/>
                  <a:gd name="connsiteY11" fmla="*/ 10000 h 10000"/>
                  <a:gd name="connsiteX12" fmla="*/ 1005 w 10000"/>
                  <a:gd name="connsiteY12" fmla="*/ 9529 h 10000"/>
                  <a:gd name="connsiteX13" fmla="*/ 494 w 10000"/>
                  <a:gd name="connsiteY13" fmla="*/ 9529 h 10000"/>
                  <a:gd name="connsiteX14" fmla="*/ 494 w 10000"/>
                  <a:gd name="connsiteY14" fmla="*/ 8571 h 10000"/>
                  <a:gd name="connsiteX15" fmla="*/ 0 w 10000"/>
                  <a:gd name="connsiteY15" fmla="*/ 7630 h 10000"/>
                  <a:gd name="connsiteX16" fmla="*/ 0 w 10000"/>
                  <a:gd name="connsiteY16" fmla="*/ 6672 h 10000"/>
                  <a:gd name="connsiteX17" fmla="*/ 1005 w 10000"/>
                  <a:gd name="connsiteY17" fmla="*/ 6202 h 10000"/>
                  <a:gd name="connsiteX18" fmla="*/ 1005 w 10000"/>
                  <a:gd name="connsiteY18" fmla="*/ 5714 h 10000"/>
                  <a:gd name="connsiteX19" fmla="*/ 2505 w 10000"/>
                  <a:gd name="connsiteY19" fmla="*/ 5714 h 10000"/>
                  <a:gd name="connsiteX20" fmla="*/ 1993 w 10000"/>
                  <a:gd name="connsiteY20" fmla="*/ 5244 h 10000"/>
                  <a:gd name="connsiteX21" fmla="*/ 2505 w 10000"/>
                  <a:gd name="connsiteY21" fmla="*/ 3815 h 10000"/>
                  <a:gd name="connsiteX22" fmla="*/ 1993 w 10000"/>
                  <a:gd name="connsiteY22" fmla="*/ 3345 h 10000"/>
                  <a:gd name="connsiteX23" fmla="*/ 2505 w 10000"/>
                  <a:gd name="connsiteY23" fmla="*/ 2857 h 10000"/>
                  <a:gd name="connsiteX24" fmla="*/ 1500 w 10000"/>
                  <a:gd name="connsiteY24" fmla="*/ 2387 h 10000"/>
                  <a:gd name="connsiteX25" fmla="*/ 1500 w 10000"/>
                  <a:gd name="connsiteY25" fmla="*/ 1429 h 10000"/>
                  <a:gd name="connsiteX26" fmla="*/ 494 w 10000"/>
                  <a:gd name="connsiteY26" fmla="*/ 0 h 10000"/>
                  <a:gd name="connsiteX27" fmla="*/ 1005 w 10000"/>
                  <a:gd name="connsiteY27" fmla="*/ 0 h 10000"/>
                  <a:gd name="connsiteX28" fmla="*/ 1993 w 10000"/>
                  <a:gd name="connsiteY28" fmla="*/ 1429 h 10000"/>
                  <a:gd name="connsiteX29" fmla="*/ 2505 w 10000"/>
                  <a:gd name="connsiteY29" fmla="*/ 1429 h 10000"/>
                  <a:gd name="connsiteX30" fmla="*/ 2998 w 10000"/>
                  <a:gd name="connsiteY30" fmla="*/ 471 h 10000"/>
                  <a:gd name="connsiteX31" fmla="*/ 4498 w 10000"/>
                  <a:gd name="connsiteY31" fmla="*/ 471 h 10000"/>
                  <a:gd name="connsiteX32" fmla="*/ 4498 w 10000"/>
                  <a:gd name="connsiteY32" fmla="*/ 1429 h 10000"/>
                  <a:gd name="connsiteX33" fmla="*/ 4991 w 10000"/>
                  <a:gd name="connsiteY33" fmla="*/ 1429 h 10000"/>
                  <a:gd name="connsiteX34" fmla="*/ 4991 w 10000"/>
                  <a:gd name="connsiteY34" fmla="*/ 2387 h 10000"/>
                  <a:gd name="connsiteX35" fmla="*/ 5503 w 10000"/>
                  <a:gd name="connsiteY35" fmla="*/ 2857 h 10000"/>
                  <a:gd name="connsiteX36" fmla="*/ 5890 w 10000"/>
                  <a:gd name="connsiteY36" fmla="*/ 3190 h 10000"/>
                  <a:gd name="connsiteX37" fmla="*/ 4165 w 10000"/>
                  <a:gd name="connsiteY37" fmla="*/ 3523 h 10000"/>
                  <a:gd name="connsiteX38" fmla="*/ 3637 w 10000"/>
                  <a:gd name="connsiteY38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3200 w 10000"/>
                  <a:gd name="connsiteY5" fmla="*/ 5291 h 10000"/>
                  <a:gd name="connsiteX6" fmla="*/ 3598 w 10000"/>
                  <a:gd name="connsiteY6" fmla="*/ 6400 h 10000"/>
                  <a:gd name="connsiteX7" fmla="*/ 2984 w 10000"/>
                  <a:gd name="connsiteY7" fmla="*/ 7052 h 10000"/>
                  <a:gd name="connsiteX8" fmla="*/ 3440 w 10000"/>
                  <a:gd name="connsiteY8" fmla="*/ 9337 h 10000"/>
                  <a:gd name="connsiteX9" fmla="*/ 2505 w 10000"/>
                  <a:gd name="connsiteY9" fmla="*/ 10000 h 10000"/>
                  <a:gd name="connsiteX10" fmla="*/ 1500 w 10000"/>
                  <a:gd name="connsiteY10" fmla="*/ 10000 h 10000"/>
                  <a:gd name="connsiteX11" fmla="*/ 1005 w 10000"/>
                  <a:gd name="connsiteY11" fmla="*/ 9529 h 10000"/>
                  <a:gd name="connsiteX12" fmla="*/ 494 w 10000"/>
                  <a:gd name="connsiteY12" fmla="*/ 9529 h 10000"/>
                  <a:gd name="connsiteX13" fmla="*/ 494 w 10000"/>
                  <a:gd name="connsiteY13" fmla="*/ 8571 h 10000"/>
                  <a:gd name="connsiteX14" fmla="*/ 0 w 10000"/>
                  <a:gd name="connsiteY14" fmla="*/ 7630 h 10000"/>
                  <a:gd name="connsiteX15" fmla="*/ 0 w 10000"/>
                  <a:gd name="connsiteY15" fmla="*/ 6672 h 10000"/>
                  <a:gd name="connsiteX16" fmla="*/ 1005 w 10000"/>
                  <a:gd name="connsiteY16" fmla="*/ 6202 h 10000"/>
                  <a:gd name="connsiteX17" fmla="*/ 1005 w 10000"/>
                  <a:gd name="connsiteY17" fmla="*/ 5714 h 10000"/>
                  <a:gd name="connsiteX18" fmla="*/ 2505 w 10000"/>
                  <a:gd name="connsiteY18" fmla="*/ 5714 h 10000"/>
                  <a:gd name="connsiteX19" fmla="*/ 1993 w 10000"/>
                  <a:gd name="connsiteY19" fmla="*/ 5244 h 10000"/>
                  <a:gd name="connsiteX20" fmla="*/ 2505 w 10000"/>
                  <a:gd name="connsiteY20" fmla="*/ 3815 h 10000"/>
                  <a:gd name="connsiteX21" fmla="*/ 1993 w 10000"/>
                  <a:gd name="connsiteY21" fmla="*/ 3345 h 10000"/>
                  <a:gd name="connsiteX22" fmla="*/ 2505 w 10000"/>
                  <a:gd name="connsiteY22" fmla="*/ 2857 h 10000"/>
                  <a:gd name="connsiteX23" fmla="*/ 1500 w 10000"/>
                  <a:gd name="connsiteY23" fmla="*/ 2387 h 10000"/>
                  <a:gd name="connsiteX24" fmla="*/ 1500 w 10000"/>
                  <a:gd name="connsiteY24" fmla="*/ 1429 h 10000"/>
                  <a:gd name="connsiteX25" fmla="*/ 494 w 10000"/>
                  <a:gd name="connsiteY25" fmla="*/ 0 h 10000"/>
                  <a:gd name="connsiteX26" fmla="*/ 1005 w 10000"/>
                  <a:gd name="connsiteY26" fmla="*/ 0 h 10000"/>
                  <a:gd name="connsiteX27" fmla="*/ 1993 w 10000"/>
                  <a:gd name="connsiteY27" fmla="*/ 1429 h 10000"/>
                  <a:gd name="connsiteX28" fmla="*/ 2505 w 10000"/>
                  <a:gd name="connsiteY28" fmla="*/ 1429 h 10000"/>
                  <a:gd name="connsiteX29" fmla="*/ 2998 w 10000"/>
                  <a:gd name="connsiteY29" fmla="*/ 471 h 10000"/>
                  <a:gd name="connsiteX30" fmla="*/ 4498 w 10000"/>
                  <a:gd name="connsiteY30" fmla="*/ 471 h 10000"/>
                  <a:gd name="connsiteX31" fmla="*/ 4498 w 10000"/>
                  <a:gd name="connsiteY31" fmla="*/ 1429 h 10000"/>
                  <a:gd name="connsiteX32" fmla="*/ 4991 w 10000"/>
                  <a:gd name="connsiteY32" fmla="*/ 1429 h 10000"/>
                  <a:gd name="connsiteX33" fmla="*/ 4991 w 10000"/>
                  <a:gd name="connsiteY33" fmla="*/ 2387 h 10000"/>
                  <a:gd name="connsiteX34" fmla="*/ 5503 w 10000"/>
                  <a:gd name="connsiteY34" fmla="*/ 2857 h 10000"/>
                  <a:gd name="connsiteX35" fmla="*/ 5890 w 10000"/>
                  <a:gd name="connsiteY35" fmla="*/ 3190 h 10000"/>
                  <a:gd name="connsiteX36" fmla="*/ 4165 w 10000"/>
                  <a:gd name="connsiteY36" fmla="*/ 3523 h 10000"/>
                  <a:gd name="connsiteX37" fmla="*/ 3637 w 10000"/>
                  <a:gd name="connsiteY3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3200 w 10000"/>
                  <a:gd name="connsiteY4" fmla="*/ 5291 h 10000"/>
                  <a:gd name="connsiteX5" fmla="*/ 3598 w 10000"/>
                  <a:gd name="connsiteY5" fmla="*/ 6400 h 10000"/>
                  <a:gd name="connsiteX6" fmla="*/ 2984 w 10000"/>
                  <a:gd name="connsiteY6" fmla="*/ 7052 h 10000"/>
                  <a:gd name="connsiteX7" fmla="*/ 3440 w 10000"/>
                  <a:gd name="connsiteY7" fmla="*/ 9337 h 10000"/>
                  <a:gd name="connsiteX8" fmla="*/ 2505 w 10000"/>
                  <a:gd name="connsiteY8" fmla="*/ 10000 h 10000"/>
                  <a:gd name="connsiteX9" fmla="*/ 1500 w 10000"/>
                  <a:gd name="connsiteY9" fmla="*/ 10000 h 10000"/>
                  <a:gd name="connsiteX10" fmla="*/ 1005 w 10000"/>
                  <a:gd name="connsiteY10" fmla="*/ 9529 h 10000"/>
                  <a:gd name="connsiteX11" fmla="*/ 494 w 10000"/>
                  <a:gd name="connsiteY11" fmla="*/ 9529 h 10000"/>
                  <a:gd name="connsiteX12" fmla="*/ 494 w 10000"/>
                  <a:gd name="connsiteY12" fmla="*/ 8571 h 10000"/>
                  <a:gd name="connsiteX13" fmla="*/ 0 w 10000"/>
                  <a:gd name="connsiteY13" fmla="*/ 7630 h 10000"/>
                  <a:gd name="connsiteX14" fmla="*/ 0 w 10000"/>
                  <a:gd name="connsiteY14" fmla="*/ 6672 h 10000"/>
                  <a:gd name="connsiteX15" fmla="*/ 1005 w 10000"/>
                  <a:gd name="connsiteY15" fmla="*/ 6202 h 10000"/>
                  <a:gd name="connsiteX16" fmla="*/ 1005 w 10000"/>
                  <a:gd name="connsiteY16" fmla="*/ 5714 h 10000"/>
                  <a:gd name="connsiteX17" fmla="*/ 2505 w 10000"/>
                  <a:gd name="connsiteY17" fmla="*/ 5714 h 10000"/>
                  <a:gd name="connsiteX18" fmla="*/ 1993 w 10000"/>
                  <a:gd name="connsiteY18" fmla="*/ 5244 h 10000"/>
                  <a:gd name="connsiteX19" fmla="*/ 2505 w 10000"/>
                  <a:gd name="connsiteY19" fmla="*/ 3815 h 10000"/>
                  <a:gd name="connsiteX20" fmla="*/ 1993 w 10000"/>
                  <a:gd name="connsiteY20" fmla="*/ 3345 h 10000"/>
                  <a:gd name="connsiteX21" fmla="*/ 2505 w 10000"/>
                  <a:gd name="connsiteY21" fmla="*/ 2857 h 10000"/>
                  <a:gd name="connsiteX22" fmla="*/ 1500 w 10000"/>
                  <a:gd name="connsiteY22" fmla="*/ 2387 h 10000"/>
                  <a:gd name="connsiteX23" fmla="*/ 1500 w 10000"/>
                  <a:gd name="connsiteY23" fmla="*/ 1429 h 10000"/>
                  <a:gd name="connsiteX24" fmla="*/ 494 w 10000"/>
                  <a:gd name="connsiteY24" fmla="*/ 0 h 10000"/>
                  <a:gd name="connsiteX25" fmla="*/ 1005 w 10000"/>
                  <a:gd name="connsiteY25" fmla="*/ 0 h 10000"/>
                  <a:gd name="connsiteX26" fmla="*/ 1993 w 10000"/>
                  <a:gd name="connsiteY26" fmla="*/ 1429 h 10000"/>
                  <a:gd name="connsiteX27" fmla="*/ 2505 w 10000"/>
                  <a:gd name="connsiteY27" fmla="*/ 1429 h 10000"/>
                  <a:gd name="connsiteX28" fmla="*/ 2998 w 10000"/>
                  <a:gd name="connsiteY28" fmla="*/ 471 h 10000"/>
                  <a:gd name="connsiteX29" fmla="*/ 4498 w 10000"/>
                  <a:gd name="connsiteY29" fmla="*/ 471 h 10000"/>
                  <a:gd name="connsiteX30" fmla="*/ 4498 w 10000"/>
                  <a:gd name="connsiteY30" fmla="*/ 1429 h 10000"/>
                  <a:gd name="connsiteX31" fmla="*/ 4991 w 10000"/>
                  <a:gd name="connsiteY31" fmla="*/ 1429 h 10000"/>
                  <a:gd name="connsiteX32" fmla="*/ 4991 w 10000"/>
                  <a:gd name="connsiteY32" fmla="*/ 2387 h 10000"/>
                  <a:gd name="connsiteX33" fmla="*/ 5503 w 10000"/>
                  <a:gd name="connsiteY33" fmla="*/ 2857 h 10000"/>
                  <a:gd name="connsiteX34" fmla="*/ 5890 w 10000"/>
                  <a:gd name="connsiteY34" fmla="*/ 3190 h 10000"/>
                  <a:gd name="connsiteX35" fmla="*/ 4165 w 10000"/>
                  <a:gd name="connsiteY35" fmla="*/ 3523 h 10000"/>
                  <a:gd name="connsiteX36" fmla="*/ 3637 w 10000"/>
                  <a:gd name="connsiteY3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3200 w 10000"/>
                  <a:gd name="connsiteY3" fmla="*/ 5291 h 10000"/>
                  <a:gd name="connsiteX4" fmla="*/ 3598 w 10000"/>
                  <a:gd name="connsiteY4" fmla="*/ 6400 h 10000"/>
                  <a:gd name="connsiteX5" fmla="*/ 2984 w 10000"/>
                  <a:gd name="connsiteY5" fmla="*/ 7052 h 10000"/>
                  <a:gd name="connsiteX6" fmla="*/ 3440 w 10000"/>
                  <a:gd name="connsiteY6" fmla="*/ 9337 h 10000"/>
                  <a:gd name="connsiteX7" fmla="*/ 2505 w 10000"/>
                  <a:gd name="connsiteY7" fmla="*/ 10000 h 10000"/>
                  <a:gd name="connsiteX8" fmla="*/ 1500 w 10000"/>
                  <a:gd name="connsiteY8" fmla="*/ 10000 h 10000"/>
                  <a:gd name="connsiteX9" fmla="*/ 1005 w 10000"/>
                  <a:gd name="connsiteY9" fmla="*/ 9529 h 10000"/>
                  <a:gd name="connsiteX10" fmla="*/ 494 w 10000"/>
                  <a:gd name="connsiteY10" fmla="*/ 9529 h 10000"/>
                  <a:gd name="connsiteX11" fmla="*/ 494 w 10000"/>
                  <a:gd name="connsiteY11" fmla="*/ 8571 h 10000"/>
                  <a:gd name="connsiteX12" fmla="*/ 0 w 10000"/>
                  <a:gd name="connsiteY12" fmla="*/ 7630 h 10000"/>
                  <a:gd name="connsiteX13" fmla="*/ 0 w 10000"/>
                  <a:gd name="connsiteY13" fmla="*/ 6672 h 10000"/>
                  <a:gd name="connsiteX14" fmla="*/ 1005 w 10000"/>
                  <a:gd name="connsiteY14" fmla="*/ 6202 h 10000"/>
                  <a:gd name="connsiteX15" fmla="*/ 1005 w 10000"/>
                  <a:gd name="connsiteY15" fmla="*/ 5714 h 10000"/>
                  <a:gd name="connsiteX16" fmla="*/ 2505 w 10000"/>
                  <a:gd name="connsiteY16" fmla="*/ 5714 h 10000"/>
                  <a:gd name="connsiteX17" fmla="*/ 1993 w 10000"/>
                  <a:gd name="connsiteY17" fmla="*/ 5244 h 10000"/>
                  <a:gd name="connsiteX18" fmla="*/ 2505 w 10000"/>
                  <a:gd name="connsiteY18" fmla="*/ 3815 h 10000"/>
                  <a:gd name="connsiteX19" fmla="*/ 1993 w 10000"/>
                  <a:gd name="connsiteY19" fmla="*/ 3345 h 10000"/>
                  <a:gd name="connsiteX20" fmla="*/ 2505 w 10000"/>
                  <a:gd name="connsiteY20" fmla="*/ 2857 h 10000"/>
                  <a:gd name="connsiteX21" fmla="*/ 1500 w 10000"/>
                  <a:gd name="connsiteY21" fmla="*/ 2387 h 10000"/>
                  <a:gd name="connsiteX22" fmla="*/ 1500 w 10000"/>
                  <a:gd name="connsiteY22" fmla="*/ 1429 h 10000"/>
                  <a:gd name="connsiteX23" fmla="*/ 494 w 10000"/>
                  <a:gd name="connsiteY23" fmla="*/ 0 h 10000"/>
                  <a:gd name="connsiteX24" fmla="*/ 1005 w 10000"/>
                  <a:gd name="connsiteY24" fmla="*/ 0 h 10000"/>
                  <a:gd name="connsiteX25" fmla="*/ 1993 w 10000"/>
                  <a:gd name="connsiteY25" fmla="*/ 1429 h 10000"/>
                  <a:gd name="connsiteX26" fmla="*/ 2505 w 10000"/>
                  <a:gd name="connsiteY26" fmla="*/ 1429 h 10000"/>
                  <a:gd name="connsiteX27" fmla="*/ 2998 w 10000"/>
                  <a:gd name="connsiteY27" fmla="*/ 471 h 10000"/>
                  <a:gd name="connsiteX28" fmla="*/ 4498 w 10000"/>
                  <a:gd name="connsiteY28" fmla="*/ 471 h 10000"/>
                  <a:gd name="connsiteX29" fmla="*/ 4498 w 10000"/>
                  <a:gd name="connsiteY29" fmla="*/ 1429 h 10000"/>
                  <a:gd name="connsiteX30" fmla="*/ 4991 w 10000"/>
                  <a:gd name="connsiteY30" fmla="*/ 1429 h 10000"/>
                  <a:gd name="connsiteX31" fmla="*/ 4991 w 10000"/>
                  <a:gd name="connsiteY31" fmla="*/ 2387 h 10000"/>
                  <a:gd name="connsiteX32" fmla="*/ 5503 w 10000"/>
                  <a:gd name="connsiteY32" fmla="*/ 2857 h 10000"/>
                  <a:gd name="connsiteX33" fmla="*/ 5890 w 10000"/>
                  <a:gd name="connsiteY33" fmla="*/ 3190 h 10000"/>
                  <a:gd name="connsiteX34" fmla="*/ 4165 w 10000"/>
                  <a:gd name="connsiteY34" fmla="*/ 3523 h 10000"/>
                  <a:gd name="connsiteX35" fmla="*/ 3637 w 10000"/>
                  <a:gd name="connsiteY35" fmla="*/ 4000 h 10000"/>
                  <a:gd name="connsiteX0" fmla="*/ 3637 w 5890"/>
                  <a:gd name="connsiteY0" fmla="*/ 4000 h 10000"/>
                  <a:gd name="connsiteX1" fmla="*/ 3905 w 5890"/>
                  <a:gd name="connsiteY1" fmla="*/ 4854 h 10000"/>
                  <a:gd name="connsiteX2" fmla="*/ 3200 w 5890"/>
                  <a:gd name="connsiteY2" fmla="*/ 5291 h 10000"/>
                  <a:gd name="connsiteX3" fmla="*/ 3598 w 5890"/>
                  <a:gd name="connsiteY3" fmla="*/ 6400 h 10000"/>
                  <a:gd name="connsiteX4" fmla="*/ 2984 w 5890"/>
                  <a:gd name="connsiteY4" fmla="*/ 7052 h 10000"/>
                  <a:gd name="connsiteX5" fmla="*/ 3440 w 5890"/>
                  <a:gd name="connsiteY5" fmla="*/ 9337 h 10000"/>
                  <a:gd name="connsiteX6" fmla="*/ 2505 w 5890"/>
                  <a:gd name="connsiteY6" fmla="*/ 10000 h 10000"/>
                  <a:gd name="connsiteX7" fmla="*/ 1500 w 5890"/>
                  <a:gd name="connsiteY7" fmla="*/ 10000 h 10000"/>
                  <a:gd name="connsiteX8" fmla="*/ 1005 w 5890"/>
                  <a:gd name="connsiteY8" fmla="*/ 9529 h 10000"/>
                  <a:gd name="connsiteX9" fmla="*/ 494 w 5890"/>
                  <a:gd name="connsiteY9" fmla="*/ 9529 h 10000"/>
                  <a:gd name="connsiteX10" fmla="*/ 494 w 5890"/>
                  <a:gd name="connsiteY10" fmla="*/ 8571 h 10000"/>
                  <a:gd name="connsiteX11" fmla="*/ 0 w 5890"/>
                  <a:gd name="connsiteY11" fmla="*/ 7630 h 10000"/>
                  <a:gd name="connsiteX12" fmla="*/ 0 w 5890"/>
                  <a:gd name="connsiteY12" fmla="*/ 6672 h 10000"/>
                  <a:gd name="connsiteX13" fmla="*/ 1005 w 5890"/>
                  <a:gd name="connsiteY13" fmla="*/ 6202 h 10000"/>
                  <a:gd name="connsiteX14" fmla="*/ 1005 w 5890"/>
                  <a:gd name="connsiteY14" fmla="*/ 5714 h 10000"/>
                  <a:gd name="connsiteX15" fmla="*/ 2505 w 5890"/>
                  <a:gd name="connsiteY15" fmla="*/ 5714 h 10000"/>
                  <a:gd name="connsiteX16" fmla="*/ 1993 w 5890"/>
                  <a:gd name="connsiteY16" fmla="*/ 5244 h 10000"/>
                  <a:gd name="connsiteX17" fmla="*/ 2505 w 5890"/>
                  <a:gd name="connsiteY17" fmla="*/ 3815 h 10000"/>
                  <a:gd name="connsiteX18" fmla="*/ 1993 w 5890"/>
                  <a:gd name="connsiteY18" fmla="*/ 3345 h 10000"/>
                  <a:gd name="connsiteX19" fmla="*/ 2505 w 5890"/>
                  <a:gd name="connsiteY19" fmla="*/ 2857 h 10000"/>
                  <a:gd name="connsiteX20" fmla="*/ 1500 w 5890"/>
                  <a:gd name="connsiteY20" fmla="*/ 2387 h 10000"/>
                  <a:gd name="connsiteX21" fmla="*/ 1500 w 5890"/>
                  <a:gd name="connsiteY21" fmla="*/ 1429 h 10000"/>
                  <a:gd name="connsiteX22" fmla="*/ 494 w 5890"/>
                  <a:gd name="connsiteY22" fmla="*/ 0 h 10000"/>
                  <a:gd name="connsiteX23" fmla="*/ 1005 w 5890"/>
                  <a:gd name="connsiteY23" fmla="*/ 0 h 10000"/>
                  <a:gd name="connsiteX24" fmla="*/ 1993 w 5890"/>
                  <a:gd name="connsiteY24" fmla="*/ 1429 h 10000"/>
                  <a:gd name="connsiteX25" fmla="*/ 2505 w 5890"/>
                  <a:gd name="connsiteY25" fmla="*/ 1429 h 10000"/>
                  <a:gd name="connsiteX26" fmla="*/ 2998 w 5890"/>
                  <a:gd name="connsiteY26" fmla="*/ 471 h 10000"/>
                  <a:gd name="connsiteX27" fmla="*/ 4498 w 5890"/>
                  <a:gd name="connsiteY27" fmla="*/ 471 h 10000"/>
                  <a:gd name="connsiteX28" fmla="*/ 4498 w 5890"/>
                  <a:gd name="connsiteY28" fmla="*/ 1429 h 10000"/>
                  <a:gd name="connsiteX29" fmla="*/ 4991 w 5890"/>
                  <a:gd name="connsiteY29" fmla="*/ 1429 h 10000"/>
                  <a:gd name="connsiteX30" fmla="*/ 4991 w 5890"/>
                  <a:gd name="connsiteY30" fmla="*/ 2387 h 10000"/>
                  <a:gd name="connsiteX31" fmla="*/ 5503 w 5890"/>
                  <a:gd name="connsiteY31" fmla="*/ 2857 h 10000"/>
                  <a:gd name="connsiteX32" fmla="*/ 5890 w 5890"/>
                  <a:gd name="connsiteY32" fmla="*/ 3190 h 10000"/>
                  <a:gd name="connsiteX33" fmla="*/ 4165 w 5890"/>
                  <a:gd name="connsiteY33" fmla="*/ 3523 h 10000"/>
                  <a:gd name="connsiteX34" fmla="*/ 3637 w 5890"/>
                  <a:gd name="connsiteY34" fmla="*/ 4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90" h="10000">
                    <a:moveTo>
                      <a:pt x="3637" y="4000"/>
                    </a:moveTo>
                    <a:cubicBezTo>
                      <a:pt x="3726" y="4285"/>
                      <a:pt x="3816" y="4569"/>
                      <a:pt x="3905" y="4854"/>
                    </a:cubicBezTo>
                    <a:lnTo>
                      <a:pt x="3200" y="5291"/>
                    </a:lnTo>
                    <a:lnTo>
                      <a:pt x="3598" y="6400"/>
                    </a:lnTo>
                    <a:lnTo>
                      <a:pt x="2984" y="7052"/>
                    </a:lnTo>
                    <a:cubicBezTo>
                      <a:pt x="2967" y="7464"/>
                      <a:pt x="3457" y="8925"/>
                      <a:pt x="3440" y="9337"/>
                    </a:cubicBezTo>
                    <a:lnTo>
                      <a:pt x="2505" y="10000"/>
                    </a:lnTo>
                    <a:lnTo>
                      <a:pt x="1500" y="10000"/>
                    </a:lnTo>
                    <a:lnTo>
                      <a:pt x="1005" y="9529"/>
                    </a:lnTo>
                    <a:lnTo>
                      <a:pt x="494" y="9529"/>
                    </a:lnTo>
                    <a:lnTo>
                      <a:pt x="494" y="8571"/>
                    </a:lnTo>
                    <a:lnTo>
                      <a:pt x="0" y="7630"/>
                    </a:lnTo>
                    <a:lnTo>
                      <a:pt x="0" y="6672"/>
                    </a:lnTo>
                    <a:lnTo>
                      <a:pt x="1005" y="6202"/>
                    </a:lnTo>
                    <a:lnTo>
                      <a:pt x="1005" y="5714"/>
                    </a:lnTo>
                    <a:lnTo>
                      <a:pt x="2505" y="5714"/>
                    </a:lnTo>
                    <a:lnTo>
                      <a:pt x="1993" y="5244"/>
                    </a:lnTo>
                    <a:lnTo>
                      <a:pt x="2505" y="3815"/>
                    </a:lnTo>
                    <a:lnTo>
                      <a:pt x="1993" y="3345"/>
                    </a:lnTo>
                    <a:lnTo>
                      <a:pt x="2505" y="2857"/>
                    </a:lnTo>
                    <a:lnTo>
                      <a:pt x="1500" y="2387"/>
                    </a:lnTo>
                    <a:lnTo>
                      <a:pt x="1500" y="1429"/>
                    </a:lnTo>
                    <a:lnTo>
                      <a:pt x="494" y="0"/>
                    </a:lnTo>
                    <a:lnTo>
                      <a:pt x="1005" y="0"/>
                    </a:lnTo>
                    <a:lnTo>
                      <a:pt x="1993" y="1429"/>
                    </a:lnTo>
                    <a:lnTo>
                      <a:pt x="2505" y="1429"/>
                    </a:lnTo>
                    <a:lnTo>
                      <a:pt x="2998" y="471"/>
                    </a:lnTo>
                    <a:lnTo>
                      <a:pt x="4498" y="471"/>
                    </a:lnTo>
                    <a:lnTo>
                      <a:pt x="4498" y="1429"/>
                    </a:lnTo>
                    <a:lnTo>
                      <a:pt x="4991" y="1429"/>
                    </a:lnTo>
                    <a:lnTo>
                      <a:pt x="4991" y="2387"/>
                    </a:lnTo>
                    <a:lnTo>
                      <a:pt x="5503" y="2857"/>
                    </a:lnTo>
                    <a:lnTo>
                      <a:pt x="5890" y="3190"/>
                    </a:lnTo>
                    <a:lnTo>
                      <a:pt x="4165" y="3523"/>
                    </a:lnTo>
                    <a:lnTo>
                      <a:pt x="3637" y="40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" name="Freeform 34"/>
              <p:cNvSpPr>
                <a:spLocks/>
              </p:cNvSpPr>
              <p:nvPr/>
            </p:nvSpPr>
            <p:spPr bwMode="auto">
              <a:xfrm>
                <a:off x="5363219" y="4123533"/>
                <a:ext cx="677221" cy="795086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024 w 10000"/>
                  <a:gd name="connsiteY43" fmla="*/ 3544 h 10000"/>
                  <a:gd name="connsiteX44" fmla="*/ 4756 w 10000"/>
                  <a:gd name="connsiteY44" fmla="*/ 2387 h 10000"/>
                  <a:gd name="connsiteX45" fmla="*/ 5567 w 10000"/>
                  <a:gd name="connsiteY45" fmla="*/ 3240 h 10000"/>
                  <a:gd name="connsiteX46" fmla="*/ 5714 w 10000"/>
                  <a:gd name="connsiteY46" fmla="*/ 3815 h 10000"/>
                  <a:gd name="connsiteX47" fmla="*/ 6672 w 10000"/>
                  <a:gd name="connsiteY47" fmla="*/ 2857 h 10000"/>
                  <a:gd name="connsiteX48" fmla="*/ 6672 w 10000"/>
                  <a:gd name="connsiteY48" fmla="*/ 2387 h 10000"/>
                  <a:gd name="connsiteX49" fmla="*/ 7613 w 10000"/>
                  <a:gd name="connsiteY49" fmla="*/ 1899 h 10000"/>
                  <a:gd name="connsiteX50" fmla="*/ 7613 w 10000"/>
                  <a:gd name="connsiteY50" fmla="*/ 958 h 10000"/>
                  <a:gd name="connsiteX51" fmla="*/ 8571 w 10000"/>
                  <a:gd name="connsiteY51" fmla="*/ 958 h 10000"/>
                  <a:gd name="connsiteX52" fmla="*/ 10000 w 10000"/>
                  <a:gd name="connsiteY52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024 w 10000"/>
                  <a:gd name="connsiteY42" fmla="*/ 3544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1429 h 10000"/>
                  <a:gd name="connsiteX41" fmla="*/ 4024 w 10000"/>
                  <a:gd name="connsiteY41" fmla="*/ 3544 h 10000"/>
                  <a:gd name="connsiteX42" fmla="*/ 4756 w 10000"/>
                  <a:gd name="connsiteY42" fmla="*/ 2387 h 10000"/>
                  <a:gd name="connsiteX43" fmla="*/ 5567 w 10000"/>
                  <a:gd name="connsiteY43" fmla="*/ 3240 h 10000"/>
                  <a:gd name="connsiteX44" fmla="*/ 5714 w 10000"/>
                  <a:gd name="connsiteY44" fmla="*/ 3815 h 10000"/>
                  <a:gd name="connsiteX45" fmla="*/ 6672 w 10000"/>
                  <a:gd name="connsiteY45" fmla="*/ 2857 h 10000"/>
                  <a:gd name="connsiteX46" fmla="*/ 6672 w 10000"/>
                  <a:gd name="connsiteY46" fmla="*/ 238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024 w 10000"/>
                  <a:gd name="connsiteY40" fmla="*/ 3544 h 10000"/>
                  <a:gd name="connsiteX41" fmla="*/ 4756 w 10000"/>
                  <a:gd name="connsiteY41" fmla="*/ 2387 h 10000"/>
                  <a:gd name="connsiteX42" fmla="*/ 5567 w 10000"/>
                  <a:gd name="connsiteY42" fmla="*/ 3240 h 10000"/>
                  <a:gd name="connsiteX43" fmla="*/ 5714 w 10000"/>
                  <a:gd name="connsiteY43" fmla="*/ 3815 h 10000"/>
                  <a:gd name="connsiteX44" fmla="*/ 6672 w 10000"/>
                  <a:gd name="connsiteY44" fmla="*/ 2857 h 10000"/>
                  <a:gd name="connsiteX45" fmla="*/ 6672 w 10000"/>
                  <a:gd name="connsiteY45" fmla="*/ 2387 h 10000"/>
                  <a:gd name="connsiteX46" fmla="*/ 7613 w 10000"/>
                  <a:gd name="connsiteY46" fmla="*/ 1899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4024 w 10000"/>
                  <a:gd name="connsiteY39" fmla="*/ 3544 h 10000"/>
                  <a:gd name="connsiteX40" fmla="*/ 4756 w 10000"/>
                  <a:gd name="connsiteY40" fmla="*/ 2387 h 10000"/>
                  <a:gd name="connsiteX41" fmla="*/ 5567 w 10000"/>
                  <a:gd name="connsiteY41" fmla="*/ 3240 h 10000"/>
                  <a:gd name="connsiteX42" fmla="*/ 5714 w 10000"/>
                  <a:gd name="connsiteY42" fmla="*/ 3815 h 10000"/>
                  <a:gd name="connsiteX43" fmla="*/ 6672 w 10000"/>
                  <a:gd name="connsiteY43" fmla="*/ 2857 h 10000"/>
                  <a:gd name="connsiteX44" fmla="*/ 6672 w 10000"/>
                  <a:gd name="connsiteY44" fmla="*/ 2387 h 10000"/>
                  <a:gd name="connsiteX45" fmla="*/ 7613 w 10000"/>
                  <a:gd name="connsiteY45" fmla="*/ 1899 h 10000"/>
                  <a:gd name="connsiteX46" fmla="*/ 7613 w 10000"/>
                  <a:gd name="connsiteY46" fmla="*/ 958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958 w 10000"/>
                  <a:gd name="connsiteY35" fmla="*/ 0 h 10000"/>
                  <a:gd name="connsiteX36" fmla="*/ 1899 w 10000"/>
                  <a:gd name="connsiteY36" fmla="*/ 1429 h 10000"/>
                  <a:gd name="connsiteX37" fmla="*/ 2387 w 10000"/>
                  <a:gd name="connsiteY37" fmla="*/ 1429 h 10000"/>
                  <a:gd name="connsiteX38" fmla="*/ 4024 w 10000"/>
                  <a:gd name="connsiteY38" fmla="*/ 3544 h 10000"/>
                  <a:gd name="connsiteX39" fmla="*/ 4756 w 10000"/>
                  <a:gd name="connsiteY39" fmla="*/ 2387 h 10000"/>
                  <a:gd name="connsiteX40" fmla="*/ 5567 w 10000"/>
                  <a:gd name="connsiteY40" fmla="*/ 3240 h 10000"/>
                  <a:gd name="connsiteX41" fmla="*/ 5714 w 10000"/>
                  <a:gd name="connsiteY41" fmla="*/ 3815 h 10000"/>
                  <a:gd name="connsiteX42" fmla="*/ 6672 w 10000"/>
                  <a:gd name="connsiteY42" fmla="*/ 2857 h 10000"/>
                  <a:gd name="connsiteX43" fmla="*/ 6672 w 10000"/>
                  <a:gd name="connsiteY43" fmla="*/ 2387 h 10000"/>
                  <a:gd name="connsiteX44" fmla="*/ 7613 w 10000"/>
                  <a:gd name="connsiteY44" fmla="*/ 1899 h 10000"/>
                  <a:gd name="connsiteX45" fmla="*/ 7613 w 10000"/>
                  <a:gd name="connsiteY45" fmla="*/ 958 h 10000"/>
                  <a:gd name="connsiteX46" fmla="*/ 8571 w 10000"/>
                  <a:gd name="connsiteY46" fmla="*/ 958 h 10000"/>
                  <a:gd name="connsiteX47" fmla="*/ 10000 w 10000"/>
                  <a:gd name="connsiteY47" fmla="*/ 2387 h 10000"/>
                  <a:gd name="connsiteX0" fmla="*/ 10000 w 10000"/>
                  <a:gd name="connsiteY0" fmla="*/ 1429 h 9042"/>
                  <a:gd name="connsiteX1" fmla="*/ 9529 w 10000"/>
                  <a:gd name="connsiteY1" fmla="*/ 1899 h 9042"/>
                  <a:gd name="connsiteX2" fmla="*/ 9529 w 10000"/>
                  <a:gd name="connsiteY2" fmla="*/ 2857 h 9042"/>
                  <a:gd name="connsiteX3" fmla="*/ 8571 w 10000"/>
                  <a:gd name="connsiteY3" fmla="*/ 3328 h 9042"/>
                  <a:gd name="connsiteX4" fmla="*/ 8101 w 10000"/>
                  <a:gd name="connsiteY4" fmla="*/ 3328 h 9042"/>
                  <a:gd name="connsiteX5" fmla="*/ 7613 w 10000"/>
                  <a:gd name="connsiteY5" fmla="*/ 3815 h 9042"/>
                  <a:gd name="connsiteX6" fmla="*/ 7613 w 10000"/>
                  <a:gd name="connsiteY6" fmla="*/ 4286 h 9042"/>
                  <a:gd name="connsiteX7" fmla="*/ 8101 w 10000"/>
                  <a:gd name="connsiteY7" fmla="*/ 5244 h 9042"/>
                  <a:gd name="connsiteX8" fmla="*/ 7613 w 10000"/>
                  <a:gd name="connsiteY8" fmla="*/ 6185 h 9042"/>
                  <a:gd name="connsiteX9" fmla="*/ 6672 w 10000"/>
                  <a:gd name="connsiteY9" fmla="*/ 5714 h 9042"/>
                  <a:gd name="connsiteX10" fmla="*/ 6185 w 10000"/>
                  <a:gd name="connsiteY10" fmla="*/ 4756 h 9042"/>
                  <a:gd name="connsiteX11" fmla="*/ 5714 w 10000"/>
                  <a:gd name="connsiteY11" fmla="*/ 4756 h 9042"/>
                  <a:gd name="connsiteX12" fmla="*/ 5244 w 10000"/>
                  <a:gd name="connsiteY12" fmla="*/ 5714 h 9042"/>
                  <a:gd name="connsiteX13" fmla="*/ 4286 w 10000"/>
                  <a:gd name="connsiteY13" fmla="*/ 4756 h 9042"/>
                  <a:gd name="connsiteX14" fmla="*/ 3815 w 10000"/>
                  <a:gd name="connsiteY14" fmla="*/ 5714 h 9042"/>
                  <a:gd name="connsiteX15" fmla="*/ 3815 w 10000"/>
                  <a:gd name="connsiteY15" fmla="*/ 6672 h 9042"/>
                  <a:gd name="connsiteX16" fmla="*/ 3328 w 10000"/>
                  <a:gd name="connsiteY16" fmla="*/ 6672 h 9042"/>
                  <a:gd name="connsiteX17" fmla="*/ 3328 w 10000"/>
                  <a:gd name="connsiteY17" fmla="*/ 7143 h 9042"/>
                  <a:gd name="connsiteX18" fmla="*/ 4286 w 10000"/>
                  <a:gd name="connsiteY18" fmla="*/ 7613 h 9042"/>
                  <a:gd name="connsiteX19" fmla="*/ 2387 w 10000"/>
                  <a:gd name="connsiteY19" fmla="*/ 9042 h 9042"/>
                  <a:gd name="connsiteX20" fmla="*/ 1429 w 10000"/>
                  <a:gd name="connsiteY20" fmla="*/ 9042 h 9042"/>
                  <a:gd name="connsiteX21" fmla="*/ 958 w 10000"/>
                  <a:gd name="connsiteY21" fmla="*/ 8571 h 9042"/>
                  <a:gd name="connsiteX22" fmla="*/ 471 w 10000"/>
                  <a:gd name="connsiteY22" fmla="*/ 8571 h 9042"/>
                  <a:gd name="connsiteX23" fmla="*/ 471 w 10000"/>
                  <a:gd name="connsiteY23" fmla="*/ 7613 h 9042"/>
                  <a:gd name="connsiteX24" fmla="*/ 0 w 10000"/>
                  <a:gd name="connsiteY24" fmla="*/ 6672 h 9042"/>
                  <a:gd name="connsiteX25" fmla="*/ 0 w 10000"/>
                  <a:gd name="connsiteY25" fmla="*/ 5714 h 9042"/>
                  <a:gd name="connsiteX26" fmla="*/ 958 w 10000"/>
                  <a:gd name="connsiteY26" fmla="*/ 5244 h 9042"/>
                  <a:gd name="connsiteX27" fmla="*/ 958 w 10000"/>
                  <a:gd name="connsiteY27" fmla="*/ 4756 h 9042"/>
                  <a:gd name="connsiteX28" fmla="*/ 2387 w 10000"/>
                  <a:gd name="connsiteY28" fmla="*/ 4756 h 9042"/>
                  <a:gd name="connsiteX29" fmla="*/ 1899 w 10000"/>
                  <a:gd name="connsiteY29" fmla="*/ 4286 h 9042"/>
                  <a:gd name="connsiteX30" fmla="*/ 2387 w 10000"/>
                  <a:gd name="connsiteY30" fmla="*/ 2857 h 9042"/>
                  <a:gd name="connsiteX31" fmla="*/ 1899 w 10000"/>
                  <a:gd name="connsiteY31" fmla="*/ 2387 h 9042"/>
                  <a:gd name="connsiteX32" fmla="*/ 2387 w 10000"/>
                  <a:gd name="connsiteY32" fmla="*/ 1899 h 9042"/>
                  <a:gd name="connsiteX33" fmla="*/ 1429 w 10000"/>
                  <a:gd name="connsiteY33" fmla="*/ 1429 h 9042"/>
                  <a:gd name="connsiteX34" fmla="*/ 1429 w 10000"/>
                  <a:gd name="connsiteY34" fmla="*/ 471 h 9042"/>
                  <a:gd name="connsiteX35" fmla="*/ 1899 w 10000"/>
                  <a:gd name="connsiteY35" fmla="*/ 471 h 9042"/>
                  <a:gd name="connsiteX36" fmla="*/ 2387 w 10000"/>
                  <a:gd name="connsiteY36" fmla="*/ 471 h 9042"/>
                  <a:gd name="connsiteX37" fmla="*/ 4024 w 10000"/>
                  <a:gd name="connsiteY37" fmla="*/ 2586 h 9042"/>
                  <a:gd name="connsiteX38" fmla="*/ 4756 w 10000"/>
                  <a:gd name="connsiteY38" fmla="*/ 1429 h 9042"/>
                  <a:gd name="connsiteX39" fmla="*/ 5567 w 10000"/>
                  <a:gd name="connsiteY39" fmla="*/ 2282 h 9042"/>
                  <a:gd name="connsiteX40" fmla="*/ 5714 w 10000"/>
                  <a:gd name="connsiteY40" fmla="*/ 2857 h 9042"/>
                  <a:gd name="connsiteX41" fmla="*/ 6672 w 10000"/>
                  <a:gd name="connsiteY41" fmla="*/ 1899 h 9042"/>
                  <a:gd name="connsiteX42" fmla="*/ 6672 w 10000"/>
                  <a:gd name="connsiteY42" fmla="*/ 1429 h 9042"/>
                  <a:gd name="connsiteX43" fmla="*/ 7613 w 10000"/>
                  <a:gd name="connsiteY43" fmla="*/ 941 h 9042"/>
                  <a:gd name="connsiteX44" fmla="*/ 7613 w 10000"/>
                  <a:gd name="connsiteY44" fmla="*/ 0 h 9042"/>
                  <a:gd name="connsiteX45" fmla="*/ 8571 w 10000"/>
                  <a:gd name="connsiteY45" fmla="*/ 0 h 9042"/>
                  <a:gd name="connsiteX46" fmla="*/ 10000 w 10000"/>
                  <a:gd name="connsiteY46" fmla="*/ 1429 h 9042"/>
                  <a:gd name="connsiteX0" fmla="*/ 10000 w 10000"/>
                  <a:gd name="connsiteY0" fmla="*/ 1580 h 10000"/>
                  <a:gd name="connsiteX1" fmla="*/ 9529 w 10000"/>
                  <a:gd name="connsiteY1" fmla="*/ 2100 h 10000"/>
                  <a:gd name="connsiteX2" fmla="*/ 9529 w 10000"/>
                  <a:gd name="connsiteY2" fmla="*/ 3160 h 10000"/>
                  <a:gd name="connsiteX3" fmla="*/ 8571 w 10000"/>
                  <a:gd name="connsiteY3" fmla="*/ 3681 h 10000"/>
                  <a:gd name="connsiteX4" fmla="*/ 8101 w 10000"/>
                  <a:gd name="connsiteY4" fmla="*/ 3681 h 10000"/>
                  <a:gd name="connsiteX5" fmla="*/ 7613 w 10000"/>
                  <a:gd name="connsiteY5" fmla="*/ 4219 h 10000"/>
                  <a:gd name="connsiteX6" fmla="*/ 7613 w 10000"/>
                  <a:gd name="connsiteY6" fmla="*/ 4740 h 10000"/>
                  <a:gd name="connsiteX7" fmla="*/ 8101 w 10000"/>
                  <a:gd name="connsiteY7" fmla="*/ 5800 h 10000"/>
                  <a:gd name="connsiteX8" fmla="*/ 7613 w 10000"/>
                  <a:gd name="connsiteY8" fmla="*/ 6840 h 10000"/>
                  <a:gd name="connsiteX9" fmla="*/ 6672 w 10000"/>
                  <a:gd name="connsiteY9" fmla="*/ 6319 h 10000"/>
                  <a:gd name="connsiteX10" fmla="*/ 6185 w 10000"/>
                  <a:gd name="connsiteY10" fmla="*/ 5260 h 10000"/>
                  <a:gd name="connsiteX11" fmla="*/ 5714 w 10000"/>
                  <a:gd name="connsiteY11" fmla="*/ 5260 h 10000"/>
                  <a:gd name="connsiteX12" fmla="*/ 5244 w 10000"/>
                  <a:gd name="connsiteY12" fmla="*/ 6319 h 10000"/>
                  <a:gd name="connsiteX13" fmla="*/ 4286 w 10000"/>
                  <a:gd name="connsiteY13" fmla="*/ 5260 h 10000"/>
                  <a:gd name="connsiteX14" fmla="*/ 3815 w 10000"/>
                  <a:gd name="connsiteY14" fmla="*/ 6319 h 10000"/>
                  <a:gd name="connsiteX15" fmla="*/ 3815 w 10000"/>
                  <a:gd name="connsiteY15" fmla="*/ 7379 h 10000"/>
                  <a:gd name="connsiteX16" fmla="*/ 3328 w 10000"/>
                  <a:gd name="connsiteY16" fmla="*/ 7379 h 10000"/>
                  <a:gd name="connsiteX17" fmla="*/ 3328 w 10000"/>
                  <a:gd name="connsiteY17" fmla="*/ 7900 h 10000"/>
                  <a:gd name="connsiteX18" fmla="*/ 4286 w 10000"/>
                  <a:gd name="connsiteY18" fmla="*/ 8420 h 10000"/>
                  <a:gd name="connsiteX19" fmla="*/ 3295 w 10000"/>
                  <a:gd name="connsiteY19" fmla="*/ 9309 h 10000"/>
                  <a:gd name="connsiteX20" fmla="*/ 1429 w 10000"/>
                  <a:gd name="connsiteY20" fmla="*/ 10000 h 10000"/>
                  <a:gd name="connsiteX21" fmla="*/ 958 w 10000"/>
                  <a:gd name="connsiteY21" fmla="*/ 9479 h 10000"/>
                  <a:gd name="connsiteX22" fmla="*/ 471 w 10000"/>
                  <a:gd name="connsiteY22" fmla="*/ 9479 h 10000"/>
                  <a:gd name="connsiteX23" fmla="*/ 471 w 10000"/>
                  <a:gd name="connsiteY23" fmla="*/ 8420 h 10000"/>
                  <a:gd name="connsiteX24" fmla="*/ 0 w 10000"/>
                  <a:gd name="connsiteY24" fmla="*/ 7379 h 10000"/>
                  <a:gd name="connsiteX25" fmla="*/ 0 w 10000"/>
                  <a:gd name="connsiteY25" fmla="*/ 6319 h 10000"/>
                  <a:gd name="connsiteX26" fmla="*/ 958 w 10000"/>
                  <a:gd name="connsiteY26" fmla="*/ 5800 h 10000"/>
                  <a:gd name="connsiteX27" fmla="*/ 958 w 10000"/>
                  <a:gd name="connsiteY27" fmla="*/ 5260 h 10000"/>
                  <a:gd name="connsiteX28" fmla="*/ 2387 w 10000"/>
                  <a:gd name="connsiteY28" fmla="*/ 5260 h 10000"/>
                  <a:gd name="connsiteX29" fmla="*/ 1899 w 10000"/>
                  <a:gd name="connsiteY29" fmla="*/ 4740 h 10000"/>
                  <a:gd name="connsiteX30" fmla="*/ 2387 w 10000"/>
                  <a:gd name="connsiteY30" fmla="*/ 3160 h 10000"/>
                  <a:gd name="connsiteX31" fmla="*/ 1899 w 10000"/>
                  <a:gd name="connsiteY31" fmla="*/ 2640 h 10000"/>
                  <a:gd name="connsiteX32" fmla="*/ 2387 w 10000"/>
                  <a:gd name="connsiteY32" fmla="*/ 2100 h 10000"/>
                  <a:gd name="connsiteX33" fmla="*/ 1429 w 10000"/>
                  <a:gd name="connsiteY33" fmla="*/ 1580 h 10000"/>
                  <a:gd name="connsiteX34" fmla="*/ 1429 w 10000"/>
                  <a:gd name="connsiteY34" fmla="*/ 521 h 10000"/>
                  <a:gd name="connsiteX35" fmla="*/ 1899 w 10000"/>
                  <a:gd name="connsiteY35" fmla="*/ 521 h 10000"/>
                  <a:gd name="connsiteX36" fmla="*/ 2387 w 10000"/>
                  <a:gd name="connsiteY36" fmla="*/ 521 h 10000"/>
                  <a:gd name="connsiteX37" fmla="*/ 4024 w 10000"/>
                  <a:gd name="connsiteY37" fmla="*/ 2860 h 10000"/>
                  <a:gd name="connsiteX38" fmla="*/ 4756 w 10000"/>
                  <a:gd name="connsiteY38" fmla="*/ 1580 h 10000"/>
                  <a:gd name="connsiteX39" fmla="*/ 5567 w 10000"/>
                  <a:gd name="connsiteY39" fmla="*/ 2524 h 10000"/>
                  <a:gd name="connsiteX40" fmla="*/ 5714 w 10000"/>
                  <a:gd name="connsiteY40" fmla="*/ 3160 h 10000"/>
                  <a:gd name="connsiteX41" fmla="*/ 6672 w 10000"/>
                  <a:gd name="connsiteY41" fmla="*/ 2100 h 10000"/>
                  <a:gd name="connsiteX42" fmla="*/ 6672 w 10000"/>
                  <a:gd name="connsiteY42" fmla="*/ 1580 h 10000"/>
                  <a:gd name="connsiteX43" fmla="*/ 7613 w 10000"/>
                  <a:gd name="connsiteY43" fmla="*/ 1041 h 10000"/>
                  <a:gd name="connsiteX44" fmla="*/ 7613 w 10000"/>
                  <a:gd name="connsiteY44" fmla="*/ 0 h 10000"/>
                  <a:gd name="connsiteX45" fmla="*/ 8571 w 10000"/>
                  <a:gd name="connsiteY45" fmla="*/ 0 h 10000"/>
                  <a:gd name="connsiteX46" fmla="*/ 10000 w 10000"/>
                  <a:gd name="connsiteY46" fmla="*/ 1580 h 10000"/>
                  <a:gd name="connsiteX0" fmla="*/ 10000 w 10000"/>
                  <a:gd name="connsiteY0" fmla="*/ 1580 h 9479"/>
                  <a:gd name="connsiteX1" fmla="*/ 9529 w 10000"/>
                  <a:gd name="connsiteY1" fmla="*/ 2100 h 9479"/>
                  <a:gd name="connsiteX2" fmla="*/ 9529 w 10000"/>
                  <a:gd name="connsiteY2" fmla="*/ 3160 h 9479"/>
                  <a:gd name="connsiteX3" fmla="*/ 8571 w 10000"/>
                  <a:gd name="connsiteY3" fmla="*/ 3681 h 9479"/>
                  <a:gd name="connsiteX4" fmla="*/ 8101 w 10000"/>
                  <a:gd name="connsiteY4" fmla="*/ 3681 h 9479"/>
                  <a:gd name="connsiteX5" fmla="*/ 7613 w 10000"/>
                  <a:gd name="connsiteY5" fmla="*/ 4219 h 9479"/>
                  <a:gd name="connsiteX6" fmla="*/ 7613 w 10000"/>
                  <a:gd name="connsiteY6" fmla="*/ 4740 h 9479"/>
                  <a:gd name="connsiteX7" fmla="*/ 8101 w 10000"/>
                  <a:gd name="connsiteY7" fmla="*/ 5800 h 9479"/>
                  <a:gd name="connsiteX8" fmla="*/ 7613 w 10000"/>
                  <a:gd name="connsiteY8" fmla="*/ 6840 h 9479"/>
                  <a:gd name="connsiteX9" fmla="*/ 6672 w 10000"/>
                  <a:gd name="connsiteY9" fmla="*/ 6319 h 9479"/>
                  <a:gd name="connsiteX10" fmla="*/ 6185 w 10000"/>
                  <a:gd name="connsiteY10" fmla="*/ 5260 h 9479"/>
                  <a:gd name="connsiteX11" fmla="*/ 5714 w 10000"/>
                  <a:gd name="connsiteY11" fmla="*/ 5260 h 9479"/>
                  <a:gd name="connsiteX12" fmla="*/ 5244 w 10000"/>
                  <a:gd name="connsiteY12" fmla="*/ 6319 h 9479"/>
                  <a:gd name="connsiteX13" fmla="*/ 4286 w 10000"/>
                  <a:gd name="connsiteY13" fmla="*/ 5260 h 9479"/>
                  <a:gd name="connsiteX14" fmla="*/ 3815 w 10000"/>
                  <a:gd name="connsiteY14" fmla="*/ 6319 h 9479"/>
                  <a:gd name="connsiteX15" fmla="*/ 3815 w 10000"/>
                  <a:gd name="connsiteY15" fmla="*/ 7379 h 9479"/>
                  <a:gd name="connsiteX16" fmla="*/ 3328 w 10000"/>
                  <a:gd name="connsiteY16" fmla="*/ 7379 h 9479"/>
                  <a:gd name="connsiteX17" fmla="*/ 3328 w 10000"/>
                  <a:gd name="connsiteY17" fmla="*/ 7900 h 9479"/>
                  <a:gd name="connsiteX18" fmla="*/ 4286 w 10000"/>
                  <a:gd name="connsiteY18" fmla="*/ 8420 h 9479"/>
                  <a:gd name="connsiteX19" fmla="*/ 3295 w 10000"/>
                  <a:gd name="connsiteY19" fmla="*/ 9309 h 9479"/>
                  <a:gd name="connsiteX20" fmla="*/ 958 w 10000"/>
                  <a:gd name="connsiteY20" fmla="*/ 9479 h 9479"/>
                  <a:gd name="connsiteX21" fmla="*/ 471 w 10000"/>
                  <a:gd name="connsiteY21" fmla="*/ 9479 h 9479"/>
                  <a:gd name="connsiteX22" fmla="*/ 471 w 10000"/>
                  <a:gd name="connsiteY22" fmla="*/ 8420 h 9479"/>
                  <a:gd name="connsiteX23" fmla="*/ 0 w 10000"/>
                  <a:gd name="connsiteY23" fmla="*/ 7379 h 9479"/>
                  <a:gd name="connsiteX24" fmla="*/ 0 w 10000"/>
                  <a:gd name="connsiteY24" fmla="*/ 6319 h 9479"/>
                  <a:gd name="connsiteX25" fmla="*/ 958 w 10000"/>
                  <a:gd name="connsiteY25" fmla="*/ 5800 h 9479"/>
                  <a:gd name="connsiteX26" fmla="*/ 958 w 10000"/>
                  <a:gd name="connsiteY26" fmla="*/ 5260 h 9479"/>
                  <a:gd name="connsiteX27" fmla="*/ 2387 w 10000"/>
                  <a:gd name="connsiteY27" fmla="*/ 5260 h 9479"/>
                  <a:gd name="connsiteX28" fmla="*/ 1899 w 10000"/>
                  <a:gd name="connsiteY28" fmla="*/ 4740 h 9479"/>
                  <a:gd name="connsiteX29" fmla="*/ 2387 w 10000"/>
                  <a:gd name="connsiteY29" fmla="*/ 3160 h 9479"/>
                  <a:gd name="connsiteX30" fmla="*/ 1899 w 10000"/>
                  <a:gd name="connsiteY30" fmla="*/ 2640 h 9479"/>
                  <a:gd name="connsiteX31" fmla="*/ 2387 w 10000"/>
                  <a:gd name="connsiteY31" fmla="*/ 2100 h 9479"/>
                  <a:gd name="connsiteX32" fmla="*/ 1429 w 10000"/>
                  <a:gd name="connsiteY32" fmla="*/ 1580 h 9479"/>
                  <a:gd name="connsiteX33" fmla="*/ 1429 w 10000"/>
                  <a:gd name="connsiteY33" fmla="*/ 521 h 9479"/>
                  <a:gd name="connsiteX34" fmla="*/ 1899 w 10000"/>
                  <a:gd name="connsiteY34" fmla="*/ 521 h 9479"/>
                  <a:gd name="connsiteX35" fmla="*/ 2387 w 10000"/>
                  <a:gd name="connsiteY35" fmla="*/ 521 h 9479"/>
                  <a:gd name="connsiteX36" fmla="*/ 4024 w 10000"/>
                  <a:gd name="connsiteY36" fmla="*/ 2860 h 9479"/>
                  <a:gd name="connsiteX37" fmla="*/ 4756 w 10000"/>
                  <a:gd name="connsiteY37" fmla="*/ 1580 h 9479"/>
                  <a:gd name="connsiteX38" fmla="*/ 5567 w 10000"/>
                  <a:gd name="connsiteY38" fmla="*/ 2524 h 9479"/>
                  <a:gd name="connsiteX39" fmla="*/ 5714 w 10000"/>
                  <a:gd name="connsiteY39" fmla="*/ 3160 h 9479"/>
                  <a:gd name="connsiteX40" fmla="*/ 6672 w 10000"/>
                  <a:gd name="connsiteY40" fmla="*/ 2100 h 9479"/>
                  <a:gd name="connsiteX41" fmla="*/ 6672 w 10000"/>
                  <a:gd name="connsiteY41" fmla="*/ 1580 h 9479"/>
                  <a:gd name="connsiteX42" fmla="*/ 7613 w 10000"/>
                  <a:gd name="connsiteY42" fmla="*/ 1041 h 9479"/>
                  <a:gd name="connsiteX43" fmla="*/ 7613 w 10000"/>
                  <a:gd name="connsiteY43" fmla="*/ 0 h 9479"/>
                  <a:gd name="connsiteX44" fmla="*/ 8571 w 10000"/>
                  <a:gd name="connsiteY44" fmla="*/ 0 h 9479"/>
                  <a:gd name="connsiteX45" fmla="*/ 10000 w 10000"/>
                  <a:gd name="connsiteY45" fmla="*/ 1580 h 9479"/>
                  <a:gd name="connsiteX0" fmla="*/ 10000 w 10000"/>
                  <a:gd name="connsiteY0" fmla="*/ 1667 h 10000"/>
                  <a:gd name="connsiteX1" fmla="*/ 9529 w 10000"/>
                  <a:gd name="connsiteY1" fmla="*/ 2215 h 10000"/>
                  <a:gd name="connsiteX2" fmla="*/ 9529 w 10000"/>
                  <a:gd name="connsiteY2" fmla="*/ 3334 h 10000"/>
                  <a:gd name="connsiteX3" fmla="*/ 8571 w 10000"/>
                  <a:gd name="connsiteY3" fmla="*/ 3883 h 10000"/>
                  <a:gd name="connsiteX4" fmla="*/ 8101 w 10000"/>
                  <a:gd name="connsiteY4" fmla="*/ 3883 h 10000"/>
                  <a:gd name="connsiteX5" fmla="*/ 7613 w 10000"/>
                  <a:gd name="connsiteY5" fmla="*/ 4451 h 10000"/>
                  <a:gd name="connsiteX6" fmla="*/ 7613 w 10000"/>
                  <a:gd name="connsiteY6" fmla="*/ 5001 h 10000"/>
                  <a:gd name="connsiteX7" fmla="*/ 8101 w 10000"/>
                  <a:gd name="connsiteY7" fmla="*/ 6119 h 10000"/>
                  <a:gd name="connsiteX8" fmla="*/ 7613 w 10000"/>
                  <a:gd name="connsiteY8" fmla="*/ 7216 h 10000"/>
                  <a:gd name="connsiteX9" fmla="*/ 6672 w 10000"/>
                  <a:gd name="connsiteY9" fmla="*/ 6666 h 10000"/>
                  <a:gd name="connsiteX10" fmla="*/ 6185 w 10000"/>
                  <a:gd name="connsiteY10" fmla="*/ 5549 h 10000"/>
                  <a:gd name="connsiteX11" fmla="*/ 5714 w 10000"/>
                  <a:gd name="connsiteY11" fmla="*/ 5549 h 10000"/>
                  <a:gd name="connsiteX12" fmla="*/ 5244 w 10000"/>
                  <a:gd name="connsiteY12" fmla="*/ 6666 h 10000"/>
                  <a:gd name="connsiteX13" fmla="*/ 4286 w 10000"/>
                  <a:gd name="connsiteY13" fmla="*/ 5549 h 10000"/>
                  <a:gd name="connsiteX14" fmla="*/ 3815 w 10000"/>
                  <a:gd name="connsiteY14" fmla="*/ 6666 h 10000"/>
                  <a:gd name="connsiteX15" fmla="*/ 3815 w 10000"/>
                  <a:gd name="connsiteY15" fmla="*/ 7785 h 10000"/>
                  <a:gd name="connsiteX16" fmla="*/ 3328 w 10000"/>
                  <a:gd name="connsiteY16" fmla="*/ 7785 h 10000"/>
                  <a:gd name="connsiteX17" fmla="*/ 3328 w 10000"/>
                  <a:gd name="connsiteY17" fmla="*/ 8334 h 10000"/>
                  <a:gd name="connsiteX18" fmla="*/ 4286 w 10000"/>
                  <a:gd name="connsiteY18" fmla="*/ 8883 h 10000"/>
                  <a:gd name="connsiteX19" fmla="*/ 3295 w 10000"/>
                  <a:gd name="connsiteY19" fmla="*/ 9821 h 10000"/>
                  <a:gd name="connsiteX20" fmla="*/ 471 w 10000"/>
                  <a:gd name="connsiteY20" fmla="*/ 10000 h 10000"/>
                  <a:gd name="connsiteX21" fmla="*/ 471 w 10000"/>
                  <a:gd name="connsiteY21" fmla="*/ 8883 h 10000"/>
                  <a:gd name="connsiteX22" fmla="*/ 0 w 10000"/>
                  <a:gd name="connsiteY22" fmla="*/ 7785 h 10000"/>
                  <a:gd name="connsiteX23" fmla="*/ 0 w 10000"/>
                  <a:gd name="connsiteY23" fmla="*/ 6666 h 10000"/>
                  <a:gd name="connsiteX24" fmla="*/ 958 w 10000"/>
                  <a:gd name="connsiteY24" fmla="*/ 6119 h 10000"/>
                  <a:gd name="connsiteX25" fmla="*/ 958 w 10000"/>
                  <a:gd name="connsiteY25" fmla="*/ 5549 h 10000"/>
                  <a:gd name="connsiteX26" fmla="*/ 2387 w 10000"/>
                  <a:gd name="connsiteY26" fmla="*/ 5549 h 10000"/>
                  <a:gd name="connsiteX27" fmla="*/ 1899 w 10000"/>
                  <a:gd name="connsiteY27" fmla="*/ 5001 h 10000"/>
                  <a:gd name="connsiteX28" fmla="*/ 2387 w 10000"/>
                  <a:gd name="connsiteY28" fmla="*/ 3334 h 10000"/>
                  <a:gd name="connsiteX29" fmla="*/ 1899 w 10000"/>
                  <a:gd name="connsiteY29" fmla="*/ 2785 h 10000"/>
                  <a:gd name="connsiteX30" fmla="*/ 2387 w 10000"/>
                  <a:gd name="connsiteY30" fmla="*/ 2215 h 10000"/>
                  <a:gd name="connsiteX31" fmla="*/ 1429 w 10000"/>
                  <a:gd name="connsiteY31" fmla="*/ 1667 h 10000"/>
                  <a:gd name="connsiteX32" fmla="*/ 1429 w 10000"/>
                  <a:gd name="connsiteY32" fmla="*/ 550 h 10000"/>
                  <a:gd name="connsiteX33" fmla="*/ 1899 w 10000"/>
                  <a:gd name="connsiteY33" fmla="*/ 550 h 10000"/>
                  <a:gd name="connsiteX34" fmla="*/ 2387 w 10000"/>
                  <a:gd name="connsiteY34" fmla="*/ 550 h 10000"/>
                  <a:gd name="connsiteX35" fmla="*/ 4024 w 10000"/>
                  <a:gd name="connsiteY35" fmla="*/ 3017 h 10000"/>
                  <a:gd name="connsiteX36" fmla="*/ 4756 w 10000"/>
                  <a:gd name="connsiteY36" fmla="*/ 1667 h 10000"/>
                  <a:gd name="connsiteX37" fmla="*/ 5567 w 10000"/>
                  <a:gd name="connsiteY37" fmla="*/ 2663 h 10000"/>
                  <a:gd name="connsiteX38" fmla="*/ 5714 w 10000"/>
                  <a:gd name="connsiteY38" fmla="*/ 3334 h 10000"/>
                  <a:gd name="connsiteX39" fmla="*/ 6672 w 10000"/>
                  <a:gd name="connsiteY39" fmla="*/ 2215 h 10000"/>
                  <a:gd name="connsiteX40" fmla="*/ 6672 w 10000"/>
                  <a:gd name="connsiteY40" fmla="*/ 1667 h 10000"/>
                  <a:gd name="connsiteX41" fmla="*/ 7613 w 10000"/>
                  <a:gd name="connsiteY41" fmla="*/ 1098 h 10000"/>
                  <a:gd name="connsiteX42" fmla="*/ 7613 w 10000"/>
                  <a:gd name="connsiteY42" fmla="*/ 0 h 10000"/>
                  <a:gd name="connsiteX43" fmla="*/ 8571 w 10000"/>
                  <a:gd name="connsiteY43" fmla="*/ 0 h 10000"/>
                  <a:gd name="connsiteX44" fmla="*/ 10000 w 10000"/>
                  <a:gd name="connsiteY44" fmla="*/ 1667 h 10000"/>
                  <a:gd name="connsiteX0" fmla="*/ 10000 w 10000"/>
                  <a:gd name="connsiteY0" fmla="*/ 1667 h 9821"/>
                  <a:gd name="connsiteX1" fmla="*/ 9529 w 10000"/>
                  <a:gd name="connsiteY1" fmla="*/ 2215 h 9821"/>
                  <a:gd name="connsiteX2" fmla="*/ 9529 w 10000"/>
                  <a:gd name="connsiteY2" fmla="*/ 3334 h 9821"/>
                  <a:gd name="connsiteX3" fmla="*/ 8571 w 10000"/>
                  <a:gd name="connsiteY3" fmla="*/ 3883 h 9821"/>
                  <a:gd name="connsiteX4" fmla="*/ 8101 w 10000"/>
                  <a:gd name="connsiteY4" fmla="*/ 3883 h 9821"/>
                  <a:gd name="connsiteX5" fmla="*/ 7613 w 10000"/>
                  <a:gd name="connsiteY5" fmla="*/ 4451 h 9821"/>
                  <a:gd name="connsiteX6" fmla="*/ 7613 w 10000"/>
                  <a:gd name="connsiteY6" fmla="*/ 5001 h 9821"/>
                  <a:gd name="connsiteX7" fmla="*/ 8101 w 10000"/>
                  <a:gd name="connsiteY7" fmla="*/ 6119 h 9821"/>
                  <a:gd name="connsiteX8" fmla="*/ 7613 w 10000"/>
                  <a:gd name="connsiteY8" fmla="*/ 7216 h 9821"/>
                  <a:gd name="connsiteX9" fmla="*/ 6672 w 10000"/>
                  <a:gd name="connsiteY9" fmla="*/ 6666 h 9821"/>
                  <a:gd name="connsiteX10" fmla="*/ 6185 w 10000"/>
                  <a:gd name="connsiteY10" fmla="*/ 5549 h 9821"/>
                  <a:gd name="connsiteX11" fmla="*/ 5714 w 10000"/>
                  <a:gd name="connsiteY11" fmla="*/ 5549 h 9821"/>
                  <a:gd name="connsiteX12" fmla="*/ 5244 w 10000"/>
                  <a:gd name="connsiteY12" fmla="*/ 6666 h 9821"/>
                  <a:gd name="connsiteX13" fmla="*/ 4286 w 10000"/>
                  <a:gd name="connsiteY13" fmla="*/ 5549 h 9821"/>
                  <a:gd name="connsiteX14" fmla="*/ 3815 w 10000"/>
                  <a:gd name="connsiteY14" fmla="*/ 6666 h 9821"/>
                  <a:gd name="connsiteX15" fmla="*/ 3815 w 10000"/>
                  <a:gd name="connsiteY15" fmla="*/ 7785 h 9821"/>
                  <a:gd name="connsiteX16" fmla="*/ 3328 w 10000"/>
                  <a:gd name="connsiteY16" fmla="*/ 7785 h 9821"/>
                  <a:gd name="connsiteX17" fmla="*/ 3328 w 10000"/>
                  <a:gd name="connsiteY17" fmla="*/ 8334 h 9821"/>
                  <a:gd name="connsiteX18" fmla="*/ 4286 w 10000"/>
                  <a:gd name="connsiteY18" fmla="*/ 8883 h 9821"/>
                  <a:gd name="connsiteX19" fmla="*/ 3295 w 10000"/>
                  <a:gd name="connsiteY19" fmla="*/ 9821 h 9821"/>
                  <a:gd name="connsiteX20" fmla="*/ 471 w 10000"/>
                  <a:gd name="connsiteY20" fmla="*/ 8883 h 9821"/>
                  <a:gd name="connsiteX21" fmla="*/ 0 w 10000"/>
                  <a:gd name="connsiteY21" fmla="*/ 7785 h 9821"/>
                  <a:gd name="connsiteX22" fmla="*/ 0 w 10000"/>
                  <a:gd name="connsiteY22" fmla="*/ 6666 h 9821"/>
                  <a:gd name="connsiteX23" fmla="*/ 958 w 10000"/>
                  <a:gd name="connsiteY23" fmla="*/ 6119 h 9821"/>
                  <a:gd name="connsiteX24" fmla="*/ 958 w 10000"/>
                  <a:gd name="connsiteY24" fmla="*/ 5549 h 9821"/>
                  <a:gd name="connsiteX25" fmla="*/ 2387 w 10000"/>
                  <a:gd name="connsiteY25" fmla="*/ 5549 h 9821"/>
                  <a:gd name="connsiteX26" fmla="*/ 1899 w 10000"/>
                  <a:gd name="connsiteY26" fmla="*/ 5001 h 9821"/>
                  <a:gd name="connsiteX27" fmla="*/ 2387 w 10000"/>
                  <a:gd name="connsiteY27" fmla="*/ 3334 h 9821"/>
                  <a:gd name="connsiteX28" fmla="*/ 1899 w 10000"/>
                  <a:gd name="connsiteY28" fmla="*/ 2785 h 9821"/>
                  <a:gd name="connsiteX29" fmla="*/ 2387 w 10000"/>
                  <a:gd name="connsiteY29" fmla="*/ 2215 h 9821"/>
                  <a:gd name="connsiteX30" fmla="*/ 1429 w 10000"/>
                  <a:gd name="connsiteY30" fmla="*/ 1667 h 9821"/>
                  <a:gd name="connsiteX31" fmla="*/ 1429 w 10000"/>
                  <a:gd name="connsiteY31" fmla="*/ 550 h 9821"/>
                  <a:gd name="connsiteX32" fmla="*/ 1899 w 10000"/>
                  <a:gd name="connsiteY32" fmla="*/ 550 h 9821"/>
                  <a:gd name="connsiteX33" fmla="*/ 2387 w 10000"/>
                  <a:gd name="connsiteY33" fmla="*/ 550 h 9821"/>
                  <a:gd name="connsiteX34" fmla="*/ 4024 w 10000"/>
                  <a:gd name="connsiteY34" fmla="*/ 3017 h 9821"/>
                  <a:gd name="connsiteX35" fmla="*/ 4756 w 10000"/>
                  <a:gd name="connsiteY35" fmla="*/ 1667 h 9821"/>
                  <a:gd name="connsiteX36" fmla="*/ 5567 w 10000"/>
                  <a:gd name="connsiteY36" fmla="*/ 2663 h 9821"/>
                  <a:gd name="connsiteX37" fmla="*/ 5714 w 10000"/>
                  <a:gd name="connsiteY37" fmla="*/ 3334 h 9821"/>
                  <a:gd name="connsiteX38" fmla="*/ 6672 w 10000"/>
                  <a:gd name="connsiteY38" fmla="*/ 2215 h 9821"/>
                  <a:gd name="connsiteX39" fmla="*/ 6672 w 10000"/>
                  <a:gd name="connsiteY39" fmla="*/ 1667 h 9821"/>
                  <a:gd name="connsiteX40" fmla="*/ 7613 w 10000"/>
                  <a:gd name="connsiteY40" fmla="*/ 1098 h 9821"/>
                  <a:gd name="connsiteX41" fmla="*/ 7613 w 10000"/>
                  <a:gd name="connsiteY41" fmla="*/ 0 h 9821"/>
                  <a:gd name="connsiteX42" fmla="*/ 8571 w 10000"/>
                  <a:gd name="connsiteY42" fmla="*/ 0 h 9821"/>
                  <a:gd name="connsiteX43" fmla="*/ 10000 w 10000"/>
                  <a:gd name="connsiteY43" fmla="*/ 1667 h 9821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0 w 10000"/>
                  <a:gd name="connsiteY21" fmla="*/ 7927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3429 w 10000"/>
                  <a:gd name="connsiteY21" fmla="*/ 6465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9042 w 9042"/>
                  <a:gd name="connsiteY0" fmla="*/ 1697 h 10000"/>
                  <a:gd name="connsiteX1" fmla="*/ 8571 w 9042"/>
                  <a:gd name="connsiteY1" fmla="*/ 2255 h 10000"/>
                  <a:gd name="connsiteX2" fmla="*/ 8571 w 9042"/>
                  <a:gd name="connsiteY2" fmla="*/ 3395 h 10000"/>
                  <a:gd name="connsiteX3" fmla="*/ 7613 w 9042"/>
                  <a:gd name="connsiteY3" fmla="*/ 3954 h 10000"/>
                  <a:gd name="connsiteX4" fmla="*/ 7143 w 9042"/>
                  <a:gd name="connsiteY4" fmla="*/ 3954 h 10000"/>
                  <a:gd name="connsiteX5" fmla="*/ 6655 w 9042"/>
                  <a:gd name="connsiteY5" fmla="*/ 4532 h 10000"/>
                  <a:gd name="connsiteX6" fmla="*/ 6655 w 9042"/>
                  <a:gd name="connsiteY6" fmla="*/ 5092 h 10000"/>
                  <a:gd name="connsiteX7" fmla="*/ 7143 w 9042"/>
                  <a:gd name="connsiteY7" fmla="*/ 6231 h 10000"/>
                  <a:gd name="connsiteX8" fmla="*/ 6655 w 9042"/>
                  <a:gd name="connsiteY8" fmla="*/ 7348 h 10000"/>
                  <a:gd name="connsiteX9" fmla="*/ 5714 w 9042"/>
                  <a:gd name="connsiteY9" fmla="*/ 6787 h 10000"/>
                  <a:gd name="connsiteX10" fmla="*/ 5227 w 9042"/>
                  <a:gd name="connsiteY10" fmla="*/ 5650 h 10000"/>
                  <a:gd name="connsiteX11" fmla="*/ 4756 w 9042"/>
                  <a:gd name="connsiteY11" fmla="*/ 5650 h 10000"/>
                  <a:gd name="connsiteX12" fmla="*/ 4286 w 9042"/>
                  <a:gd name="connsiteY12" fmla="*/ 6787 h 10000"/>
                  <a:gd name="connsiteX13" fmla="*/ 3328 w 9042"/>
                  <a:gd name="connsiteY13" fmla="*/ 5650 h 10000"/>
                  <a:gd name="connsiteX14" fmla="*/ 2857 w 9042"/>
                  <a:gd name="connsiteY14" fmla="*/ 6787 h 10000"/>
                  <a:gd name="connsiteX15" fmla="*/ 2857 w 9042"/>
                  <a:gd name="connsiteY15" fmla="*/ 7927 h 10000"/>
                  <a:gd name="connsiteX16" fmla="*/ 2370 w 9042"/>
                  <a:gd name="connsiteY16" fmla="*/ 7927 h 10000"/>
                  <a:gd name="connsiteX17" fmla="*/ 2370 w 9042"/>
                  <a:gd name="connsiteY17" fmla="*/ 8486 h 10000"/>
                  <a:gd name="connsiteX18" fmla="*/ 3328 w 9042"/>
                  <a:gd name="connsiteY18" fmla="*/ 9045 h 10000"/>
                  <a:gd name="connsiteX19" fmla="*/ 2337 w 9042"/>
                  <a:gd name="connsiteY19" fmla="*/ 10000 h 10000"/>
                  <a:gd name="connsiteX20" fmla="*/ 1873 w 9042"/>
                  <a:gd name="connsiteY20" fmla="*/ 7368 h 10000"/>
                  <a:gd name="connsiteX21" fmla="*/ 2471 w 9042"/>
                  <a:gd name="connsiteY21" fmla="*/ 6465 h 10000"/>
                  <a:gd name="connsiteX22" fmla="*/ 0 w 9042"/>
                  <a:gd name="connsiteY22" fmla="*/ 6231 h 10000"/>
                  <a:gd name="connsiteX23" fmla="*/ 0 w 9042"/>
                  <a:gd name="connsiteY23" fmla="*/ 5650 h 10000"/>
                  <a:gd name="connsiteX24" fmla="*/ 1429 w 9042"/>
                  <a:gd name="connsiteY24" fmla="*/ 5650 h 10000"/>
                  <a:gd name="connsiteX25" fmla="*/ 941 w 9042"/>
                  <a:gd name="connsiteY25" fmla="*/ 5092 h 10000"/>
                  <a:gd name="connsiteX26" fmla="*/ 1429 w 9042"/>
                  <a:gd name="connsiteY26" fmla="*/ 3395 h 10000"/>
                  <a:gd name="connsiteX27" fmla="*/ 941 w 9042"/>
                  <a:gd name="connsiteY27" fmla="*/ 2836 h 10000"/>
                  <a:gd name="connsiteX28" fmla="*/ 1429 w 9042"/>
                  <a:gd name="connsiteY28" fmla="*/ 2255 h 10000"/>
                  <a:gd name="connsiteX29" fmla="*/ 471 w 9042"/>
                  <a:gd name="connsiteY29" fmla="*/ 1697 h 10000"/>
                  <a:gd name="connsiteX30" fmla="*/ 471 w 9042"/>
                  <a:gd name="connsiteY30" fmla="*/ 560 h 10000"/>
                  <a:gd name="connsiteX31" fmla="*/ 941 w 9042"/>
                  <a:gd name="connsiteY31" fmla="*/ 560 h 10000"/>
                  <a:gd name="connsiteX32" fmla="*/ 1429 w 9042"/>
                  <a:gd name="connsiteY32" fmla="*/ 560 h 10000"/>
                  <a:gd name="connsiteX33" fmla="*/ 3066 w 9042"/>
                  <a:gd name="connsiteY33" fmla="*/ 3072 h 10000"/>
                  <a:gd name="connsiteX34" fmla="*/ 3798 w 9042"/>
                  <a:gd name="connsiteY34" fmla="*/ 1697 h 10000"/>
                  <a:gd name="connsiteX35" fmla="*/ 4609 w 9042"/>
                  <a:gd name="connsiteY35" fmla="*/ 2712 h 10000"/>
                  <a:gd name="connsiteX36" fmla="*/ 4756 w 9042"/>
                  <a:gd name="connsiteY36" fmla="*/ 3395 h 10000"/>
                  <a:gd name="connsiteX37" fmla="*/ 5714 w 9042"/>
                  <a:gd name="connsiteY37" fmla="*/ 2255 h 10000"/>
                  <a:gd name="connsiteX38" fmla="*/ 5714 w 9042"/>
                  <a:gd name="connsiteY38" fmla="*/ 1697 h 10000"/>
                  <a:gd name="connsiteX39" fmla="*/ 6655 w 9042"/>
                  <a:gd name="connsiteY39" fmla="*/ 1118 h 10000"/>
                  <a:gd name="connsiteX40" fmla="*/ 6655 w 9042"/>
                  <a:gd name="connsiteY40" fmla="*/ 0 h 10000"/>
                  <a:gd name="connsiteX41" fmla="*/ 7613 w 9042"/>
                  <a:gd name="connsiteY41" fmla="*/ 0 h 10000"/>
                  <a:gd name="connsiteX42" fmla="*/ 9042 w 9042"/>
                  <a:gd name="connsiteY42" fmla="*/ 1697 h 10000"/>
                  <a:gd name="connsiteX0" fmla="*/ 10000 w 10000"/>
                  <a:gd name="connsiteY0" fmla="*/ 1697 h 10000"/>
                  <a:gd name="connsiteX1" fmla="*/ 9479 w 10000"/>
                  <a:gd name="connsiteY1" fmla="*/ 2255 h 10000"/>
                  <a:gd name="connsiteX2" fmla="*/ 9479 w 10000"/>
                  <a:gd name="connsiteY2" fmla="*/ 3395 h 10000"/>
                  <a:gd name="connsiteX3" fmla="*/ 8420 w 10000"/>
                  <a:gd name="connsiteY3" fmla="*/ 3954 h 10000"/>
                  <a:gd name="connsiteX4" fmla="*/ 7900 w 10000"/>
                  <a:gd name="connsiteY4" fmla="*/ 3954 h 10000"/>
                  <a:gd name="connsiteX5" fmla="*/ 7360 w 10000"/>
                  <a:gd name="connsiteY5" fmla="*/ 4532 h 10000"/>
                  <a:gd name="connsiteX6" fmla="*/ 7360 w 10000"/>
                  <a:gd name="connsiteY6" fmla="*/ 5092 h 10000"/>
                  <a:gd name="connsiteX7" fmla="*/ 7900 w 10000"/>
                  <a:gd name="connsiteY7" fmla="*/ 6231 h 10000"/>
                  <a:gd name="connsiteX8" fmla="*/ 7360 w 10000"/>
                  <a:gd name="connsiteY8" fmla="*/ 7348 h 10000"/>
                  <a:gd name="connsiteX9" fmla="*/ 6319 w 10000"/>
                  <a:gd name="connsiteY9" fmla="*/ 6787 h 10000"/>
                  <a:gd name="connsiteX10" fmla="*/ 5781 w 10000"/>
                  <a:gd name="connsiteY10" fmla="*/ 5650 h 10000"/>
                  <a:gd name="connsiteX11" fmla="*/ 5260 w 10000"/>
                  <a:gd name="connsiteY11" fmla="*/ 5650 h 10000"/>
                  <a:gd name="connsiteX12" fmla="*/ 4740 w 10000"/>
                  <a:gd name="connsiteY12" fmla="*/ 6787 h 10000"/>
                  <a:gd name="connsiteX13" fmla="*/ 3681 w 10000"/>
                  <a:gd name="connsiteY13" fmla="*/ 5650 h 10000"/>
                  <a:gd name="connsiteX14" fmla="*/ 3160 w 10000"/>
                  <a:gd name="connsiteY14" fmla="*/ 6787 h 10000"/>
                  <a:gd name="connsiteX15" fmla="*/ 3160 w 10000"/>
                  <a:gd name="connsiteY15" fmla="*/ 7927 h 10000"/>
                  <a:gd name="connsiteX16" fmla="*/ 2621 w 10000"/>
                  <a:gd name="connsiteY16" fmla="*/ 7927 h 10000"/>
                  <a:gd name="connsiteX17" fmla="*/ 2621 w 10000"/>
                  <a:gd name="connsiteY17" fmla="*/ 8486 h 10000"/>
                  <a:gd name="connsiteX18" fmla="*/ 3681 w 10000"/>
                  <a:gd name="connsiteY18" fmla="*/ 9045 h 10000"/>
                  <a:gd name="connsiteX19" fmla="*/ 2585 w 10000"/>
                  <a:gd name="connsiteY19" fmla="*/ 10000 h 10000"/>
                  <a:gd name="connsiteX20" fmla="*/ 2071 w 10000"/>
                  <a:gd name="connsiteY20" fmla="*/ 7368 h 10000"/>
                  <a:gd name="connsiteX21" fmla="*/ 2733 w 10000"/>
                  <a:gd name="connsiteY21" fmla="*/ 6465 h 10000"/>
                  <a:gd name="connsiteX22" fmla="*/ 0 w 10000"/>
                  <a:gd name="connsiteY22" fmla="*/ 5650 h 10000"/>
                  <a:gd name="connsiteX23" fmla="*/ 1580 w 10000"/>
                  <a:gd name="connsiteY23" fmla="*/ 5650 h 10000"/>
                  <a:gd name="connsiteX24" fmla="*/ 1041 w 10000"/>
                  <a:gd name="connsiteY24" fmla="*/ 5092 h 10000"/>
                  <a:gd name="connsiteX25" fmla="*/ 1580 w 10000"/>
                  <a:gd name="connsiteY25" fmla="*/ 3395 h 10000"/>
                  <a:gd name="connsiteX26" fmla="*/ 1041 w 10000"/>
                  <a:gd name="connsiteY26" fmla="*/ 2836 h 10000"/>
                  <a:gd name="connsiteX27" fmla="*/ 1580 w 10000"/>
                  <a:gd name="connsiteY27" fmla="*/ 2255 h 10000"/>
                  <a:gd name="connsiteX28" fmla="*/ 521 w 10000"/>
                  <a:gd name="connsiteY28" fmla="*/ 1697 h 10000"/>
                  <a:gd name="connsiteX29" fmla="*/ 521 w 10000"/>
                  <a:gd name="connsiteY29" fmla="*/ 560 h 10000"/>
                  <a:gd name="connsiteX30" fmla="*/ 1041 w 10000"/>
                  <a:gd name="connsiteY30" fmla="*/ 560 h 10000"/>
                  <a:gd name="connsiteX31" fmla="*/ 1580 w 10000"/>
                  <a:gd name="connsiteY31" fmla="*/ 560 h 10000"/>
                  <a:gd name="connsiteX32" fmla="*/ 3391 w 10000"/>
                  <a:gd name="connsiteY32" fmla="*/ 3072 h 10000"/>
                  <a:gd name="connsiteX33" fmla="*/ 4200 w 10000"/>
                  <a:gd name="connsiteY33" fmla="*/ 1697 h 10000"/>
                  <a:gd name="connsiteX34" fmla="*/ 5097 w 10000"/>
                  <a:gd name="connsiteY34" fmla="*/ 2712 h 10000"/>
                  <a:gd name="connsiteX35" fmla="*/ 5260 w 10000"/>
                  <a:gd name="connsiteY35" fmla="*/ 3395 h 10000"/>
                  <a:gd name="connsiteX36" fmla="*/ 6319 w 10000"/>
                  <a:gd name="connsiteY36" fmla="*/ 2255 h 10000"/>
                  <a:gd name="connsiteX37" fmla="*/ 6319 w 10000"/>
                  <a:gd name="connsiteY37" fmla="*/ 1697 h 10000"/>
                  <a:gd name="connsiteX38" fmla="*/ 7360 w 10000"/>
                  <a:gd name="connsiteY38" fmla="*/ 1118 h 10000"/>
                  <a:gd name="connsiteX39" fmla="*/ 7360 w 10000"/>
                  <a:gd name="connsiteY39" fmla="*/ 0 h 10000"/>
                  <a:gd name="connsiteX40" fmla="*/ 8420 w 10000"/>
                  <a:gd name="connsiteY40" fmla="*/ 0 h 10000"/>
                  <a:gd name="connsiteX41" fmla="*/ 10000 w 10000"/>
                  <a:gd name="connsiteY41" fmla="*/ 1697 h 10000"/>
                  <a:gd name="connsiteX0" fmla="*/ 9479 w 9479"/>
                  <a:gd name="connsiteY0" fmla="*/ 1697 h 10000"/>
                  <a:gd name="connsiteX1" fmla="*/ 8958 w 9479"/>
                  <a:gd name="connsiteY1" fmla="*/ 2255 h 10000"/>
                  <a:gd name="connsiteX2" fmla="*/ 8958 w 9479"/>
                  <a:gd name="connsiteY2" fmla="*/ 3395 h 10000"/>
                  <a:gd name="connsiteX3" fmla="*/ 7899 w 9479"/>
                  <a:gd name="connsiteY3" fmla="*/ 3954 h 10000"/>
                  <a:gd name="connsiteX4" fmla="*/ 7379 w 9479"/>
                  <a:gd name="connsiteY4" fmla="*/ 3954 h 10000"/>
                  <a:gd name="connsiteX5" fmla="*/ 6839 w 9479"/>
                  <a:gd name="connsiteY5" fmla="*/ 4532 h 10000"/>
                  <a:gd name="connsiteX6" fmla="*/ 6839 w 9479"/>
                  <a:gd name="connsiteY6" fmla="*/ 5092 h 10000"/>
                  <a:gd name="connsiteX7" fmla="*/ 7379 w 9479"/>
                  <a:gd name="connsiteY7" fmla="*/ 6231 h 10000"/>
                  <a:gd name="connsiteX8" fmla="*/ 6839 w 9479"/>
                  <a:gd name="connsiteY8" fmla="*/ 7348 h 10000"/>
                  <a:gd name="connsiteX9" fmla="*/ 5798 w 9479"/>
                  <a:gd name="connsiteY9" fmla="*/ 6787 h 10000"/>
                  <a:gd name="connsiteX10" fmla="*/ 5260 w 9479"/>
                  <a:gd name="connsiteY10" fmla="*/ 5650 h 10000"/>
                  <a:gd name="connsiteX11" fmla="*/ 4739 w 9479"/>
                  <a:gd name="connsiteY11" fmla="*/ 5650 h 10000"/>
                  <a:gd name="connsiteX12" fmla="*/ 4219 w 9479"/>
                  <a:gd name="connsiteY12" fmla="*/ 6787 h 10000"/>
                  <a:gd name="connsiteX13" fmla="*/ 3160 w 9479"/>
                  <a:gd name="connsiteY13" fmla="*/ 5650 h 10000"/>
                  <a:gd name="connsiteX14" fmla="*/ 2639 w 9479"/>
                  <a:gd name="connsiteY14" fmla="*/ 6787 h 10000"/>
                  <a:gd name="connsiteX15" fmla="*/ 2639 w 9479"/>
                  <a:gd name="connsiteY15" fmla="*/ 7927 h 10000"/>
                  <a:gd name="connsiteX16" fmla="*/ 2100 w 9479"/>
                  <a:gd name="connsiteY16" fmla="*/ 7927 h 10000"/>
                  <a:gd name="connsiteX17" fmla="*/ 2100 w 9479"/>
                  <a:gd name="connsiteY17" fmla="*/ 8486 h 10000"/>
                  <a:gd name="connsiteX18" fmla="*/ 3160 w 9479"/>
                  <a:gd name="connsiteY18" fmla="*/ 9045 h 10000"/>
                  <a:gd name="connsiteX19" fmla="*/ 2064 w 9479"/>
                  <a:gd name="connsiteY19" fmla="*/ 10000 h 10000"/>
                  <a:gd name="connsiteX20" fmla="*/ 1550 w 9479"/>
                  <a:gd name="connsiteY20" fmla="*/ 7368 h 10000"/>
                  <a:gd name="connsiteX21" fmla="*/ 2212 w 9479"/>
                  <a:gd name="connsiteY21" fmla="*/ 6465 h 10000"/>
                  <a:gd name="connsiteX22" fmla="*/ 1059 w 9479"/>
                  <a:gd name="connsiteY22" fmla="*/ 5650 h 10000"/>
                  <a:gd name="connsiteX23" fmla="*/ 520 w 9479"/>
                  <a:gd name="connsiteY23" fmla="*/ 5092 h 10000"/>
                  <a:gd name="connsiteX24" fmla="*/ 1059 w 9479"/>
                  <a:gd name="connsiteY24" fmla="*/ 3395 h 10000"/>
                  <a:gd name="connsiteX25" fmla="*/ 520 w 9479"/>
                  <a:gd name="connsiteY25" fmla="*/ 2836 h 10000"/>
                  <a:gd name="connsiteX26" fmla="*/ 1059 w 9479"/>
                  <a:gd name="connsiteY26" fmla="*/ 2255 h 10000"/>
                  <a:gd name="connsiteX27" fmla="*/ 0 w 9479"/>
                  <a:gd name="connsiteY27" fmla="*/ 1697 h 10000"/>
                  <a:gd name="connsiteX28" fmla="*/ 0 w 9479"/>
                  <a:gd name="connsiteY28" fmla="*/ 560 h 10000"/>
                  <a:gd name="connsiteX29" fmla="*/ 520 w 9479"/>
                  <a:gd name="connsiteY29" fmla="*/ 560 h 10000"/>
                  <a:gd name="connsiteX30" fmla="*/ 1059 w 9479"/>
                  <a:gd name="connsiteY30" fmla="*/ 560 h 10000"/>
                  <a:gd name="connsiteX31" fmla="*/ 2870 w 9479"/>
                  <a:gd name="connsiteY31" fmla="*/ 3072 h 10000"/>
                  <a:gd name="connsiteX32" fmla="*/ 3679 w 9479"/>
                  <a:gd name="connsiteY32" fmla="*/ 1697 h 10000"/>
                  <a:gd name="connsiteX33" fmla="*/ 4576 w 9479"/>
                  <a:gd name="connsiteY33" fmla="*/ 2712 h 10000"/>
                  <a:gd name="connsiteX34" fmla="*/ 4739 w 9479"/>
                  <a:gd name="connsiteY34" fmla="*/ 3395 h 10000"/>
                  <a:gd name="connsiteX35" fmla="*/ 5798 w 9479"/>
                  <a:gd name="connsiteY35" fmla="*/ 2255 h 10000"/>
                  <a:gd name="connsiteX36" fmla="*/ 5798 w 9479"/>
                  <a:gd name="connsiteY36" fmla="*/ 1697 h 10000"/>
                  <a:gd name="connsiteX37" fmla="*/ 6839 w 9479"/>
                  <a:gd name="connsiteY37" fmla="*/ 1118 h 10000"/>
                  <a:gd name="connsiteX38" fmla="*/ 6839 w 9479"/>
                  <a:gd name="connsiteY38" fmla="*/ 0 h 10000"/>
                  <a:gd name="connsiteX39" fmla="*/ 7899 w 9479"/>
                  <a:gd name="connsiteY39" fmla="*/ 0 h 10000"/>
                  <a:gd name="connsiteX40" fmla="*/ 9479 w 9479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549 w 10000"/>
                  <a:gd name="connsiteY29" fmla="*/ 560 h 10000"/>
                  <a:gd name="connsiteX30" fmla="*/ 1117 w 10000"/>
                  <a:gd name="connsiteY30" fmla="*/ 560 h 10000"/>
                  <a:gd name="connsiteX31" fmla="*/ 3028 w 10000"/>
                  <a:gd name="connsiteY31" fmla="*/ 3072 h 10000"/>
                  <a:gd name="connsiteX32" fmla="*/ 3881 w 10000"/>
                  <a:gd name="connsiteY32" fmla="*/ 1697 h 10000"/>
                  <a:gd name="connsiteX33" fmla="*/ 4828 w 10000"/>
                  <a:gd name="connsiteY33" fmla="*/ 2712 h 10000"/>
                  <a:gd name="connsiteX34" fmla="*/ 4999 w 10000"/>
                  <a:gd name="connsiteY34" fmla="*/ 3395 h 10000"/>
                  <a:gd name="connsiteX35" fmla="*/ 6117 w 10000"/>
                  <a:gd name="connsiteY35" fmla="*/ 2255 h 10000"/>
                  <a:gd name="connsiteX36" fmla="*/ 6117 w 10000"/>
                  <a:gd name="connsiteY36" fmla="*/ 1697 h 10000"/>
                  <a:gd name="connsiteX37" fmla="*/ 7215 w 10000"/>
                  <a:gd name="connsiteY37" fmla="*/ 1118 h 10000"/>
                  <a:gd name="connsiteX38" fmla="*/ 7215 w 10000"/>
                  <a:gd name="connsiteY38" fmla="*/ 0 h 10000"/>
                  <a:gd name="connsiteX39" fmla="*/ 8333 w 10000"/>
                  <a:gd name="connsiteY39" fmla="*/ 0 h 10000"/>
                  <a:gd name="connsiteX40" fmla="*/ 10000 w 10000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1117 w 10000"/>
                  <a:gd name="connsiteY29" fmla="*/ 560 h 10000"/>
                  <a:gd name="connsiteX30" fmla="*/ 3028 w 10000"/>
                  <a:gd name="connsiteY30" fmla="*/ 3072 h 10000"/>
                  <a:gd name="connsiteX31" fmla="*/ 3881 w 10000"/>
                  <a:gd name="connsiteY31" fmla="*/ 1697 h 10000"/>
                  <a:gd name="connsiteX32" fmla="*/ 4828 w 10000"/>
                  <a:gd name="connsiteY32" fmla="*/ 2712 h 10000"/>
                  <a:gd name="connsiteX33" fmla="*/ 4999 w 10000"/>
                  <a:gd name="connsiteY33" fmla="*/ 3395 h 10000"/>
                  <a:gd name="connsiteX34" fmla="*/ 6117 w 10000"/>
                  <a:gd name="connsiteY34" fmla="*/ 2255 h 10000"/>
                  <a:gd name="connsiteX35" fmla="*/ 6117 w 10000"/>
                  <a:gd name="connsiteY35" fmla="*/ 1697 h 10000"/>
                  <a:gd name="connsiteX36" fmla="*/ 7215 w 10000"/>
                  <a:gd name="connsiteY36" fmla="*/ 1118 h 10000"/>
                  <a:gd name="connsiteX37" fmla="*/ 7215 w 10000"/>
                  <a:gd name="connsiteY37" fmla="*/ 0 h 10000"/>
                  <a:gd name="connsiteX38" fmla="*/ 8333 w 10000"/>
                  <a:gd name="connsiteY38" fmla="*/ 0 h 10000"/>
                  <a:gd name="connsiteX39" fmla="*/ 10000 w 10000"/>
                  <a:gd name="connsiteY39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3028 w 10000"/>
                  <a:gd name="connsiteY29" fmla="*/ 3072 h 10000"/>
                  <a:gd name="connsiteX30" fmla="*/ 3881 w 10000"/>
                  <a:gd name="connsiteY30" fmla="*/ 1697 h 10000"/>
                  <a:gd name="connsiteX31" fmla="*/ 4828 w 10000"/>
                  <a:gd name="connsiteY31" fmla="*/ 2712 h 10000"/>
                  <a:gd name="connsiteX32" fmla="*/ 4999 w 10000"/>
                  <a:gd name="connsiteY32" fmla="*/ 3395 h 10000"/>
                  <a:gd name="connsiteX33" fmla="*/ 6117 w 10000"/>
                  <a:gd name="connsiteY33" fmla="*/ 2255 h 10000"/>
                  <a:gd name="connsiteX34" fmla="*/ 6117 w 10000"/>
                  <a:gd name="connsiteY34" fmla="*/ 1697 h 10000"/>
                  <a:gd name="connsiteX35" fmla="*/ 7215 w 10000"/>
                  <a:gd name="connsiteY35" fmla="*/ 1118 h 10000"/>
                  <a:gd name="connsiteX36" fmla="*/ 7215 w 10000"/>
                  <a:gd name="connsiteY36" fmla="*/ 0 h 10000"/>
                  <a:gd name="connsiteX37" fmla="*/ 8333 w 10000"/>
                  <a:gd name="connsiteY37" fmla="*/ 0 h 10000"/>
                  <a:gd name="connsiteX38" fmla="*/ 10000 w 10000"/>
                  <a:gd name="connsiteY38" fmla="*/ 1697 h 10000"/>
                  <a:gd name="connsiteX0" fmla="*/ 9451 w 9451"/>
                  <a:gd name="connsiteY0" fmla="*/ 1697 h 10000"/>
                  <a:gd name="connsiteX1" fmla="*/ 8901 w 9451"/>
                  <a:gd name="connsiteY1" fmla="*/ 2255 h 10000"/>
                  <a:gd name="connsiteX2" fmla="*/ 8901 w 9451"/>
                  <a:gd name="connsiteY2" fmla="*/ 3395 h 10000"/>
                  <a:gd name="connsiteX3" fmla="*/ 7784 w 9451"/>
                  <a:gd name="connsiteY3" fmla="*/ 3954 h 10000"/>
                  <a:gd name="connsiteX4" fmla="*/ 7236 w 9451"/>
                  <a:gd name="connsiteY4" fmla="*/ 3954 h 10000"/>
                  <a:gd name="connsiteX5" fmla="*/ 6666 w 9451"/>
                  <a:gd name="connsiteY5" fmla="*/ 4532 h 10000"/>
                  <a:gd name="connsiteX6" fmla="*/ 6666 w 9451"/>
                  <a:gd name="connsiteY6" fmla="*/ 5092 h 10000"/>
                  <a:gd name="connsiteX7" fmla="*/ 7236 w 9451"/>
                  <a:gd name="connsiteY7" fmla="*/ 6231 h 10000"/>
                  <a:gd name="connsiteX8" fmla="*/ 6666 w 9451"/>
                  <a:gd name="connsiteY8" fmla="*/ 7348 h 10000"/>
                  <a:gd name="connsiteX9" fmla="*/ 5568 w 9451"/>
                  <a:gd name="connsiteY9" fmla="*/ 6787 h 10000"/>
                  <a:gd name="connsiteX10" fmla="*/ 5000 w 9451"/>
                  <a:gd name="connsiteY10" fmla="*/ 5650 h 10000"/>
                  <a:gd name="connsiteX11" fmla="*/ 4450 w 9451"/>
                  <a:gd name="connsiteY11" fmla="*/ 5650 h 10000"/>
                  <a:gd name="connsiteX12" fmla="*/ 3902 w 9451"/>
                  <a:gd name="connsiteY12" fmla="*/ 6787 h 10000"/>
                  <a:gd name="connsiteX13" fmla="*/ 2785 w 9451"/>
                  <a:gd name="connsiteY13" fmla="*/ 5650 h 10000"/>
                  <a:gd name="connsiteX14" fmla="*/ 2235 w 9451"/>
                  <a:gd name="connsiteY14" fmla="*/ 6787 h 10000"/>
                  <a:gd name="connsiteX15" fmla="*/ 2235 w 9451"/>
                  <a:gd name="connsiteY15" fmla="*/ 7927 h 10000"/>
                  <a:gd name="connsiteX16" fmla="*/ 1666 w 9451"/>
                  <a:gd name="connsiteY16" fmla="*/ 7927 h 10000"/>
                  <a:gd name="connsiteX17" fmla="*/ 1666 w 9451"/>
                  <a:gd name="connsiteY17" fmla="*/ 8486 h 10000"/>
                  <a:gd name="connsiteX18" fmla="*/ 2785 w 9451"/>
                  <a:gd name="connsiteY18" fmla="*/ 9045 h 10000"/>
                  <a:gd name="connsiteX19" fmla="*/ 1628 w 9451"/>
                  <a:gd name="connsiteY19" fmla="*/ 10000 h 10000"/>
                  <a:gd name="connsiteX20" fmla="*/ 1086 w 9451"/>
                  <a:gd name="connsiteY20" fmla="*/ 7368 h 10000"/>
                  <a:gd name="connsiteX21" fmla="*/ 1785 w 9451"/>
                  <a:gd name="connsiteY21" fmla="*/ 6465 h 10000"/>
                  <a:gd name="connsiteX22" fmla="*/ 1302 w 9451"/>
                  <a:gd name="connsiteY22" fmla="*/ 5229 h 10000"/>
                  <a:gd name="connsiteX23" fmla="*/ 2168 w 9451"/>
                  <a:gd name="connsiteY23" fmla="*/ 4620 h 10000"/>
                  <a:gd name="connsiteX24" fmla="*/ 1906 w 9451"/>
                  <a:gd name="connsiteY24" fmla="*/ 3607 h 10000"/>
                  <a:gd name="connsiteX25" fmla="*/ 568 w 9451"/>
                  <a:gd name="connsiteY25" fmla="*/ 3395 h 10000"/>
                  <a:gd name="connsiteX26" fmla="*/ 0 w 9451"/>
                  <a:gd name="connsiteY26" fmla="*/ 2836 h 10000"/>
                  <a:gd name="connsiteX27" fmla="*/ 568 w 9451"/>
                  <a:gd name="connsiteY27" fmla="*/ 2255 h 10000"/>
                  <a:gd name="connsiteX28" fmla="*/ 2479 w 9451"/>
                  <a:gd name="connsiteY28" fmla="*/ 3072 h 10000"/>
                  <a:gd name="connsiteX29" fmla="*/ 3332 w 9451"/>
                  <a:gd name="connsiteY29" fmla="*/ 1697 h 10000"/>
                  <a:gd name="connsiteX30" fmla="*/ 4279 w 9451"/>
                  <a:gd name="connsiteY30" fmla="*/ 2712 h 10000"/>
                  <a:gd name="connsiteX31" fmla="*/ 4450 w 9451"/>
                  <a:gd name="connsiteY31" fmla="*/ 3395 h 10000"/>
                  <a:gd name="connsiteX32" fmla="*/ 5568 w 9451"/>
                  <a:gd name="connsiteY32" fmla="*/ 2255 h 10000"/>
                  <a:gd name="connsiteX33" fmla="*/ 5568 w 9451"/>
                  <a:gd name="connsiteY33" fmla="*/ 1697 h 10000"/>
                  <a:gd name="connsiteX34" fmla="*/ 6666 w 9451"/>
                  <a:gd name="connsiteY34" fmla="*/ 1118 h 10000"/>
                  <a:gd name="connsiteX35" fmla="*/ 6666 w 9451"/>
                  <a:gd name="connsiteY35" fmla="*/ 0 h 10000"/>
                  <a:gd name="connsiteX36" fmla="*/ 7784 w 9451"/>
                  <a:gd name="connsiteY36" fmla="*/ 0 h 10000"/>
                  <a:gd name="connsiteX37" fmla="*/ 9451 w 9451"/>
                  <a:gd name="connsiteY37" fmla="*/ 1697 h 10000"/>
                  <a:gd name="connsiteX0" fmla="*/ 10000 w 10000"/>
                  <a:gd name="connsiteY0" fmla="*/ 1697 h 10000"/>
                  <a:gd name="connsiteX1" fmla="*/ 9418 w 10000"/>
                  <a:gd name="connsiteY1" fmla="*/ 2255 h 10000"/>
                  <a:gd name="connsiteX2" fmla="*/ 9418 w 10000"/>
                  <a:gd name="connsiteY2" fmla="*/ 3395 h 10000"/>
                  <a:gd name="connsiteX3" fmla="*/ 8236 w 10000"/>
                  <a:gd name="connsiteY3" fmla="*/ 3954 h 10000"/>
                  <a:gd name="connsiteX4" fmla="*/ 7656 w 10000"/>
                  <a:gd name="connsiteY4" fmla="*/ 3954 h 10000"/>
                  <a:gd name="connsiteX5" fmla="*/ 7053 w 10000"/>
                  <a:gd name="connsiteY5" fmla="*/ 4532 h 10000"/>
                  <a:gd name="connsiteX6" fmla="*/ 7053 w 10000"/>
                  <a:gd name="connsiteY6" fmla="*/ 5092 h 10000"/>
                  <a:gd name="connsiteX7" fmla="*/ 7656 w 10000"/>
                  <a:gd name="connsiteY7" fmla="*/ 6231 h 10000"/>
                  <a:gd name="connsiteX8" fmla="*/ 7053 w 10000"/>
                  <a:gd name="connsiteY8" fmla="*/ 7348 h 10000"/>
                  <a:gd name="connsiteX9" fmla="*/ 5891 w 10000"/>
                  <a:gd name="connsiteY9" fmla="*/ 6787 h 10000"/>
                  <a:gd name="connsiteX10" fmla="*/ 5290 w 10000"/>
                  <a:gd name="connsiteY10" fmla="*/ 5650 h 10000"/>
                  <a:gd name="connsiteX11" fmla="*/ 4708 w 10000"/>
                  <a:gd name="connsiteY11" fmla="*/ 5650 h 10000"/>
                  <a:gd name="connsiteX12" fmla="*/ 4129 w 10000"/>
                  <a:gd name="connsiteY12" fmla="*/ 6787 h 10000"/>
                  <a:gd name="connsiteX13" fmla="*/ 2947 w 10000"/>
                  <a:gd name="connsiteY13" fmla="*/ 5650 h 10000"/>
                  <a:gd name="connsiteX14" fmla="*/ 2365 w 10000"/>
                  <a:gd name="connsiteY14" fmla="*/ 6787 h 10000"/>
                  <a:gd name="connsiteX15" fmla="*/ 2365 w 10000"/>
                  <a:gd name="connsiteY15" fmla="*/ 7927 h 10000"/>
                  <a:gd name="connsiteX16" fmla="*/ 1763 w 10000"/>
                  <a:gd name="connsiteY16" fmla="*/ 7927 h 10000"/>
                  <a:gd name="connsiteX17" fmla="*/ 1763 w 10000"/>
                  <a:gd name="connsiteY17" fmla="*/ 8486 h 10000"/>
                  <a:gd name="connsiteX18" fmla="*/ 2947 w 10000"/>
                  <a:gd name="connsiteY18" fmla="*/ 9045 h 10000"/>
                  <a:gd name="connsiteX19" fmla="*/ 1723 w 10000"/>
                  <a:gd name="connsiteY19" fmla="*/ 10000 h 10000"/>
                  <a:gd name="connsiteX20" fmla="*/ 1149 w 10000"/>
                  <a:gd name="connsiteY20" fmla="*/ 7368 h 10000"/>
                  <a:gd name="connsiteX21" fmla="*/ 1889 w 10000"/>
                  <a:gd name="connsiteY21" fmla="*/ 6465 h 10000"/>
                  <a:gd name="connsiteX22" fmla="*/ 1378 w 10000"/>
                  <a:gd name="connsiteY22" fmla="*/ 5229 h 10000"/>
                  <a:gd name="connsiteX23" fmla="*/ 2294 w 10000"/>
                  <a:gd name="connsiteY23" fmla="*/ 4620 h 10000"/>
                  <a:gd name="connsiteX24" fmla="*/ 2017 w 10000"/>
                  <a:gd name="connsiteY24" fmla="*/ 3607 h 10000"/>
                  <a:gd name="connsiteX25" fmla="*/ 601 w 10000"/>
                  <a:gd name="connsiteY25" fmla="*/ 3395 h 10000"/>
                  <a:gd name="connsiteX26" fmla="*/ 0 w 10000"/>
                  <a:gd name="connsiteY26" fmla="*/ 2836 h 10000"/>
                  <a:gd name="connsiteX27" fmla="*/ 2623 w 10000"/>
                  <a:gd name="connsiteY27" fmla="*/ 3072 h 10000"/>
                  <a:gd name="connsiteX28" fmla="*/ 3526 w 10000"/>
                  <a:gd name="connsiteY28" fmla="*/ 1697 h 10000"/>
                  <a:gd name="connsiteX29" fmla="*/ 4528 w 10000"/>
                  <a:gd name="connsiteY29" fmla="*/ 2712 h 10000"/>
                  <a:gd name="connsiteX30" fmla="*/ 4708 w 10000"/>
                  <a:gd name="connsiteY30" fmla="*/ 3395 h 10000"/>
                  <a:gd name="connsiteX31" fmla="*/ 5891 w 10000"/>
                  <a:gd name="connsiteY31" fmla="*/ 2255 h 10000"/>
                  <a:gd name="connsiteX32" fmla="*/ 5891 w 10000"/>
                  <a:gd name="connsiteY32" fmla="*/ 1697 h 10000"/>
                  <a:gd name="connsiteX33" fmla="*/ 7053 w 10000"/>
                  <a:gd name="connsiteY33" fmla="*/ 1118 h 10000"/>
                  <a:gd name="connsiteX34" fmla="*/ 7053 w 10000"/>
                  <a:gd name="connsiteY34" fmla="*/ 0 h 10000"/>
                  <a:gd name="connsiteX35" fmla="*/ 8236 w 10000"/>
                  <a:gd name="connsiteY35" fmla="*/ 0 h 10000"/>
                  <a:gd name="connsiteX36" fmla="*/ 10000 w 10000"/>
                  <a:gd name="connsiteY36" fmla="*/ 1697 h 10000"/>
                  <a:gd name="connsiteX0" fmla="*/ 9399 w 9399"/>
                  <a:gd name="connsiteY0" fmla="*/ 1697 h 10000"/>
                  <a:gd name="connsiteX1" fmla="*/ 8817 w 9399"/>
                  <a:gd name="connsiteY1" fmla="*/ 2255 h 10000"/>
                  <a:gd name="connsiteX2" fmla="*/ 8817 w 9399"/>
                  <a:gd name="connsiteY2" fmla="*/ 3395 h 10000"/>
                  <a:gd name="connsiteX3" fmla="*/ 7635 w 9399"/>
                  <a:gd name="connsiteY3" fmla="*/ 3954 h 10000"/>
                  <a:gd name="connsiteX4" fmla="*/ 7055 w 9399"/>
                  <a:gd name="connsiteY4" fmla="*/ 3954 h 10000"/>
                  <a:gd name="connsiteX5" fmla="*/ 6452 w 9399"/>
                  <a:gd name="connsiteY5" fmla="*/ 4532 h 10000"/>
                  <a:gd name="connsiteX6" fmla="*/ 6452 w 9399"/>
                  <a:gd name="connsiteY6" fmla="*/ 5092 h 10000"/>
                  <a:gd name="connsiteX7" fmla="*/ 7055 w 9399"/>
                  <a:gd name="connsiteY7" fmla="*/ 6231 h 10000"/>
                  <a:gd name="connsiteX8" fmla="*/ 6452 w 9399"/>
                  <a:gd name="connsiteY8" fmla="*/ 7348 h 10000"/>
                  <a:gd name="connsiteX9" fmla="*/ 5290 w 9399"/>
                  <a:gd name="connsiteY9" fmla="*/ 6787 h 10000"/>
                  <a:gd name="connsiteX10" fmla="*/ 4689 w 9399"/>
                  <a:gd name="connsiteY10" fmla="*/ 5650 h 10000"/>
                  <a:gd name="connsiteX11" fmla="*/ 4107 w 9399"/>
                  <a:gd name="connsiteY11" fmla="*/ 5650 h 10000"/>
                  <a:gd name="connsiteX12" fmla="*/ 3528 w 9399"/>
                  <a:gd name="connsiteY12" fmla="*/ 6787 h 10000"/>
                  <a:gd name="connsiteX13" fmla="*/ 2346 w 9399"/>
                  <a:gd name="connsiteY13" fmla="*/ 5650 h 10000"/>
                  <a:gd name="connsiteX14" fmla="*/ 1764 w 9399"/>
                  <a:gd name="connsiteY14" fmla="*/ 6787 h 10000"/>
                  <a:gd name="connsiteX15" fmla="*/ 1764 w 9399"/>
                  <a:gd name="connsiteY15" fmla="*/ 7927 h 10000"/>
                  <a:gd name="connsiteX16" fmla="*/ 1162 w 9399"/>
                  <a:gd name="connsiteY16" fmla="*/ 7927 h 10000"/>
                  <a:gd name="connsiteX17" fmla="*/ 1162 w 9399"/>
                  <a:gd name="connsiteY17" fmla="*/ 8486 h 10000"/>
                  <a:gd name="connsiteX18" fmla="*/ 2346 w 9399"/>
                  <a:gd name="connsiteY18" fmla="*/ 9045 h 10000"/>
                  <a:gd name="connsiteX19" fmla="*/ 1122 w 9399"/>
                  <a:gd name="connsiteY19" fmla="*/ 10000 h 10000"/>
                  <a:gd name="connsiteX20" fmla="*/ 548 w 9399"/>
                  <a:gd name="connsiteY20" fmla="*/ 7368 h 10000"/>
                  <a:gd name="connsiteX21" fmla="*/ 1288 w 9399"/>
                  <a:gd name="connsiteY21" fmla="*/ 6465 h 10000"/>
                  <a:gd name="connsiteX22" fmla="*/ 777 w 9399"/>
                  <a:gd name="connsiteY22" fmla="*/ 5229 h 10000"/>
                  <a:gd name="connsiteX23" fmla="*/ 1693 w 9399"/>
                  <a:gd name="connsiteY23" fmla="*/ 4620 h 10000"/>
                  <a:gd name="connsiteX24" fmla="*/ 1416 w 9399"/>
                  <a:gd name="connsiteY24" fmla="*/ 3607 h 10000"/>
                  <a:gd name="connsiteX25" fmla="*/ 0 w 9399"/>
                  <a:gd name="connsiteY25" fmla="*/ 3395 h 10000"/>
                  <a:gd name="connsiteX26" fmla="*/ 2022 w 9399"/>
                  <a:gd name="connsiteY26" fmla="*/ 3072 h 10000"/>
                  <a:gd name="connsiteX27" fmla="*/ 2925 w 9399"/>
                  <a:gd name="connsiteY27" fmla="*/ 1697 h 10000"/>
                  <a:gd name="connsiteX28" fmla="*/ 3927 w 9399"/>
                  <a:gd name="connsiteY28" fmla="*/ 2712 h 10000"/>
                  <a:gd name="connsiteX29" fmla="*/ 4107 w 9399"/>
                  <a:gd name="connsiteY29" fmla="*/ 3395 h 10000"/>
                  <a:gd name="connsiteX30" fmla="*/ 5290 w 9399"/>
                  <a:gd name="connsiteY30" fmla="*/ 2255 h 10000"/>
                  <a:gd name="connsiteX31" fmla="*/ 5290 w 9399"/>
                  <a:gd name="connsiteY31" fmla="*/ 1697 h 10000"/>
                  <a:gd name="connsiteX32" fmla="*/ 6452 w 9399"/>
                  <a:gd name="connsiteY32" fmla="*/ 1118 h 10000"/>
                  <a:gd name="connsiteX33" fmla="*/ 6452 w 9399"/>
                  <a:gd name="connsiteY33" fmla="*/ 0 h 10000"/>
                  <a:gd name="connsiteX34" fmla="*/ 7635 w 9399"/>
                  <a:gd name="connsiteY34" fmla="*/ 0 h 10000"/>
                  <a:gd name="connsiteX35" fmla="*/ 9399 w 9399"/>
                  <a:gd name="connsiteY35" fmla="*/ 1697 h 10000"/>
                  <a:gd name="connsiteX0" fmla="*/ 9417 w 9417"/>
                  <a:gd name="connsiteY0" fmla="*/ 1697 h 10000"/>
                  <a:gd name="connsiteX1" fmla="*/ 8798 w 9417"/>
                  <a:gd name="connsiteY1" fmla="*/ 2255 h 10000"/>
                  <a:gd name="connsiteX2" fmla="*/ 8798 w 9417"/>
                  <a:gd name="connsiteY2" fmla="*/ 3395 h 10000"/>
                  <a:gd name="connsiteX3" fmla="*/ 7540 w 9417"/>
                  <a:gd name="connsiteY3" fmla="*/ 3954 h 10000"/>
                  <a:gd name="connsiteX4" fmla="*/ 6923 w 9417"/>
                  <a:gd name="connsiteY4" fmla="*/ 3954 h 10000"/>
                  <a:gd name="connsiteX5" fmla="*/ 6282 w 9417"/>
                  <a:gd name="connsiteY5" fmla="*/ 4532 h 10000"/>
                  <a:gd name="connsiteX6" fmla="*/ 6282 w 9417"/>
                  <a:gd name="connsiteY6" fmla="*/ 5092 h 10000"/>
                  <a:gd name="connsiteX7" fmla="*/ 6923 w 9417"/>
                  <a:gd name="connsiteY7" fmla="*/ 6231 h 10000"/>
                  <a:gd name="connsiteX8" fmla="*/ 6282 w 9417"/>
                  <a:gd name="connsiteY8" fmla="*/ 7348 h 10000"/>
                  <a:gd name="connsiteX9" fmla="*/ 5045 w 9417"/>
                  <a:gd name="connsiteY9" fmla="*/ 6787 h 10000"/>
                  <a:gd name="connsiteX10" fmla="*/ 4406 w 9417"/>
                  <a:gd name="connsiteY10" fmla="*/ 5650 h 10000"/>
                  <a:gd name="connsiteX11" fmla="*/ 3787 w 9417"/>
                  <a:gd name="connsiteY11" fmla="*/ 5650 h 10000"/>
                  <a:gd name="connsiteX12" fmla="*/ 3171 w 9417"/>
                  <a:gd name="connsiteY12" fmla="*/ 6787 h 10000"/>
                  <a:gd name="connsiteX13" fmla="*/ 1913 w 9417"/>
                  <a:gd name="connsiteY13" fmla="*/ 5650 h 10000"/>
                  <a:gd name="connsiteX14" fmla="*/ 1294 w 9417"/>
                  <a:gd name="connsiteY14" fmla="*/ 6787 h 10000"/>
                  <a:gd name="connsiteX15" fmla="*/ 1294 w 9417"/>
                  <a:gd name="connsiteY15" fmla="*/ 7927 h 10000"/>
                  <a:gd name="connsiteX16" fmla="*/ 653 w 9417"/>
                  <a:gd name="connsiteY16" fmla="*/ 7927 h 10000"/>
                  <a:gd name="connsiteX17" fmla="*/ 653 w 9417"/>
                  <a:gd name="connsiteY17" fmla="*/ 8486 h 10000"/>
                  <a:gd name="connsiteX18" fmla="*/ 1913 w 9417"/>
                  <a:gd name="connsiteY18" fmla="*/ 9045 h 10000"/>
                  <a:gd name="connsiteX19" fmla="*/ 611 w 9417"/>
                  <a:gd name="connsiteY19" fmla="*/ 10000 h 10000"/>
                  <a:gd name="connsiteX20" fmla="*/ 0 w 9417"/>
                  <a:gd name="connsiteY20" fmla="*/ 7368 h 10000"/>
                  <a:gd name="connsiteX21" fmla="*/ 787 w 9417"/>
                  <a:gd name="connsiteY21" fmla="*/ 6465 h 10000"/>
                  <a:gd name="connsiteX22" fmla="*/ 244 w 9417"/>
                  <a:gd name="connsiteY22" fmla="*/ 5229 h 10000"/>
                  <a:gd name="connsiteX23" fmla="*/ 1218 w 9417"/>
                  <a:gd name="connsiteY23" fmla="*/ 4620 h 10000"/>
                  <a:gd name="connsiteX24" fmla="*/ 924 w 9417"/>
                  <a:gd name="connsiteY24" fmla="*/ 3607 h 10000"/>
                  <a:gd name="connsiteX25" fmla="*/ 1568 w 9417"/>
                  <a:gd name="connsiteY25" fmla="*/ 3072 h 10000"/>
                  <a:gd name="connsiteX26" fmla="*/ 2529 w 9417"/>
                  <a:gd name="connsiteY26" fmla="*/ 1697 h 10000"/>
                  <a:gd name="connsiteX27" fmla="*/ 3595 w 9417"/>
                  <a:gd name="connsiteY27" fmla="*/ 2712 h 10000"/>
                  <a:gd name="connsiteX28" fmla="*/ 3787 w 9417"/>
                  <a:gd name="connsiteY28" fmla="*/ 3395 h 10000"/>
                  <a:gd name="connsiteX29" fmla="*/ 5045 w 9417"/>
                  <a:gd name="connsiteY29" fmla="*/ 2255 h 10000"/>
                  <a:gd name="connsiteX30" fmla="*/ 5045 w 9417"/>
                  <a:gd name="connsiteY30" fmla="*/ 1697 h 10000"/>
                  <a:gd name="connsiteX31" fmla="*/ 6282 w 9417"/>
                  <a:gd name="connsiteY31" fmla="*/ 1118 h 10000"/>
                  <a:gd name="connsiteX32" fmla="*/ 6282 w 9417"/>
                  <a:gd name="connsiteY32" fmla="*/ 0 h 10000"/>
                  <a:gd name="connsiteX33" fmla="*/ 7540 w 9417"/>
                  <a:gd name="connsiteY33" fmla="*/ 0 h 10000"/>
                  <a:gd name="connsiteX34" fmla="*/ 9417 w 9417"/>
                  <a:gd name="connsiteY34" fmla="*/ 1697 h 10000"/>
                  <a:gd name="connsiteX0" fmla="*/ 10000 w 10000"/>
                  <a:gd name="connsiteY0" fmla="*/ 1697 h 10000"/>
                  <a:gd name="connsiteX1" fmla="*/ 9343 w 10000"/>
                  <a:gd name="connsiteY1" fmla="*/ 2255 h 10000"/>
                  <a:gd name="connsiteX2" fmla="*/ 9343 w 10000"/>
                  <a:gd name="connsiteY2" fmla="*/ 3395 h 10000"/>
                  <a:gd name="connsiteX3" fmla="*/ 8007 w 10000"/>
                  <a:gd name="connsiteY3" fmla="*/ 3954 h 10000"/>
                  <a:gd name="connsiteX4" fmla="*/ 7352 w 10000"/>
                  <a:gd name="connsiteY4" fmla="*/ 3954 h 10000"/>
                  <a:gd name="connsiteX5" fmla="*/ 6671 w 10000"/>
                  <a:gd name="connsiteY5" fmla="*/ 4532 h 10000"/>
                  <a:gd name="connsiteX6" fmla="*/ 6671 w 10000"/>
                  <a:gd name="connsiteY6" fmla="*/ 5092 h 10000"/>
                  <a:gd name="connsiteX7" fmla="*/ 7352 w 10000"/>
                  <a:gd name="connsiteY7" fmla="*/ 6231 h 10000"/>
                  <a:gd name="connsiteX8" fmla="*/ 6671 w 10000"/>
                  <a:gd name="connsiteY8" fmla="*/ 7348 h 10000"/>
                  <a:gd name="connsiteX9" fmla="*/ 5357 w 10000"/>
                  <a:gd name="connsiteY9" fmla="*/ 6787 h 10000"/>
                  <a:gd name="connsiteX10" fmla="*/ 4679 w 10000"/>
                  <a:gd name="connsiteY10" fmla="*/ 5650 h 10000"/>
                  <a:gd name="connsiteX11" fmla="*/ 4021 w 10000"/>
                  <a:gd name="connsiteY11" fmla="*/ 5650 h 10000"/>
                  <a:gd name="connsiteX12" fmla="*/ 3367 w 10000"/>
                  <a:gd name="connsiteY12" fmla="*/ 6787 h 10000"/>
                  <a:gd name="connsiteX13" fmla="*/ 2031 w 10000"/>
                  <a:gd name="connsiteY13" fmla="*/ 5650 h 10000"/>
                  <a:gd name="connsiteX14" fmla="*/ 1374 w 10000"/>
                  <a:gd name="connsiteY14" fmla="*/ 6787 h 10000"/>
                  <a:gd name="connsiteX15" fmla="*/ 1374 w 10000"/>
                  <a:gd name="connsiteY15" fmla="*/ 7927 h 10000"/>
                  <a:gd name="connsiteX16" fmla="*/ 693 w 10000"/>
                  <a:gd name="connsiteY16" fmla="*/ 7927 h 10000"/>
                  <a:gd name="connsiteX17" fmla="*/ 693 w 10000"/>
                  <a:gd name="connsiteY17" fmla="*/ 8486 h 10000"/>
                  <a:gd name="connsiteX18" fmla="*/ 2031 w 10000"/>
                  <a:gd name="connsiteY18" fmla="*/ 9045 h 10000"/>
                  <a:gd name="connsiteX19" fmla="*/ 649 w 10000"/>
                  <a:gd name="connsiteY19" fmla="*/ 10000 h 10000"/>
                  <a:gd name="connsiteX20" fmla="*/ 0 w 10000"/>
                  <a:gd name="connsiteY20" fmla="*/ 7368 h 10000"/>
                  <a:gd name="connsiteX21" fmla="*/ 836 w 10000"/>
                  <a:gd name="connsiteY21" fmla="*/ 6465 h 10000"/>
                  <a:gd name="connsiteX22" fmla="*/ 259 w 10000"/>
                  <a:gd name="connsiteY22" fmla="*/ 5229 h 10000"/>
                  <a:gd name="connsiteX23" fmla="*/ 1293 w 10000"/>
                  <a:gd name="connsiteY23" fmla="*/ 4620 h 10000"/>
                  <a:gd name="connsiteX24" fmla="*/ 981 w 10000"/>
                  <a:gd name="connsiteY24" fmla="*/ 3607 h 10000"/>
                  <a:gd name="connsiteX25" fmla="*/ 1665 w 10000"/>
                  <a:gd name="connsiteY25" fmla="*/ 3072 h 10000"/>
                  <a:gd name="connsiteX26" fmla="*/ 3818 w 10000"/>
                  <a:gd name="connsiteY26" fmla="*/ 2712 h 10000"/>
                  <a:gd name="connsiteX27" fmla="*/ 4021 w 10000"/>
                  <a:gd name="connsiteY27" fmla="*/ 3395 h 10000"/>
                  <a:gd name="connsiteX28" fmla="*/ 5357 w 10000"/>
                  <a:gd name="connsiteY28" fmla="*/ 2255 h 10000"/>
                  <a:gd name="connsiteX29" fmla="*/ 5357 w 10000"/>
                  <a:gd name="connsiteY29" fmla="*/ 1697 h 10000"/>
                  <a:gd name="connsiteX30" fmla="*/ 6671 w 10000"/>
                  <a:gd name="connsiteY30" fmla="*/ 1118 h 10000"/>
                  <a:gd name="connsiteX31" fmla="*/ 6671 w 10000"/>
                  <a:gd name="connsiteY31" fmla="*/ 0 h 10000"/>
                  <a:gd name="connsiteX32" fmla="*/ 8007 w 10000"/>
                  <a:gd name="connsiteY32" fmla="*/ 0 h 10000"/>
                  <a:gd name="connsiteX33" fmla="*/ 10000 w 10000"/>
                  <a:gd name="connsiteY33" fmla="*/ 1697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000" h="10000">
                    <a:moveTo>
                      <a:pt x="10000" y="1697"/>
                    </a:moveTo>
                    <a:lnTo>
                      <a:pt x="9343" y="2255"/>
                    </a:lnTo>
                    <a:lnTo>
                      <a:pt x="9343" y="3395"/>
                    </a:lnTo>
                    <a:lnTo>
                      <a:pt x="8007" y="3954"/>
                    </a:lnTo>
                    <a:lnTo>
                      <a:pt x="7352" y="3954"/>
                    </a:lnTo>
                    <a:lnTo>
                      <a:pt x="6671" y="4532"/>
                    </a:lnTo>
                    <a:lnTo>
                      <a:pt x="6671" y="5092"/>
                    </a:lnTo>
                    <a:lnTo>
                      <a:pt x="7352" y="6231"/>
                    </a:lnTo>
                    <a:lnTo>
                      <a:pt x="6671" y="7348"/>
                    </a:lnTo>
                    <a:lnTo>
                      <a:pt x="5357" y="6787"/>
                    </a:lnTo>
                    <a:lnTo>
                      <a:pt x="4679" y="5650"/>
                    </a:lnTo>
                    <a:lnTo>
                      <a:pt x="4021" y="5650"/>
                    </a:lnTo>
                    <a:lnTo>
                      <a:pt x="3367" y="6787"/>
                    </a:lnTo>
                    <a:lnTo>
                      <a:pt x="2031" y="5650"/>
                    </a:lnTo>
                    <a:lnTo>
                      <a:pt x="1374" y="6787"/>
                    </a:lnTo>
                    <a:lnTo>
                      <a:pt x="1374" y="7927"/>
                    </a:lnTo>
                    <a:lnTo>
                      <a:pt x="693" y="7927"/>
                    </a:lnTo>
                    <a:lnTo>
                      <a:pt x="693" y="8486"/>
                    </a:lnTo>
                    <a:lnTo>
                      <a:pt x="2031" y="9045"/>
                    </a:lnTo>
                    <a:lnTo>
                      <a:pt x="649" y="10000"/>
                    </a:lnTo>
                    <a:cubicBezTo>
                      <a:pt x="431" y="9123"/>
                      <a:pt x="218" y="8245"/>
                      <a:pt x="0" y="7368"/>
                    </a:cubicBezTo>
                    <a:lnTo>
                      <a:pt x="836" y="6465"/>
                    </a:lnTo>
                    <a:lnTo>
                      <a:pt x="259" y="5229"/>
                    </a:lnTo>
                    <a:lnTo>
                      <a:pt x="1293" y="4620"/>
                    </a:lnTo>
                    <a:cubicBezTo>
                      <a:pt x="1189" y="4282"/>
                      <a:pt x="1084" y="3945"/>
                      <a:pt x="981" y="3607"/>
                    </a:cubicBezTo>
                    <a:lnTo>
                      <a:pt x="1665" y="3072"/>
                    </a:lnTo>
                    <a:lnTo>
                      <a:pt x="3818" y="2712"/>
                    </a:lnTo>
                    <a:cubicBezTo>
                      <a:pt x="3884" y="2940"/>
                      <a:pt x="3955" y="3167"/>
                      <a:pt x="4021" y="3395"/>
                    </a:cubicBezTo>
                    <a:lnTo>
                      <a:pt x="5357" y="2255"/>
                    </a:lnTo>
                    <a:lnTo>
                      <a:pt x="5357" y="1697"/>
                    </a:lnTo>
                    <a:lnTo>
                      <a:pt x="6671" y="1118"/>
                    </a:lnTo>
                    <a:lnTo>
                      <a:pt x="6671" y="0"/>
                    </a:lnTo>
                    <a:lnTo>
                      <a:pt x="8007" y="0"/>
                    </a:lnTo>
                    <a:lnTo>
                      <a:pt x="10000" y="16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82" name="グループ化 281"/>
          <p:cNvGrpSpPr/>
          <p:nvPr/>
        </p:nvGrpSpPr>
        <p:grpSpPr>
          <a:xfrm>
            <a:off x="3481884" y="480219"/>
            <a:ext cx="6009888" cy="4455319"/>
            <a:chOff x="3481884" y="480219"/>
            <a:chExt cx="6009888" cy="4455319"/>
          </a:xfrm>
        </p:grpSpPr>
        <p:grpSp>
          <p:nvGrpSpPr>
            <p:cNvPr id="283" name="グループ化 282"/>
            <p:cNvGrpSpPr/>
            <p:nvPr/>
          </p:nvGrpSpPr>
          <p:grpSpPr>
            <a:xfrm>
              <a:off x="3481884" y="3057138"/>
              <a:ext cx="1883867" cy="1878400"/>
              <a:chOff x="3481884" y="3057138"/>
              <a:chExt cx="1883867" cy="1878400"/>
            </a:xfrm>
          </p:grpSpPr>
          <p:sp>
            <p:nvSpPr>
              <p:cNvPr id="292" name="正方形/長方形 291"/>
              <p:cNvSpPr/>
              <p:nvPr/>
            </p:nvSpPr>
            <p:spPr>
              <a:xfrm>
                <a:off x="3892550" y="46585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早良区</a:t>
                </a:r>
              </a:p>
            </p:txBody>
          </p:sp>
          <p:sp>
            <p:nvSpPr>
              <p:cNvPr id="293" name="正方形/長方形 292"/>
              <p:cNvSpPr/>
              <p:nvPr/>
            </p:nvSpPr>
            <p:spPr>
              <a:xfrm>
                <a:off x="4076917" y="415288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城南区</a:t>
                </a:r>
              </a:p>
            </p:txBody>
          </p:sp>
          <p:sp>
            <p:nvSpPr>
              <p:cNvPr id="294" name="正方形/長方形 293"/>
              <p:cNvSpPr/>
              <p:nvPr/>
            </p:nvSpPr>
            <p:spPr>
              <a:xfrm>
                <a:off x="3481884" y="392350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295" name="正方形/長方形 294"/>
              <p:cNvSpPr/>
              <p:nvPr/>
            </p:nvSpPr>
            <p:spPr>
              <a:xfrm>
                <a:off x="4597458" y="407765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296" name="正方形/長方形 295"/>
              <p:cNvSpPr/>
              <p:nvPr/>
            </p:nvSpPr>
            <p:spPr>
              <a:xfrm>
                <a:off x="4289424" y="3574276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4719420" y="374253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博多区</a:t>
                </a:r>
              </a:p>
            </p:txBody>
          </p:sp>
          <p:sp>
            <p:nvSpPr>
              <p:cNvPr id="298" name="正方形/長方形 297"/>
              <p:cNvSpPr/>
              <p:nvPr/>
            </p:nvSpPr>
            <p:spPr>
              <a:xfrm>
                <a:off x="4826000" y="30571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  <p:grpSp>
          <p:nvGrpSpPr>
            <p:cNvPr id="284" name="グループ化 283"/>
            <p:cNvGrpSpPr/>
            <p:nvPr/>
          </p:nvGrpSpPr>
          <p:grpSpPr>
            <a:xfrm>
              <a:off x="6819640" y="480219"/>
              <a:ext cx="2672132" cy="1526768"/>
              <a:chOff x="6819640" y="480219"/>
              <a:chExt cx="2672132" cy="1526768"/>
            </a:xfrm>
          </p:grpSpPr>
          <p:sp>
            <p:nvSpPr>
              <p:cNvPr id="285" name="正方形/長方形 284"/>
              <p:cNvSpPr/>
              <p:nvPr/>
            </p:nvSpPr>
            <p:spPr>
              <a:xfrm>
                <a:off x="8845441" y="6604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門司区</a:t>
                </a:r>
              </a:p>
            </p:txBody>
          </p:sp>
          <p:sp>
            <p:nvSpPr>
              <p:cNvPr id="286" name="正方形/長方形 285"/>
              <p:cNvSpPr/>
              <p:nvPr/>
            </p:nvSpPr>
            <p:spPr>
              <a:xfrm>
                <a:off x="6819640" y="1136263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八幡西区</a:t>
                </a:r>
              </a:p>
            </p:txBody>
          </p:sp>
          <p:sp>
            <p:nvSpPr>
              <p:cNvPr id="287" name="正方形/長方形 286"/>
              <p:cNvSpPr/>
              <p:nvPr/>
            </p:nvSpPr>
            <p:spPr>
              <a:xfrm>
                <a:off x="7537331" y="121158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八幡東区</a:t>
                </a:r>
              </a:p>
            </p:txBody>
          </p:sp>
          <p:sp>
            <p:nvSpPr>
              <p:cNvPr id="288" name="正方形/長方形 287"/>
              <p:cNvSpPr/>
              <p:nvPr/>
            </p:nvSpPr>
            <p:spPr>
              <a:xfrm>
                <a:off x="7980303" y="1729988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小倉南区</a:t>
                </a:r>
              </a:p>
            </p:txBody>
          </p:sp>
          <p:sp>
            <p:nvSpPr>
              <p:cNvPr id="289" name="正方形/長方形 288"/>
              <p:cNvSpPr/>
              <p:nvPr/>
            </p:nvSpPr>
            <p:spPr>
              <a:xfrm>
                <a:off x="8116827" y="922516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小倉北区</a:t>
                </a:r>
              </a:p>
            </p:txBody>
          </p:sp>
          <p:sp>
            <p:nvSpPr>
              <p:cNvPr id="290" name="正方形/長方形 289"/>
              <p:cNvSpPr/>
              <p:nvPr/>
            </p:nvSpPr>
            <p:spPr>
              <a:xfrm>
                <a:off x="8042275" y="556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戸畑区</a:t>
                </a:r>
              </a:p>
            </p:txBody>
          </p:sp>
          <p:sp>
            <p:nvSpPr>
              <p:cNvPr id="291" name="正方形/長方形 290"/>
              <p:cNvSpPr/>
              <p:nvPr/>
            </p:nvSpPr>
            <p:spPr>
              <a:xfrm>
                <a:off x="7046008" y="48021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若松区</a:t>
                </a:r>
              </a:p>
            </p:txBody>
          </p:sp>
        </p:grpSp>
      </p:grpSp>
      <p:grpSp>
        <p:nvGrpSpPr>
          <p:cNvPr id="299" name="グループ化 298"/>
          <p:cNvGrpSpPr/>
          <p:nvPr/>
        </p:nvGrpSpPr>
        <p:grpSpPr>
          <a:xfrm>
            <a:off x="2739373" y="731103"/>
            <a:ext cx="8533245" cy="8442960"/>
            <a:chOff x="2739373" y="731103"/>
            <a:chExt cx="8533245" cy="8442960"/>
          </a:xfrm>
        </p:grpSpPr>
        <p:sp>
          <p:nvSpPr>
            <p:cNvPr id="300" name="正方形/長方形 299"/>
            <p:cNvSpPr/>
            <p:nvPr/>
          </p:nvSpPr>
          <p:spPr>
            <a:xfrm>
              <a:off x="7227015" y="7988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3993002" y="383389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5981725" y="24195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4951412" y="79995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6283543" y="1301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4758174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5231251" y="29438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4393739" y="24109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2739373" y="4170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7029889" y="5219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6940550" y="41671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嘉麻市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7437437" y="63119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5170487" y="23480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5365751" y="425418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4910365" y="452774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5383431" y="35886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6740525" y="25118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6074789" y="48709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7197944" y="303819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7272852" y="26369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福智町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8344606" y="352508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5658290" y="68517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4591269" y="43418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5568157" y="1557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5207673" y="48263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5703543" y="53896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8999757" y="24482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3980906" y="7127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6223000" y="33085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6648890" y="7183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5062756" y="18782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5974201" y="7311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6602853" y="37728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5994400" y="566592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7609047" y="3826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4726927" y="88662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8098057" y="43481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7944067" y="32390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9225182" y="34624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10158852" y="4086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10530107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8522509" y="306654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8842594" y="19525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7944068" y="2686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4657151" y="73485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8020050" y="52023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6466327" y="1762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5786513" y="11035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6511758" y="9373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5460199" y="3319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5525832" y="3916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4955995" y="38370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4300766" y="485445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6813366" y="14966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9538248" y="38671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5230813" y="72501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4308914" y="7831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7437437" y="33671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358" name="正方形/長方形 357"/>
            <p:cNvSpPr/>
            <p:nvPr/>
          </p:nvSpPr>
          <p:spPr>
            <a:xfrm>
              <a:off x="7029450" y="20526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359" name="正方形/長方形 358"/>
            <p:cNvSpPr/>
            <p:nvPr/>
          </p:nvSpPr>
          <p:spPr>
            <a:xfrm>
              <a:off x="5577795" y="629644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1476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160713" y="2640013"/>
            <a:ext cx="2249487" cy="2700337"/>
            <a:chOff x="3160713" y="2640013"/>
            <a:chExt cx="2249487" cy="2700337"/>
          </a:xfrm>
        </p:grpSpPr>
        <p:sp>
          <p:nvSpPr>
            <p:cNvPr id="158" name="Freeform 1015"/>
            <p:cNvSpPr>
              <a:spLocks/>
            </p:cNvSpPr>
            <p:nvPr/>
          </p:nvSpPr>
          <p:spPr bwMode="auto">
            <a:xfrm>
              <a:off x="3340100" y="2820988"/>
              <a:ext cx="90488" cy="88900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1016"/>
            <p:cNvSpPr>
              <a:spLocks/>
            </p:cNvSpPr>
            <p:nvPr/>
          </p:nvSpPr>
          <p:spPr bwMode="auto">
            <a:xfrm>
              <a:off x="3790950" y="2909888"/>
              <a:ext cx="179388" cy="180975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1017"/>
            <p:cNvSpPr>
              <a:spLocks/>
            </p:cNvSpPr>
            <p:nvPr/>
          </p:nvSpPr>
          <p:spPr bwMode="auto">
            <a:xfrm>
              <a:off x="3879850" y="3360738"/>
              <a:ext cx="90488" cy="269875"/>
            </a:xfrm>
            <a:custGeom>
              <a:avLst/>
              <a:gdLst>
                <a:gd name="T0" fmla="*/ 0 w 57"/>
                <a:gd name="T1" fmla="*/ 0 h 170"/>
                <a:gd name="T2" fmla="*/ 0 w 57"/>
                <a:gd name="T3" fmla="*/ 170 h 170"/>
                <a:gd name="T4" fmla="*/ 57 w 57"/>
                <a:gd name="T5" fmla="*/ 170 h 170"/>
                <a:gd name="T6" fmla="*/ 57 w 57"/>
                <a:gd name="T7" fmla="*/ 0 h 170"/>
                <a:gd name="T8" fmla="*/ 0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1018"/>
            <p:cNvSpPr>
              <a:spLocks/>
            </p:cNvSpPr>
            <p:nvPr/>
          </p:nvSpPr>
          <p:spPr bwMode="auto">
            <a:xfrm>
              <a:off x="4149725" y="2640013"/>
              <a:ext cx="1260475" cy="990600"/>
            </a:xfrm>
            <a:custGeom>
              <a:avLst/>
              <a:gdLst>
                <a:gd name="T0" fmla="*/ 567 w 794"/>
                <a:gd name="T1" fmla="*/ 624 h 624"/>
                <a:gd name="T2" fmla="*/ 454 w 794"/>
                <a:gd name="T3" fmla="*/ 624 h 624"/>
                <a:gd name="T4" fmla="*/ 454 w 794"/>
                <a:gd name="T5" fmla="*/ 567 h 624"/>
                <a:gd name="T6" fmla="*/ 397 w 794"/>
                <a:gd name="T7" fmla="*/ 567 h 624"/>
                <a:gd name="T8" fmla="*/ 397 w 794"/>
                <a:gd name="T9" fmla="*/ 454 h 624"/>
                <a:gd name="T10" fmla="*/ 454 w 794"/>
                <a:gd name="T11" fmla="*/ 454 h 624"/>
                <a:gd name="T12" fmla="*/ 454 w 794"/>
                <a:gd name="T13" fmla="*/ 397 h 624"/>
                <a:gd name="T14" fmla="*/ 397 w 794"/>
                <a:gd name="T15" fmla="*/ 397 h 624"/>
                <a:gd name="T16" fmla="*/ 397 w 794"/>
                <a:gd name="T17" fmla="*/ 340 h 624"/>
                <a:gd name="T18" fmla="*/ 341 w 794"/>
                <a:gd name="T19" fmla="*/ 340 h 624"/>
                <a:gd name="T20" fmla="*/ 341 w 794"/>
                <a:gd name="T21" fmla="*/ 284 h 624"/>
                <a:gd name="T22" fmla="*/ 454 w 794"/>
                <a:gd name="T23" fmla="*/ 284 h 624"/>
                <a:gd name="T24" fmla="*/ 454 w 794"/>
                <a:gd name="T25" fmla="*/ 227 h 624"/>
                <a:gd name="T26" fmla="*/ 511 w 794"/>
                <a:gd name="T27" fmla="*/ 227 h 624"/>
                <a:gd name="T28" fmla="*/ 511 w 794"/>
                <a:gd name="T29" fmla="*/ 170 h 624"/>
                <a:gd name="T30" fmla="*/ 397 w 794"/>
                <a:gd name="T31" fmla="*/ 170 h 624"/>
                <a:gd name="T32" fmla="*/ 397 w 794"/>
                <a:gd name="T33" fmla="*/ 227 h 624"/>
                <a:gd name="T34" fmla="*/ 341 w 794"/>
                <a:gd name="T35" fmla="*/ 227 h 624"/>
                <a:gd name="T36" fmla="*/ 341 w 794"/>
                <a:gd name="T37" fmla="*/ 284 h 624"/>
                <a:gd name="T38" fmla="*/ 227 w 794"/>
                <a:gd name="T39" fmla="*/ 284 h 624"/>
                <a:gd name="T40" fmla="*/ 227 w 794"/>
                <a:gd name="T41" fmla="*/ 340 h 624"/>
                <a:gd name="T42" fmla="*/ 171 w 794"/>
                <a:gd name="T43" fmla="*/ 340 h 624"/>
                <a:gd name="T44" fmla="*/ 171 w 794"/>
                <a:gd name="T45" fmla="*/ 397 h 624"/>
                <a:gd name="T46" fmla="*/ 0 w 794"/>
                <a:gd name="T47" fmla="*/ 397 h 624"/>
                <a:gd name="T48" fmla="*/ 0 w 794"/>
                <a:gd name="T49" fmla="*/ 284 h 624"/>
                <a:gd name="T50" fmla="*/ 171 w 794"/>
                <a:gd name="T51" fmla="*/ 284 h 624"/>
                <a:gd name="T52" fmla="*/ 171 w 794"/>
                <a:gd name="T53" fmla="*/ 227 h 624"/>
                <a:gd name="T54" fmla="*/ 284 w 794"/>
                <a:gd name="T55" fmla="*/ 227 h 624"/>
                <a:gd name="T56" fmla="*/ 284 w 794"/>
                <a:gd name="T57" fmla="*/ 170 h 624"/>
                <a:gd name="T58" fmla="*/ 341 w 794"/>
                <a:gd name="T59" fmla="*/ 170 h 624"/>
                <a:gd name="T60" fmla="*/ 341 w 794"/>
                <a:gd name="T61" fmla="*/ 114 h 624"/>
                <a:gd name="T62" fmla="*/ 397 w 794"/>
                <a:gd name="T63" fmla="*/ 114 h 624"/>
                <a:gd name="T64" fmla="*/ 397 w 794"/>
                <a:gd name="T65" fmla="*/ 0 h 624"/>
                <a:gd name="T66" fmla="*/ 511 w 794"/>
                <a:gd name="T67" fmla="*/ 0 h 624"/>
                <a:gd name="T68" fmla="*/ 511 w 794"/>
                <a:gd name="T69" fmla="*/ 114 h 624"/>
                <a:gd name="T70" fmla="*/ 624 w 794"/>
                <a:gd name="T71" fmla="*/ 114 h 624"/>
                <a:gd name="T72" fmla="*/ 624 w 794"/>
                <a:gd name="T73" fmla="*/ 170 h 624"/>
                <a:gd name="T74" fmla="*/ 681 w 794"/>
                <a:gd name="T75" fmla="*/ 170 h 624"/>
                <a:gd name="T76" fmla="*/ 681 w 794"/>
                <a:gd name="T77" fmla="*/ 284 h 624"/>
                <a:gd name="T78" fmla="*/ 738 w 794"/>
                <a:gd name="T79" fmla="*/ 284 h 624"/>
                <a:gd name="T80" fmla="*/ 738 w 794"/>
                <a:gd name="T81" fmla="*/ 397 h 624"/>
                <a:gd name="T82" fmla="*/ 794 w 794"/>
                <a:gd name="T83" fmla="*/ 397 h 624"/>
                <a:gd name="T84" fmla="*/ 794 w 794"/>
                <a:gd name="T85" fmla="*/ 454 h 624"/>
                <a:gd name="T86" fmla="*/ 624 w 794"/>
                <a:gd name="T87" fmla="*/ 454 h 624"/>
                <a:gd name="T88" fmla="*/ 624 w 794"/>
                <a:gd name="T89" fmla="*/ 510 h 624"/>
                <a:gd name="T90" fmla="*/ 567 w 794"/>
                <a:gd name="T91" fmla="*/ 510 h 624"/>
                <a:gd name="T92" fmla="*/ 567 w 794"/>
                <a:gd name="T9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4" h="624">
                  <a:moveTo>
                    <a:pt x="567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341" y="340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738" y="284"/>
                  </a:lnTo>
                  <a:lnTo>
                    <a:pt x="738" y="397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1021"/>
            <p:cNvSpPr>
              <a:spLocks/>
            </p:cNvSpPr>
            <p:nvPr/>
          </p:nvSpPr>
          <p:spPr bwMode="auto">
            <a:xfrm>
              <a:off x="5219700" y="4614863"/>
              <a:ext cx="14288" cy="4763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0" y="3"/>
                    <a:pt x="6" y="1"/>
                    <a:pt x="9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1022"/>
            <p:cNvSpPr>
              <a:spLocks/>
            </p:cNvSpPr>
            <p:nvPr/>
          </p:nvSpPr>
          <p:spPr bwMode="auto">
            <a:xfrm>
              <a:off x="4960938" y="4170363"/>
              <a:ext cx="360363" cy="450850"/>
            </a:xfrm>
            <a:custGeom>
              <a:avLst/>
              <a:gdLst>
                <a:gd name="T0" fmla="*/ 170 w 227"/>
                <a:gd name="T1" fmla="*/ 284 h 284"/>
                <a:gd name="T2" fmla="*/ 56 w 227"/>
                <a:gd name="T3" fmla="*/ 284 h 284"/>
                <a:gd name="T4" fmla="*/ 56 w 227"/>
                <a:gd name="T5" fmla="*/ 170 h 284"/>
                <a:gd name="T6" fmla="*/ 0 w 227"/>
                <a:gd name="T7" fmla="*/ 170 h 284"/>
                <a:gd name="T8" fmla="*/ 0 w 227"/>
                <a:gd name="T9" fmla="*/ 113 h 284"/>
                <a:gd name="T10" fmla="*/ 56 w 227"/>
                <a:gd name="T11" fmla="*/ 113 h 284"/>
                <a:gd name="T12" fmla="*/ 56 w 227"/>
                <a:gd name="T13" fmla="*/ 0 h 284"/>
                <a:gd name="T14" fmla="*/ 113 w 227"/>
                <a:gd name="T15" fmla="*/ 0 h 284"/>
                <a:gd name="T16" fmla="*/ 113 w 227"/>
                <a:gd name="T17" fmla="*/ 57 h 284"/>
                <a:gd name="T18" fmla="*/ 227 w 227"/>
                <a:gd name="T19" fmla="*/ 57 h 284"/>
                <a:gd name="T20" fmla="*/ 227 w 227"/>
                <a:gd name="T21" fmla="*/ 227 h 284"/>
                <a:gd name="T22" fmla="*/ 170 w 227"/>
                <a:gd name="T23" fmla="*/ 227 h 284"/>
                <a:gd name="T24" fmla="*/ 170 w 227"/>
                <a:gd name="T2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4">
                  <a:moveTo>
                    <a:pt x="170" y="284"/>
                  </a:move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1023"/>
            <p:cNvSpPr>
              <a:spLocks/>
            </p:cNvSpPr>
            <p:nvPr/>
          </p:nvSpPr>
          <p:spPr bwMode="auto">
            <a:xfrm>
              <a:off x="4691063" y="3540125"/>
              <a:ext cx="630238" cy="720725"/>
            </a:xfrm>
            <a:custGeom>
              <a:avLst/>
              <a:gdLst>
                <a:gd name="T0" fmla="*/ 226 w 397"/>
                <a:gd name="T1" fmla="*/ 397 h 454"/>
                <a:gd name="T2" fmla="*/ 226 w 397"/>
                <a:gd name="T3" fmla="*/ 340 h 454"/>
                <a:gd name="T4" fmla="*/ 170 w 397"/>
                <a:gd name="T5" fmla="*/ 340 h 454"/>
                <a:gd name="T6" fmla="*/ 170 w 397"/>
                <a:gd name="T7" fmla="*/ 284 h 454"/>
                <a:gd name="T8" fmla="*/ 113 w 397"/>
                <a:gd name="T9" fmla="*/ 284 h 454"/>
                <a:gd name="T10" fmla="*/ 113 w 397"/>
                <a:gd name="T11" fmla="*/ 114 h 454"/>
                <a:gd name="T12" fmla="*/ 56 w 397"/>
                <a:gd name="T13" fmla="*/ 114 h 454"/>
                <a:gd name="T14" fmla="*/ 56 w 397"/>
                <a:gd name="T15" fmla="*/ 57 h 454"/>
                <a:gd name="T16" fmla="*/ 0 w 397"/>
                <a:gd name="T17" fmla="*/ 57 h 454"/>
                <a:gd name="T18" fmla="*/ 0 w 397"/>
                <a:gd name="T19" fmla="*/ 0 h 454"/>
                <a:gd name="T20" fmla="*/ 113 w 397"/>
                <a:gd name="T21" fmla="*/ 0 h 454"/>
                <a:gd name="T22" fmla="*/ 113 w 397"/>
                <a:gd name="T23" fmla="*/ 57 h 454"/>
                <a:gd name="T24" fmla="*/ 226 w 397"/>
                <a:gd name="T25" fmla="*/ 57 h 454"/>
                <a:gd name="T26" fmla="*/ 226 w 397"/>
                <a:gd name="T27" fmla="*/ 114 h 454"/>
                <a:gd name="T28" fmla="*/ 283 w 397"/>
                <a:gd name="T29" fmla="*/ 114 h 454"/>
                <a:gd name="T30" fmla="*/ 283 w 397"/>
                <a:gd name="T31" fmla="*/ 170 h 454"/>
                <a:gd name="T32" fmla="*/ 340 w 397"/>
                <a:gd name="T33" fmla="*/ 170 h 454"/>
                <a:gd name="T34" fmla="*/ 340 w 397"/>
                <a:gd name="T35" fmla="*/ 227 h 454"/>
                <a:gd name="T36" fmla="*/ 397 w 397"/>
                <a:gd name="T37" fmla="*/ 227 h 454"/>
                <a:gd name="T38" fmla="*/ 397 w 397"/>
                <a:gd name="T39" fmla="*/ 397 h 454"/>
                <a:gd name="T40" fmla="*/ 340 w 397"/>
                <a:gd name="T41" fmla="*/ 397 h 454"/>
                <a:gd name="T42" fmla="*/ 340 w 397"/>
                <a:gd name="T43" fmla="*/ 454 h 454"/>
                <a:gd name="T44" fmla="*/ 283 w 397"/>
                <a:gd name="T45" fmla="*/ 454 h 454"/>
                <a:gd name="T46" fmla="*/ 283 w 397"/>
                <a:gd name="T47" fmla="*/ 397 h 454"/>
                <a:gd name="T48" fmla="*/ 226 w 397"/>
                <a:gd name="T49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454">
                  <a:moveTo>
                    <a:pt x="226" y="397"/>
                  </a:moveTo>
                  <a:lnTo>
                    <a:pt x="22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1025"/>
            <p:cNvSpPr>
              <a:spLocks/>
            </p:cNvSpPr>
            <p:nvPr/>
          </p:nvSpPr>
          <p:spPr bwMode="auto">
            <a:xfrm>
              <a:off x="4421188" y="3990975"/>
              <a:ext cx="628650" cy="630238"/>
            </a:xfrm>
            <a:custGeom>
              <a:avLst/>
              <a:gdLst>
                <a:gd name="T0" fmla="*/ 340 w 396"/>
                <a:gd name="T1" fmla="*/ 0 h 397"/>
                <a:gd name="T2" fmla="*/ 226 w 396"/>
                <a:gd name="T3" fmla="*/ 0 h 397"/>
                <a:gd name="T4" fmla="*/ 226 w 396"/>
                <a:gd name="T5" fmla="*/ 170 h 397"/>
                <a:gd name="T6" fmla="*/ 170 w 396"/>
                <a:gd name="T7" fmla="*/ 170 h 397"/>
                <a:gd name="T8" fmla="*/ 170 w 396"/>
                <a:gd name="T9" fmla="*/ 226 h 397"/>
                <a:gd name="T10" fmla="*/ 113 w 396"/>
                <a:gd name="T11" fmla="*/ 226 h 397"/>
                <a:gd name="T12" fmla="*/ 113 w 396"/>
                <a:gd name="T13" fmla="*/ 283 h 397"/>
                <a:gd name="T14" fmla="*/ 56 w 396"/>
                <a:gd name="T15" fmla="*/ 283 h 397"/>
                <a:gd name="T16" fmla="*/ 56 w 396"/>
                <a:gd name="T17" fmla="*/ 340 h 397"/>
                <a:gd name="T18" fmla="*/ 0 w 396"/>
                <a:gd name="T19" fmla="*/ 340 h 397"/>
                <a:gd name="T20" fmla="*/ 0 w 396"/>
                <a:gd name="T21" fmla="*/ 397 h 397"/>
                <a:gd name="T22" fmla="*/ 170 w 396"/>
                <a:gd name="T23" fmla="*/ 397 h 397"/>
                <a:gd name="T24" fmla="*/ 170 w 396"/>
                <a:gd name="T25" fmla="*/ 283 h 397"/>
                <a:gd name="T26" fmla="*/ 283 w 396"/>
                <a:gd name="T27" fmla="*/ 283 h 397"/>
                <a:gd name="T28" fmla="*/ 283 w 396"/>
                <a:gd name="T29" fmla="*/ 226 h 397"/>
                <a:gd name="T30" fmla="*/ 396 w 396"/>
                <a:gd name="T31" fmla="*/ 226 h 397"/>
                <a:gd name="T32" fmla="*/ 396 w 396"/>
                <a:gd name="T33" fmla="*/ 56 h 397"/>
                <a:gd name="T34" fmla="*/ 340 w 396"/>
                <a:gd name="T35" fmla="*/ 56 h 397"/>
                <a:gd name="T36" fmla="*/ 340 w 396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6" h="397">
                  <a:moveTo>
                    <a:pt x="340" y="0"/>
                  </a:moveTo>
                  <a:lnTo>
                    <a:pt x="226" y="0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396" y="226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1026"/>
            <p:cNvSpPr>
              <a:spLocks/>
            </p:cNvSpPr>
            <p:nvPr/>
          </p:nvSpPr>
          <p:spPr bwMode="auto">
            <a:xfrm>
              <a:off x="4421188" y="3630613"/>
              <a:ext cx="449263" cy="630238"/>
            </a:xfrm>
            <a:custGeom>
              <a:avLst/>
              <a:gdLst>
                <a:gd name="T0" fmla="*/ 226 w 283"/>
                <a:gd name="T1" fmla="*/ 0 h 397"/>
                <a:gd name="T2" fmla="*/ 0 w 283"/>
                <a:gd name="T3" fmla="*/ 0 h 397"/>
                <a:gd name="T4" fmla="*/ 0 w 283"/>
                <a:gd name="T5" fmla="*/ 170 h 397"/>
                <a:gd name="T6" fmla="*/ 56 w 283"/>
                <a:gd name="T7" fmla="*/ 170 h 397"/>
                <a:gd name="T8" fmla="*/ 56 w 283"/>
                <a:gd name="T9" fmla="*/ 283 h 397"/>
                <a:gd name="T10" fmla="*/ 113 w 283"/>
                <a:gd name="T11" fmla="*/ 283 h 397"/>
                <a:gd name="T12" fmla="*/ 113 w 283"/>
                <a:gd name="T13" fmla="*/ 397 h 397"/>
                <a:gd name="T14" fmla="*/ 226 w 283"/>
                <a:gd name="T15" fmla="*/ 397 h 397"/>
                <a:gd name="T16" fmla="*/ 226 w 283"/>
                <a:gd name="T17" fmla="*/ 227 h 397"/>
                <a:gd name="T18" fmla="*/ 283 w 283"/>
                <a:gd name="T19" fmla="*/ 227 h 397"/>
                <a:gd name="T20" fmla="*/ 283 w 283"/>
                <a:gd name="T21" fmla="*/ 57 h 397"/>
                <a:gd name="T22" fmla="*/ 226 w 283"/>
                <a:gd name="T23" fmla="*/ 57 h 397"/>
                <a:gd name="T24" fmla="*/ 226 w 283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97">
                  <a:moveTo>
                    <a:pt x="226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1027"/>
            <p:cNvSpPr>
              <a:spLocks/>
            </p:cNvSpPr>
            <p:nvPr/>
          </p:nvSpPr>
          <p:spPr bwMode="auto">
            <a:xfrm>
              <a:off x="4330700" y="3900488"/>
              <a:ext cx="360363" cy="630238"/>
            </a:xfrm>
            <a:custGeom>
              <a:avLst/>
              <a:gdLst>
                <a:gd name="T0" fmla="*/ 113 w 227"/>
                <a:gd name="T1" fmla="*/ 0 h 397"/>
                <a:gd name="T2" fmla="*/ 0 w 227"/>
                <a:gd name="T3" fmla="*/ 0 h 397"/>
                <a:gd name="T4" fmla="*/ 0 w 227"/>
                <a:gd name="T5" fmla="*/ 340 h 397"/>
                <a:gd name="T6" fmla="*/ 57 w 227"/>
                <a:gd name="T7" fmla="*/ 340 h 397"/>
                <a:gd name="T8" fmla="*/ 57 w 227"/>
                <a:gd name="T9" fmla="*/ 397 h 397"/>
                <a:gd name="T10" fmla="*/ 113 w 227"/>
                <a:gd name="T11" fmla="*/ 397 h 397"/>
                <a:gd name="T12" fmla="*/ 113 w 227"/>
                <a:gd name="T13" fmla="*/ 340 h 397"/>
                <a:gd name="T14" fmla="*/ 170 w 227"/>
                <a:gd name="T15" fmla="*/ 340 h 397"/>
                <a:gd name="T16" fmla="*/ 170 w 227"/>
                <a:gd name="T17" fmla="*/ 283 h 397"/>
                <a:gd name="T18" fmla="*/ 227 w 227"/>
                <a:gd name="T19" fmla="*/ 283 h 397"/>
                <a:gd name="T20" fmla="*/ 227 w 227"/>
                <a:gd name="T21" fmla="*/ 227 h 397"/>
                <a:gd name="T22" fmla="*/ 170 w 227"/>
                <a:gd name="T23" fmla="*/ 227 h 397"/>
                <a:gd name="T24" fmla="*/ 170 w 227"/>
                <a:gd name="T25" fmla="*/ 113 h 397"/>
                <a:gd name="T26" fmla="*/ 113 w 227"/>
                <a:gd name="T27" fmla="*/ 113 h 397"/>
                <a:gd name="T28" fmla="*/ 113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11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1029"/>
            <p:cNvSpPr>
              <a:spLocks/>
            </p:cNvSpPr>
            <p:nvPr/>
          </p:nvSpPr>
          <p:spPr bwMode="auto">
            <a:xfrm>
              <a:off x="3700463" y="3721100"/>
              <a:ext cx="990600" cy="1619250"/>
            </a:xfrm>
            <a:custGeom>
              <a:avLst/>
              <a:gdLst>
                <a:gd name="T0" fmla="*/ 624 w 624"/>
                <a:gd name="T1" fmla="*/ 1020 h 1020"/>
                <a:gd name="T2" fmla="*/ 624 w 624"/>
                <a:gd name="T3" fmla="*/ 907 h 1020"/>
                <a:gd name="T4" fmla="*/ 567 w 624"/>
                <a:gd name="T5" fmla="*/ 907 h 1020"/>
                <a:gd name="T6" fmla="*/ 567 w 624"/>
                <a:gd name="T7" fmla="*/ 680 h 1020"/>
                <a:gd name="T8" fmla="*/ 510 w 624"/>
                <a:gd name="T9" fmla="*/ 680 h 1020"/>
                <a:gd name="T10" fmla="*/ 510 w 624"/>
                <a:gd name="T11" fmla="*/ 567 h 1020"/>
                <a:gd name="T12" fmla="*/ 454 w 624"/>
                <a:gd name="T13" fmla="*/ 567 h 1020"/>
                <a:gd name="T14" fmla="*/ 454 w 624"/>
                <a:gd name="T15" fmla="*/ 453 h 1020"/>
                <a:gd name="T16" fmla="*/ 397 w 624"/>
                <a:gd name="T17" fmla="*/ 453 h 1020"/>
                <a:gd name="T18" fmla="*/ 397 w 624"/>
                <a:gd name="T19" fmla="*/ 113 h 1020"/>
                <a:gd name="T20" fmla="*/ 454 w 624"/>
                <a:gd name="T21" fmla="*/ 113 h 1020"/>
                <a:gd name="T22" fmla="*/ 454 w 624"/>
                <a:gd name="T23" fmla="*/ 0 h 1020"/>
                <a:gd name="T24" fmla="*/ 340 w 624"/>
                <a:gd name="T25" fmla="*/ 0 h 1020"/>
                <a:gd name="T26" fmla="*/ 340 w 624"/>
                <a:gd name="T27" fmla="*/ 56 h 1020"/>
                <a:gd name="T28" fmla="*/ 283 w 624"/>
                <a:gd name="T29" fmla="*/ 56 h 1020"/>
                <a:gd name="T30" fmla="*/ 283 w 624"/>
                <a:gd name="T31" fmla="*/ 113 h 1020"/>
                <a:gd name="T32" fmla="*/ 227 w 624"/>
                <a:gd name="T33" fmla="*/ 113 h 1020"/>
                <a:gd name="T34" fmla="*/ 227 w 624"/>
                <a:gd name="T35" fmla="*/ 567 h 1020"/>
                <a:gd name="T36" fmla="*/ 113 w 624"/>
                <a:gd name="T37" fmla="*/ 567 h 1020"/>
                <a:gd name="T38" fmla="*/ 113 w 624"/>
                <a:gd name="T39" fmla="*/ 510 h 1020"/>
                <a:gd name="T40" fmla="*/ 0 w 624"/>
                <a:gd name="T41" fmla="*/ 510 h 1020"/>
                <a:gd name="T42" fmla="*/ 0 w 624"/>
                <a:gd name="T43" fmla="*/ 737 h 1020"/>
                <a:gd name="T44" fmla="*/ 57 w 624"/>
                <a:gd name="T45" fmla="*/ 737 h 1020"/>
                <a:gd name="T46" fmla="*/ 57 w 624"/>
                <a:gd name="T47" fmla="*/ 793 h 1020"/>
                <a:gd name="T48" fmla="*/ 113 w 624"/>
                <a:gd name="T49" fmla="*/ 793 h 1020"/>
                <a:gd name="T50" fmla="*/ 113 w 624"/>
                <a:gd name="T51" fmla="*/ 850 h 1020"/>
                <a:gd name="T52" fmla="*/ 283 w 624"/>
                <a:gd name="T53" fmla="*/ 850 h 1020"/>
                <a:gd name="T54" fmla="*/ 283 w 624"/>
                <a:gd name="T55" fmla="*/ 907 h 1020"/>
                <a:gd name="T56" fmla="*/ 397 w 624"/>
                <a:gd name="T57" fmla="*/ 907 h 1020"/>
                <a:gd name="T58" fmla="*/ 397 w 624"/>
                <a:gd name="T59" fmla="*/ 964 h 1020"/>
                <a:gd name="T60" fmla="*/ 510 w 624"/>
                <a:gd name="T61" fmla="*/ 964 h 1020"/>
                <a:gd name="T62" fmla="*/ 510 w 624"/>
                <a:gd name="T63" fmla="*/ 1020 h 1020"/>
                <a:gd name="T64" fmla="*/ 624 w 624"/>
                <a:gd name="T65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1020">
                  <a:moveTo>
                    <a:pt x="624" y="1020"/>
                  </a:moveTo>
                  <a:lnTo>
                    <a:pt x="62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113" y="793"/>
                  </a:lnTo>
                  <a:lnTo>
                    <a:pt x="113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10" y="964"/>
                  </a:lnTo>
                  <a:lnTo>
                    <a:pt x="510" y="1020"/>
                  </a:lnTo>
                  <a:lnTo>
                    <a:pt x="624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1030"/>
            <p:cNvSpPr>
              <a:spLocks/>
            </p:cNvSpPr>
            <p:nvPr/>
          </p:nvSpPr>
          <p:spPr bwMode="auto">
            <a:xfrm>
              <a:off x="3160713" y="3090863"/>
              <a:ext cx="1079500" cy="1530350"/>
            </a:xfrm>
            <a:custGeom>
              <a:avLst/>
              <a:gdLst>
                <a:gd name="T0" fmla="*/ 680 w 680"/>
                <a:gd name="T1" fmla="*/ 397 h 964"/>
                <a:gd name="T2" fmla="*/ 510 w 680"/>
                <a:gd name="T3" fmla="*/ 397 h 964"/>
                <a:gd name="T4" fmla="*/ 510 w 680"/>
                <a:gd name="T5" fmla="*/ 510 h 964"/>
                <a:gd name="T6" fmla="*/ 340 w 680"/>
                <a:gd name="T7" fmla="*/ 510 h 964"/>
                <a:gd name="T8" fmla="*/ 340 w 680"/>
                <a:gd name="T9" fmla="*/ 453 h 964"/>
                <a:gd name="T10" fmla="*/ 283 w 680"/>
                <a:gd name="T11" fmla="*/ 453 h 964"/>
                <a:gd name="T12" fmla="*/ 283 w 680"/>
                <a:gd name="T13" fmla="*/ 397 h 964"/>
                <a:gd name="T14" fmla="*/ 340 w 680"/>
                <a:gd name="T15" fmla="*/ 397 h 964"/>
                <a:gd name="T16" fmla="*/ 340 w 680"/>
                <a:gd name="T17" fmla="*/ 283 h 964"/>
                <a:gd name="T18" fmla="*/ 113 w 680"/>
                <a:gd name="T19" fmla="*/ 283 h 964"/>
                <a:gd name="T20" fmla="*/ 113 w 680"/>
                <a:gd name="T21" fmla="*/ 56 h 964"/>
                <a:gd name="T22" fmla="*/ 56 w 680"/>
                <a:gd name="T23" fmla="*/ 56 h 964"/>
                <a:gd name="T24" fmla="*/ 56 w 680"/>
                <a:gd name="T25" fmla="*/ 0 h 964"/>
                <a:gd name="T26" fmla="*/ 0 w 680"/>
                <a:gd name="T27" fmla="*/ 0 h 964"/>
                <a:gd name="T28" fmla="*/ 0 w 680"/>
                <a:gd name="T29" fmla="*/ 340 h 964"/>
                <a:gd name="T30" fmla="*/ 56 w 680"/>
                <a:gd name="T31" fmla="*/ 340 h 964"/>
                <a:gd name="T32" fmla="*/ 56 w 680"/>
                <a:gd name="T33" fmla="*/ 510 h 964"/>
                <a:gd name="T34" fmla="*/ 170 w 680"/>
                <a:gd name="T35" fmla="*/ 510 h 964"/>
                <a:gd name="T36" fmla="*/ 170 w 680"/>
                <a:gd name="T37" fmla="*/ 680 h 964"/>
                <a:gd name="T38" fmla="*/ 340 w 680"/>
                <a:gd name="T39" fmla="*/ 680 h 964"/>
                <a:gd name="T40" fmla="*/ 340 w 680"/>
                <a:gd name="T41" fmla="*/ 737 h 964"/>
                <a:gd name="T42" fmla="*/ 397 w 680"/>
                <a:gd name="T43" fmla="*/ 737 h 964"/>
                <a:gd name="T44" fmla="*/ 397 w 680"/>
                <a:gd name="T45" fmla="*/ 907 h 964"/>
                <a:gd name="T46" fmla="*/ 453 w 680"/>
                <a:gd name="T47" fmla="*/ 907 h 964"/>
                <a:gd name="T48" fmla="*/ 453 w 680"/>
                <a:gd name="T49" fmla="*/ 964 h 964"/>
                <a:gd name="T50" fmla="*/ 567 w 680"/>
                <a:gd name="T51" fmla="*/ 964 h 964"/>
                <a:gd name="T52" fmla="*/ 567 w 680"/>
                <a:gd name="T53" fmla="*/ 510 h 964"/>
                <a:gd name="T54" fmla="*/ 623 w 680"/>
                <a:gd name="T55" fmla="*/ 510 h 964"/>
                <a:gd name="T56" fmla="*/ 623 w 680"/>
                <a:gd name="T57" fmla="*/ 453 h 964"/>
                <a:gd name="T58" fmla="*/ 680 w 680"/>
                <a:gd name="T59" fmla="*/ 453 h 964"/>
                <a:gd name="T60" fmla="*/ 680 w 680"/>
                <a:gd name="T6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510" y="397"/>
                  </a:lnTo>
                  <a:lnTo>
                    <a:pt x="510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113" y="28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680" y="453"/>
                  </a:lnTo>
                  <a:lnTo>
                    <a:pt x="68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6851650" y="209550"/>
            <a:ext cx="2789238" cy="2339975"/>
            <a:chOff x="6851650" y="209550"/>
            <a:chExt cx="2789238" cy="2339975"/>
          </a:xfrm>
        </p:grpSpPr>
        <p:sp>
          <p:nvSpPr>
            <p:cNvPr id="11225" name="Freeform 985"/>
            <p:cNvSpPr>
              <a:spLocks/>
            </p:cNvSpPr>
            <p:nvPr/>
          </p:nvSpPr>
          <p:spPr bwMode="auto">
            <a:xfrm>
              <a:off x="7570788" y="1200150"/>
              <a:ext cx="1709738" cy="1349375"/>
            </a:xfrm>
            <a:custGeom>
              <a:avLst/>
              <a:gdLst>
                <a:gd name="T0" fmla="*/ 0 w 1077"/>
                <a:gd name="T1" fmla="*/ 454 h 850"/>
                <a:gd name="T2" fmla="*/ 0 w 1077"/>
                <a:gd name="T3" fmla="*/ 170 h 850"/>
                <a:gd name="T4" fmla="*/ 284 w 1077"/>
                <a:gd name="T5" fmla="*/ 170 h 850"/>
                <a:gd name="T6" fmla="*/ 284 w 1077"/>
                <a:gd name="T7" fmla="*/ 113 h 850"/>
                <a:gd name="T8" fmla="*/ 340 w 1077"/>
                <a:gd name="T9" fmla="*/ 113 h 850"/>
                <a:gd name="T10" fmla="*/ 340 w 1077"/>
                <a:gd name="T11" fmla="*/ 57 h 850"/>
                <a:gd name="T12" fmla="*/ 681 w 1077"/>
                <a:gd name="T13" fmla="*/ 57 h 850"/>
                <a:gd name="T14" fmla="*/ 681 w 1077"/>
                <a:gd name="T15" fmla="*/ 0 h 850"/>
                <a:gd name="T16" fmla="*/ 907 w 1077"/>
                <a:gd name="T17" fmla="*/ 0 h 850"/>
                <a:gd name="T18" fmla="*/ 907 w 1077"/>
                <a:gd name="T19" fmla="*/ 113 h 850"/>
                <a:gd name="T20" fmla="*/ 964 w 1077"/>
                <a:gd name="T21" fmla="*/ 113 h 850"/>
                <a:gd name="T22" fmla="*/ 964 w 1077"/>
                <a:gd name="T23" fmla="*/ 283 h 850"/>
                <a:gd name="T24" fmla="*/ 1077 w 1077"/>
                <a:gd name="T25" fmla="*/ 283 h 850"/>
                <a:gd name="T26" fmla="*/ 1077 w 1077"/>
                <a:gd name="T27" fmla="*/ 340 h 850"/>
                <a:gd name="T28" fmla="*/ 1021 w 1077"/>
                <a:gd name="T29" fmla="*/ 340 h 850"/>
                <a:gd name="T30" fmla="*/ 1021 w 1077"/>
                <a:gd name="T31" fmla="*/ 397 h 850"/>
                <a:gd name="T32" fmla="*/ 964 w 1077"/>
                <a:gd name="T33" fmla="*/ 397 h 850"/>
                <a:gd name="T34" fmla="*/ 964 w 1077"/>
                <a:gd name="T35" fmla="*/ 454 h 850"/>
                <a:gd name="T36" fmla="*/ 907 w 1077"/>
                <a:gd name="T37" fmla="*/ 454 h 850"/>
                <a:gd name="T38" fmla="*/ 907 w 1077"/>
                <a:gd name="T39" fmla="*/ 510 h 850"/>
                <a:gd name="T40" fmla="*/ 737 w 1077"/>
                <a:gd name="T41" fmla="*/ 510 h 850"/>
                <a:gd name="T42" fmla="*/ 737 w 1077"/>
                <a:gd name="T43" fmla="*/ 680 h 850"/>
                <a:gd name="T44" fmla="*/ 681 w 1077"/>
                <a:gd name="T45" fmla="*/ 680 h 850"/>
                <a:gd name="T46" fmla="*/ 681 w 1077"/>
                <a:gd name="T47" fmla="*/ 737 h 850"/>
                <a:gd name="T48" fmla="*/ 454 w 1077"/>
                <a:gd name="T49" fmla="*/ 737 h 850"/>
                <a:gd name="T50" fmla="*/ 454 w 1077"/>
                <a:gd name="T51" fmla="*/ 794 h 850"/>
                <a:gd name="T52" fmla="*/ 397 w 1077"/>
                <a:gd name="T53" fmla="*/ 794 h 850"/>
                <a:gd name="T54" fmla="*/ 397 w 1077"/>
                <a:gd name="T55" fmla="*/ 850 h 850"/>
                <a:gd name="T56" fmla="*/ 284 w 1077"/>
                <a:gd name="T57" fmla="*/ 850 h 850"/>
                <a:gd name="T58" fmla="*/ 284 w 1077"/>
                <a:gd name="T59" fmla="*/ 794 h 850"/>
                <a:gd name="T60" fmla="*/ 227 w 1077"/>
                <a:gd name="T61" fmla="*/ 794 h 850"/>
                <a:gd name="T62" fmla="*/ 227 w 1077"/>
                <a:gd name="T63" fmla="*/ 737 h 850"/>
                <a:gd name="T64" fmla="*/ 170 w 1077"/>
                <a:gd name="T65" fmla="*/ 737 h 850"/>
                <a:gd name="T66" fmla="*/ 170 w 1077"/>
                <a:gd name="T67" fmla="*/ 454 h 850"/>
                <a:gd name="T68" fmla="*/ 0 w 1077"/>
                <a:gd name="T69" fmla="*/ 45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850">
                  <a:moveTo>
                    <a:pt x="0" y="454"/>
                  </a:moveTo>
                  <a:lnTo>
                    <a:pt x="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987"/>
            <p:cNvSpPr>
              <a:spLocks/>
            </p:cNvSpPr>
            <p:nvPr/>
          </p:nvSpPr>
          <p:spPr bwMode="auto">
            <a:xfrm>
              <a:off x="8740775" y="209550"/>
              <a:ext cx="900113" cy="1260475"/>
            </a:xfrm>
            <a:custGeom>
              <a:avLst/>
              <a:gdLst>
                <a:gd name="T0" fmla="*/ 227 w 567"/>
                <a:gd name="T1" fmla="*/ 794 h 794"/>
                <a:gd name="T2" fmla="*/ 340 w 567"/>
                <a:gd name="T3" fmla="*/ 794 h 794"/>
                <a:gd name="T4" fmla="*/ 340 w 567"/>
                <a:gd name="T5" fmla="*/ 737 h 794"/>
                <a:gd name="T6" fmla="*/ 397 w 567"/>
                <a:gd name="T7" fmla="*/ 737 h 794"/>
                <a:gd name="T8" fmla="*/ 397 w 567"/>
                <a:gd name="T9" fmla="*/ 624 h 794"/>
                <a:gd name="T10" fmla="*/ 340 w 567"/>
                <a:gd name="T11" fmla="*/ 624 h 794"/>
                <a:gd name="T12" fmla="*/ 340 w 567"/>
                <a:gd name="T13" fmla="*/ 511 h 794"/>
                <a:gd name="T14" fmla="*/ 454 w 567"/>
                <a:gd name="T15" fmla="*/ 511 h 794"/>
                <a:gd name="T16" fmla="*/ 454 w 567"/>
                <a:gd name="T17" fmla="*/ 454 h 794"/>
                <a:gd name="T18" fmla="*/ 397 w 567"/>
                <a:gd name="T19" fmla="*/ 454 h 794"/>
                <a:gd name="T20" fmla="*/ 397 w 567"/>
                <a:gd name="T21" fmla="*/ 397 h 794"/>
                <a:gd name="T22" fmla="*/ 454 w 567"/>
                <a:gd name="T23" fmla="*/ 397 h 794"/>
                <a:gd name="T24" fmla="*/ 454 w 567"/>
                <a:gd name="T25" fmla="*/ 227 h 794"/>
                <a:gd name="T26" fmla="*/ 511 w 567"/>
                <a:gd name="T27" fmla="*/ 227 h 794"/>
                <a:gd name="T28" fmla="*/ 511 w 567"/>
                <a:gd name="T29" fmla="*/ 170 h 794"/>
                <a:gd name="T30" fmla="*/ 567 w 567"/>
                <a:gd name="T31" fmla="*/ 170 h 794"/>
                <a:gd name="T32" fmla="*/ 567 w 567"/>
                <a:gd name="T33" fmla="*/ 0 h 794"/>
                <a:gd name="T34" fmla="*/ 227 w 567"/>
                <a:gd name="T35" fmla="*/ 0 h 794"/>
                <a:gd name="T36" fmla="*/ 227 w 567"/>
                <a:gd name="T37" fmla="*/ 170 h 794"/>
                <a:gd name="T38" fmla="*/ 114 w 567"/>
                <a:gd name="T39" fmla="*/ 170 h 794"/>
                <a:gd name="T40" fmla="*/ 113 w 567"/>
                <a:gd name="T41" fmla="*/ 282 h 794"/>
                <a:gd name="T42" fmla="*/ 114 w 567"/>
                <a:gd name="T43" fmla="*/ 340 h 794"/>
                <a:gd name="T44" fmla="*/ 57 w 567"/>
                <a:gd name="T45" fmla="*/ 340 h 794"/>
                <a:gd name="T46" fmla="*/ 57 w 567"/>
                <a:gd name="T47" fmla="*/ 397 h 794"/>
                <a:gd name="T48" fmla="*/ 0 w 567"/>
                <a:gd name="T49" fmla="*/ 397 h 794"/>
                <a:gd name="T50" fmla="*/ 0 w 567"/>
                <a:gd name="T51" fmla="*/ 624 h 794"/>
                <a:gd name="T52" fmla="*/ 170 w 567"/>
                <a:gd name="T53" fmla="*/ 624 h 794"/>
                <a:gd name="T54" fmla="*/ 170 w 567"/>
                <a:gd name="T55" fmla="*/ 737 h 794"/>
                <a:gd name="T56" fmla="*/ 227 w 567"/>
                <a:gd name="T57" fmla="*/ 737 h 794"/>
                <a:gd name="T58" fmla="*/ 227 w 567"/>
                <a:gd name="T5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794">
                  <a:moveTo>
                    <a:pt x="227" y="794"/>
                  </a:move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cubicBezTo>
                    <a:pt x="114" y="207"/>
                    <a:pt x="113" y="282"/>
                    <a:pt x="113" y="282"/>
                  </a:cubicBez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989"/>
            <p:cNvSpPr>
              <a:spLocks/>
            </p:cNvSpPr>
            <p:nvPr/>
          </p:nvSpPr>
          <p:spPr bwMode="auto">
            <a:xfrm>
              <a:off x="8110538" y="749300"/>
              <a:ext cx="630238" cy="541338"/>
            </a:xfrm>
            <a:custGeom>
              <a:avLst/>
              <a:gdLst>
                <a:gd name="T0" fmla="*/ 0 w 397"/>
                <a:gd name="T1" fmla="*/ 341 h 341"/>
                <a:gd name="T2" fmla="*/ 0 w 397"/>
                <a:gd name="T3" fmla="*/ 171 h 341"/>
                <a:gd name="T4" fmla="*/ 57 w 397"/>
                <a:gd name="T5" fmla="*/ 171 h 341"/>
                <a:gd name="T6" fmla="*/ 57 w 397"/>
                <a:gd name="T7" fmla="*/ 57 h 341"/>
                <a:gd name="T8" fmla="*/ 114 w 397"/>
                <a:gd name="T9" fmla="*/ 57 h 341"/>
                <a:gd name="T10" fmla="*/ 114 w 397"/>
                <a:gd name="T11" fmla="*/ 0 h 341"/>
                <a:gd name="T12" fmla="*/ 227 w 397"/>
                <a:gd name="T13" fmla="*/ 0 h 341"/>
                <a:gd name="T14" fmla="*/ 227 w 397"/>
                <a:gd name="T15" fmla="*/ 57 h 341"/>
                <a:gd name="T16" fmla="*/ 284 w 397"/>
                <a:gd name="T17" fmla="*/ 57 h 341"/>
                <a:gd name="T18" fmla="*/ 284 w 397"/>
                <a:gd name="T19" fmla="*/ 114 h 341"/>
                <a:gd name="T20" fmla="*/ 397 w 397"/>
                <a:gd name="T21" fmla="*/ 114 h 341"/>
                <a:gd name="T22" fmla="*/ 397 w 397"/>
                <a:gd name="T23" fmla="*/ 284 h 341"/>
                <a:gd name="T24" fmla="*/ 341 w 397"/>
                <a:gd name="T25" fmla="*/ 284 h 341"/>
                <a:gd name="T26" fmla="*/ 341 w 397"/>
                <a:gd name="T27" fmla="*/ 341 h 341"/>
                <a:gd name="T28" fmla="*/ 0 w 397"/>
                <a:gd name="T2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0" y="341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84"/>
                  </a:lnTo>
                  <a:lnTo>
                    <a:pt x="341" y="284"/>
                  </a:lnTo>
                  <a:lnTo>
                    <a:pt x="341" y="341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990"/>
            <p:cNvSpPr>
              <a:spLocks/>
            </p:cNvSpPr>
            <p:nvPr/>
          </p:nvSpPr>
          <p:spPr bwMode="auto">
            <a:xfrm>
              <a:off x="8021638" y="569913"/>
              <a:ext cx="269875" cy="450850"/>
            </a:xfrm>
            <a:custGeom>
              <a:avLst/>
              <a:gdLst>
                <a:gd name="T0" fmla="*/ 113 w 170"/>
                <a:gd name="T1" fmla="*/ 284 h 284"/>
                <a:gd name="T2" fmla="*/ 113 w 170"/>
                <a:gd name="T3" fmla="*/ 170 h 284"/>
                <a:gd name="T4" fmla="*/ 170 w 170"/>
                <a:gd name="T5" fmla="*/ 170 h 284"/>
                <a:gd name="T6" fmla="*/ 170 w 170"/>
                <a:gd name="T7" fmla="*/ 0 h 284"/>
                <a:gd name="T8" fmla="*/ 56 w 170"/>
                <a:gd name="T9" fmla="*/ 0 h 284"/>
                <a:gd name="T10" fmla="*/ 56 w 170"/>
                <a:gd name="T11" fmla="*/ 57 h 284"/>
                <a:gd name="T12" fmla="*/ 0 w 170"/>
                <a:gd name="T13" fmla="*/ 57 h 284"/>
                <a:gd name="T14" fmla="*/ 0 w 170"/>
                <a:gd name="T15" fmla="*/ 284 h 284"/>
                <a:gd name="T16" fmla="*/ 113 w 170"/>
                <a:gd name="T1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84">
                  <a:moveTo>
                    <a:pt x="113" y="284"/>
                  </a:move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13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991"/>
            <p:cNvSpPr>
              <a:spLocks/>
            </p:cNvSpPr>
            <p:nvPr/>
          </p:nvSpPr>
          <p:spPr bwMode="auto">
            <a:xfrm>
              <a:off x="7661275" y="390525"/>
              <a:ext cx="539750" cy="179388"/>
            </a:xfrm>
            <a:custGeom>
              <a:avLst/>
              <a:gdLst>
                <a:gd name="T0" fmla="*/ 340 w 340"/>
                <a:gd name="T1" fmla="*/ 0 h 113"/>
                <a:gd name="T2" fmla="*/ 0 w 340"/>
                <a:gd name="T3" fmla="*/ 0 h 113"/>
                <a:gd name="T4" fmla="*/ 0 w 340"/>
                <a:gd name="T5" fmla="*/ 56 h 113"/>
                <a:gd name="T6" fmla="*/ 170 w 340"/>
                <a:gd name="T7" fmla="*/ 56 h 113"/>
                <a:gd name="T8" fmla="*/ 170 w 340"/>
                <a:gd name="T9" fmla="*/ 113 h 113"/>
                <a:gd name="T10" fmla="*/ 227 w 340"/>
                <a:gd name="T11" fmla="*/ 113 h 113"/>
                <a:gd name="T12" fmla="*/ 227 w 340"/>
                <a:gd name="T13" fmla="*/ 56 h 113"/>
                <a:gd name="T14" fmla="*/ 340 w 340"/>
                <a:gd name="T15" fmla="*/ 56 h 113"/>
                <a:gd name="T16" fmla="*/ 340 w 340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113">
                  <a:moveTo>
                    <a:pt x="340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992"/>
            <p:cNvSpPr>
              <a:spLocks/>
            </p:cNvSpPr>
            <p:nvPr/>
          </p:nvSpPr>
          <p:spPr bwMode="auto">
            <a:xfrm>
              <a:off x="7570788" y="930275"/>
              <a:ext cx="539750" cy="539750"/>
            </a:xfrm>
            <a:custGeom>
              <a:avLst/>
              <a:gdLst>
                <a:gd name="T0" fmla="*/ 284 w 340"/>
                <a:gd name="T1" fmla="*/ 0 h 340"/>
                <a:gd name="T2" fmla="*/ 170 w 340"/>
                <a:gd name="T3" fmla="*/ 0 h 340"/>
                <a:gd name="T4" fmla="*/ 170 w 340"/>
                <a:gd name="T5" fmla="*/ 57 h 340"/>
                <a:gd name="T6" fmla="*/ 57 w 340"/>
                <a:gd name="T7" fmla="*/ 57 h 340"/>
                <a:gd name="T8" fmla="*/ 57 w 340"/>
                <a:gd name="T9" fmla="*/ 113 h 340"/>
                <a:gd name="T10" fmla="*/ 0 w 340"/>
                <a:gd name="T11" fmla="*/ 113 h 340"/>
                <a:gd name="T12" fmla="*/ 0 w 340"/>
                <a:gd name="T13" fmla="*/ 340 h 340"/>
                <a:gd name="T14" fmla="*/ 284 w 340"/>
                <a:gd name="T15" fmla="*/ 340 h 340"/>
                <a:gd name="T16" fmla="*/ 284 w 340"/>
                <a:gd name="T17" fmla="*/ 283 h 340"/>
                <a:gd name="T18" fmla="*/ 340 w 340"/>
                <a:gd name="T19" fmla="*/ 283 h 340"/>
                <a:gd name="T20" fmla="*/ 340 w 340"/>
                <a:gd name="T21" fmla="*/ 57 h 340"/>
                <a:gd name="T22" fmla="*/ 284 w 340"/>
                <a:gd name="T23" fmla="*/ 57 h 340"/>
                <a:gd name="T24" fmla="*/ 284 w 34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993"/>
            <p:cNvSpPr>
              <a:spLocks/>
            </p:cNvSpPr>
            <p:nvPr/>
          </p:nvSpPr>
          <p:spPr bwMode="auto">
            <a:xfrm>
              <a:off x="6851650" y="479425"/>
              <a:ext cx="1079500" cy="541338"/>
            </a:xfrm>
            <a:custGeom>
              <a:avLst/>
              <a:gdLst>
                <a:gd name="T0" fmla="*/ 680 w 680"/>
                <a:gd name="T1" fmla="*/ 227 h 341"/>
                <a:gd name="T2" fmla="*/ 680 w 680"/>
                <a:gd name="T3" fmla="*/ 57 h 341"/>
                <a:gd name="T4" fmla="*/ 453 w 680"/>
                <a:gd name="T5" fmla="*/ 57 h 341"/>
                <a:gd name="T6" fmla="*/ 453 w 680"/>
                <a:gd name="T7" fmla="*/ 0 h 341"/>
                <a:gd name="T8" fmla="*/ 396 w 680"/>
                <a:gd name="T9" fmla="*/ 0 h 341"/>
                <a:gd name="T10" fmla="*/ 396 w 680"/>
                <a:gd name="T11" fmla="*/ 57 h 341"/>
                <a:gd name="T12" fmla="*/ 283 w 680"/>
                <a:gd name="T13" fmla="*/ 57 h 341"/>
                <a:gd name="T14" fmla="*/ 283 w 680"/>
                <a:gd name="T15" fmla="*/ 0 h 341"/>
                <a:gd name="T16" fmla="*/ 56 w 680"/>
                <a:gd name="T17" fmla="*/ 0 h 341"/>
                <a:gd name="T18" fmla="*/ 56 w 680"/>
                <a:gd name="T19" fmla="*/ 57 h 341"/>
                <a:gd name="T20" fmla="*/ 0 w 680"/>
                <a:gd name="T21" fmla="*/ 57 h 341"/>
                <a:gd name="T22" fmla="*/ 0 w 680"/>
                <a:gd name="T23" fmla="*/ 227 h 341"/>
                <a:gd name="T24" fmla="*/ 56 w 680"/>
                <a:gd name="T25" fmla="*/ 227 h 341"/>
                <a:gd name="T26" fmla="*/ 56 w 680"/>
                <a:gd name="T27" fmla="*/ 341 h 341"/>
                <a:gd name="T28" fmla="*/ 113 w 680"/>
                <a:gd name="T29" fmla="*/ 341 h 341"/>
                <a:gd name="T30" fmla="*/ 113 w 680"/>
                <a:gd name="T31" fmla="*/ 284 h 341"/>
                <a:gd name="T32" fmla="*/ 170 w 680"/>
                <a:gd name="T33" fmla="*/ 284 h 341"/>
                <a:gd name="T34" fmla="*/ 170 w 680"/>
                <a:gd name="T35" fmla="*/ 227 h 341"/>
                <a:gd name="T36" fmla="*/ 340 w 680"/>
                <a:gd name="T37" fmla="*/ 227 h 341"/>
                <a:gd name="T38" fmla="*/ 340 w 680"/>
                <a:gd name="T39" fmla="*/ 284 h 341"/>
                <a:gd name="T40" fmla="*/ 396 w 680"/>
                <a:gd name="T41" fmla="*/ 284 h 341"/>
                <a:gd name="T42" fmla="*/ 396 w 680"/>
                <a:gd name="T43" fmla="*/ 341 h 341"/>
                <a:gd name="T44" fmla="*/ 510 w 680"/>
                <a:gd name="T45" fmla="*/ 341 h 341"/>
                <a:gd name="T46" fmla="*/ 510 w 680"/>
                <a:gd name="T47" fmla="*/ 284 h 341"/>
                <a:gd name="T48" fmla="*/ 623 w 680"/>
                <a:gd name="T49" fmla="*/ 284 h 341"/>
                <a:gd name="T50" fmla="*/ 623 w 680"/>
                <a:gd name="T51" fmla="*/ 227 h 341"/>
                <a:gd name="T52" fmla="*/ 680 w 680"/>
                <a:gd name="T53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341">
                  <a:moveTo>
                    <a:pt x="680" y="227"/>
                  </a:moveTo>
                  <a:lnTo>
                    <a:pt x="68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68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995"/>
            <p:cNvSpPr>
              <a:spLocks/>
            </p:cNvSpPr>
            <p:nvPr/>
          </p:nvSpPr>
          <p:spPr bwMode="auto">
            <a:xfrm>
              <a:off x="7031038" y="839788"/>
              <a:ext cx="539750" cy="1260475"/>
            </a:xfrm>
            <a:custGeom>
              <a:avLst/>
              <a:gdLst>
                <a:gd name="T0" fmla="*/ 57 w 340"/>
                <a:gd name="T1" fmla="*/ 567 h 794"/>
                <a:gd name="T2" fmla="*/ 57 w 340"/>
                <a:gd name="T3" fmla="*/ 681 h 794"/>
                <a:gd name="T4" fmla="*/ 113 w 340"/>
                <a:gd name="T5" fmla="*/ 681 h 794"/>
                <a:gd name="T6" fmla="*/ 113 w 340"/>
                <a:gd name="T7" fmla="*/ 794 h 794"/>
                <a:gd name="T8" fmla="*/ 340 w 340"/>
                <a:gd name="T9" fmla="*/ 794 h 794"/>
                <a:gd name="T10" fmla="*/ 340 w 340"/>
                <a:gd name="T11" fmla="*/ 170 h 794"/>
                <a:gd name="T12" fmla="*/ 227 w 340"/>
                <a:gd name="T13" fmla="*/ 170 h 794"/>
                <a:gd name="T14" fmla="*/ 227 w 340"/>
                <a:gd name="T15" fmla="*/ 114 h 794"/>
                <a:gd name="T16" fmla="*/ 283 w 340"/>
                <a:gd name="T17" fmla="*/ 114 h 794"/>
                <a:gd name="T18" fmla="*/ 283 w 340"/>
                <a:gd name="T19" fmla="*/ 57 h 794"/>
                <a:gd name="T20" fmla="*/ 227 w 340"/>
                <a:gd name="T21" fmla="*/ 57 h 794"/>
                <a:gd name="T22" fmla="*/ 227 w 340"/>
                <a:gd name="T23" fmla="*/ 0 h 794"/>
                <a:gd name="T24" fmla="*/ 57 w 340"/>
                <a:gd name="T25" fmla="*/ 0 h 794"/>
                <a:gd name="T26" fmla="*/ 57 w 340"/>
                <a:gd name="T27" fmla="*/ 57 h 794"/>
                <a:gd name="T28" fmla="*/ 0 w 340"/>
                <a:gd name="T29" fmla="*/ 57 h 794"/>
                <a:gd name="T30" fmla="*/ 0 w 340"/>
                <a:gd name="T31" fmla="*/ 227 h 794"/>
                <a:gd name="T32" fmla="*/ 57 w 340"/>
                <a:gd name="T33" fmla="*/ 227 h 794"/>
                <a:gd name="T34" fmla="*/ 57 w 340"/>
                <a:gd name="T35" fmla="*/ 284 h 794"/>
                <a:gd name="T36" fmla="*/ 113 w 340"/>
                <a:gd name="T37" fmla="*/ 284 h 794"/>
                <a:gd name="T38" fmla="*/ 113 w 340"/>
                <a:gd name="T39" fmla="*/ 397 h 794"/>
                <a:gd name="T40" fmla="*/ 170 w 340"/>
                <a:gd name="T41" fmla="*/ 397 h 794"/>
                <a:gd name="T42" fmla="*/ 170 w 340"/>
                <a:gd name="T43" fmla="*/ 454 h 794"/>
                <a:gd name="T44" fmla="*/ 227 w 340"/>
                <a:gd name="T45" fmla="*/ 454 h 794"/>
                <a:gd name="T46" fmla="*/ 227 w 340"/>
                <a:gd name="T47" fmla="*/ 567 h 794"/>
                <a:gd name="T48" fmla="*/ 170 w 340"/>
                <a:gd name="T49" fmla="*/ 567 h 794"/>
                <a:gd name="T50" fmla="*/ 170 w 340"/>
                <a:gd name="T51" fmla="*/ 624 h 794"/>
                <a:gd name="T52" fmla="*/ 113 w 340"/>
                <a:gd name="T53" fmla="*/ 624 h 794"/>
                <a:gd name="T54" fmla="*/ 113 w 340"/>
                <a:gd name="T55" fmla="*/ 567 h 794"/>
                <a:gd name="T56" fmla="*/ 57 w 340"/>
                <a:gd name="T57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0" h="794">
                  <a:moveTo>
                    <a:pt x="57" y="567"/>
                  </a:move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1809750" y="660400"/>
            <a:ext cx="9091613" cy="8731251"/>
            <a:chOff x="1809750" y="660400"/>
            <a:chExt cx="9091613" cy="8731251"/>
          </a:xfrm>
        </p:grpSpPr>
        <p:sp>
          <p:nvSpPr>
            <p:cNvPr id="170" name="Freeform 996"/>
            <p:cNvSpPr>
              <a:spLocks/>
            </p:cNvSpPr>
            <p:nvPr/>
          </p:nvSpPr>
          <p:spPr bwMode="auto">
            <a:xfrm>
              <a:off x="6761163" y="1470025"/>
              <a:ext cx="630238" cy="360363"/>
            </a:xfrm>
            <a:custGeom>
              <a:avLst/>
              <a:gdLst>
                <a:gd name="T0" fmla="*/ 340 w 397"/>
                <a:gd name="T1" fmla="*/ 0 h 227"/>
                <a:gd name="T2" fmla="*/ 57 w 397"/>
                <a:gd name="T3" fmla="*/ 0 h 227"/>
                <a:gd name="T4" fmla="*/ 57 w 397"/>
                <a:gd name="T5" fmla="*/ 57 h 227"/>
                <a:gd name="T6" fmla="*/ 0 w 397"/>
                <a:gd name="T7" fmla="*/ 57 h 227"/>
                <a:gd name="T8" fmla="*/ 0 w 397"/>
                <a:gd name="T9" fmla="*/ 113 h 227"/>
                <a:gd name="T10" fmla="*/ 113 w 397"/>
                <a:gd name="T11" fmla="*/ 113 h 227"/>
                <a:gd name="T12" fmla="*/ 113 w 397"/>
                <a:gd name="T13" fmla="*/ 170 h 227"/>
                <a:gd name="T14" fmla="*/ 283 w 397"/>
                <a:gd name="T15" fmla="*/ 170 h 227"/>
                <a:gd name="T16" fmla="*/ 283 w 397"/>
                <a:gd name="T17" fmla="*/ 227 h 227"/>
                <a:gd name="T18" fmla="*/ 340 w 397"/>
                <a:gd name="T19" fmla="*/ 227 h 227"/>
                <a:gd name="T20" fmla="*/ 340 w 397"/>
                <a:gd name="T21" fmla="*/ 170 h 227"/>
                <a:gd name="T22" fmla="*/ 397 w 397"/>
                <a:gd name="T23" fmla="*/ 170 h 227"/>
                <a:gd name="T24" fmla="*/ 397 w 397"/>
                <a:gd name="T25" fmla="*/ 57 h 227"/>
                <a:gd name="T26" fmla="*/ 340 w 397"/>
                <a:gd name="T27" fmla="*/ 57 h 227"/>
                <a:gd name="T28" fmla="*/ 340 w 397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27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1" name="Freeform 997"/>
            <p:cNvSpPr>
              <a:spLocks/>
            </p:cNvSpPr>
            <p:nvPr/>
          </p:nvSpPr>
          <p:spPr bwMode="auto">
            <a:xfrm>
              <a:off x="6851650" y="1020763"/>
              <a:ext cx="358775" cy="449263"/>
            </a:xfrm>
            <a:custGeom>
              <a:avLst/>
              <a:gdLst>
                <a:gd name="T0" fmla="*/ 56 w 226"/>
                <a:gd name="T1" fmla="*/ 283 h 283"/>
                <a:gd name="T2" fmla="*/ 56 w 226"/>
                <a:gd name="T3" fmla="*/ 170 h 283"/>
                <a:gd name="T4" fmla="*/ 0 w 226"/>
                <a:gd name="T5" fmla="*/ 170 h 283"/>
                <a:gd name="T6" fmla="*/ 0 w 226"/>
                <a:gd name="T7" fmla="*/ 0 h 283"/>
                <a:gd name="T8" fmla="*/ 113 w 226"/>
                <a:gd name="T9" fmla="*/ 0 h 283"/>
                <a:gd name="T10" fmla="*/ 113 w 226"/>
                <a:gd name="T11" fmla="*/ 113 h 283"/>
                <a:gd name="T12" fmla="*/ 170 w 226"/>
                <a:gd name="T13" fmla="*/ 113 h 283"/>
                <a:gd name="T14" fmla="*/ 170 w 226"/>
                <a:gd name="T15" fmla="*/ 170 h 283"/>
                <a:gd name="T16" fmla="*/ 226 w 226"/>
                <a:gd name="T17" fmla="*/ 170 h 283"/>
                <a:gd name="T18" fmla="*/ 226 w 226"/>
                <a:gd name="T19" fmla="*/ 283 h 283"/>
                <a:gd name="T20" fmla="*/ 56 w 226"/>
                <a:gd name="T2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3">
                  <a:moveTo>
                    <a:pt x="56" y="283"/>
                  </a:move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83"/>
                  </a:lnTo>
                  <a:lnTo>
                    <a:pt x="56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809750" y="660400"/>
              <a:ext cx="9091613" cy="8731251"/>
              <a:chOff x="1809750" y="660400"/>
              <a:chExt cx="9091613" cy="8731251"/>
            </a:xfrm>
          </p:grpSpPr>
          <p:sp>
            <p:nvSpPr>
              <p:cNvPr id="11185" name="Freeform 945"/>
              <p:cNvSpPr>
                <a:spLocks/>
              </p:cNvSpPr>
              <p:nvPr/>
            </p:nvSpPr>
            <p:spPr bwMode="auto">
              <a:xfrm>
                <a:off x="5770563" y="5160963"/>
                <a:ext cx="539750" cy="990600"/>
              </a:xfrm>
              <a:custGeom>
                <a:avLst/>
                <a:gdLst>
                  <a:gd name="T0" fmla="*/ 0 w 340"/>
                  <a:gd name="T1" fmla="*/ 0 h 624"/>
                  <a:gd name="T2" fmla="*/ 0 w 340"/>
                  <a:gd name="T3" fmla="*/ 624 h 624"/>
                  <a:gd name="T4" fmla="*/ 57 w 340"/>
                  <a:gd name="T5" fmla="*/ 624 h 624"/>
                  <a:gd name="T6" fmla="*/ 57 w 340"/>
                  <a:gd name="T7" fmla="*/ 567 h 624"/>
                  <a:gd name="T8" fmla="*/ 170 w 340"/>
                  <a:gd name="T9" fmla="*/ 567 h 624"/>
                  <a:gd name="T10" fmla="*/ 170 w 340"/>
                  <a:gd name="T11" fmla="*/ 510 h 624"/>
                  <a:gd name="T12" fmla="*/ 227 w 340"/>
                  <a:gd name="T13" fmla="*/ 510 h 624"/>
                  <a:gd name="T14" fmla="*/ 227 w 340"/>
                  <a:gd name="T15" fmla="*/ 340 h 624"/>
                  <a:gd name="T16" fmla="*/ 284 w 340"/>
                  <a:gd name="T17" fmla="*/ 340 h 624"/>
                  <a:gd name="T18" fmla="*/ 284 w 340"/>
                  <a:gd name="T19" fmla="*/ 227 h 624"/>
                  <a:gd name="T20" fmla="*/ 340 w 340"/>
                  <a:gd name="T21" fmla="*/ 227 h 624"/>
                  <a:gd name="T22" fmla="*/ 340 w 340"/>
                  <a:gd name="T23" fmla="*/ 170 h 624"/>
                  <a:gd name="T24" fmla="*/ 284 w 340"/>
                  <a:gd name="T25" fmla="*/ 170 h 624"/>
                  <a:gd name="T26" fmla="*/ 284 w 340"/>
                  <a:gd name="T27" fmla="*/ 113 h 624"/>
                  <a:gd name="T28" fmla="*/ 227 w 340"/>
                  <a:gd name="T29" fmla="*/ 113 h 624"/>
                  <a:gd name="T30" fmla="*/ 227 w 340"/>
                  <a:gd name="T31" fmla="*/ 57 h 624"/>
                  <a:gd name="T32" fmla="*/ 170 w 340"/>
                  <a:gd name="T33" fmla="*/ 57 h 624"/>
                  <a:gd name="T34" fmla="*/ 170 w 340"/>
                  <a:gd name="T35" fmla="*/ 0 h 624"/>
                  <a:gd name="T36" fmla="*/ 0 w 340"/>
                  <a:gd name="T3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624">
                    <a:moveTo>
                      <a:pt x="0" y="0"/>
                    </a:moveTo>
                    <a:lnTo>
                      <a:pt x="0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86" name="Freeform 946"/>
              <p:cNvSpPr>
                <a:spLocks/>
              </p:cNvSpPr>
              <p:nvPr/>
            </p:nvSpPr>
            <p:spPr bwMode="auto">
              <a:xfrm>
                <a:off x="6130925" y="5521325"/>
                <a:ext cx="630238" cy="539750"/>
              </a:xfrm>
              <a:custGeom>
                <a:avLst/>
                <a:gdLst>
                  <a:gd name="T0" fmla="*/ 0 w 397"/>
                  <a:gd name="T1" fmla="*/ 226 h 340"/>
                  <a:gd name="T2" fmla="*/ 227 w 397"/>
                  <a:gd name="T3" fmla="*/ 226 h 340"/>
                  <a:gd name="T4" fmla="*/ 227 w 397"/>
                  <a:gd name="T5" fmla="*/ 340 h 340"/>
                  <a:gd name="T6" fmla="*/ 283 w 397"/>
                  <a:gd name="T7" fmla="*/ 340 h 340"/>
                  <a:gd name="T8" fmla="*/ 283 w 397"/>
                  <a:gd name="T9" fmla="*/ 283 h 340"/>
                  <a:gd name="T10" fmla="*/ 397 w 397"/>
                  <a:gd name="T11" fmla="*/ 283 h 340"/>
                  <a:gd name="T12" fmla="*/ 397 w 397"/>
                  <a:gd name="T13" fmla="*/ 226 h 340"/>
                  <a:gd name="T14" fmla="*/ 283 w 397"/>
                  <a:gd name="T15" fmla="*/ 226 h 340"/>
                  <a:gd name="T16" fmla="*/ 283 w 397"/>
                  <a:gd name="T17" fmla="*/ 170 h 340"/>
                  <a:gd name="T18" fmla="*/ 340 w 397"/>
                  <a:gd name="T19" fmla="*/ 170 h 340"/>
                  <a:gd name="T20" fmla="*/ 340 w 397"/>
                  <a:gd name="T21" fmla="*/ 113 h 340"/>
                  <a:gd name="T22" fmla="*/ 170 w 397"/>
                  <a:gd name="T23" fmla="*/ 113 h 340"/>
                  <a:gd name="T24" fmla="*/ 170 w 397"/>
                  <a:gd name="T25" fmla="*/ 0 h 340"/>
                  <a:gd name="T26" fmla="*/ 57 w 397"/>
                  <a:gd name="T27" fmla="*/ 0 h 340"/>
                  <a:gd name="T28" fmla="*/ 57 w 397"/>
                  <a:gd name="T29" fmla="*/ 113 h 340"/>
                  <a:gd name="T30" fmla="*/ 0 w 397"/>
                  <a:gd name="T31" fmla="*/ 113 h 340"/>
                  <a:gd name="T32" fmla="*/ 0 w 397"/>
                  <a:gd name="T33" fmla="*/ 2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0" y="226"/>
                    </a:moveTo>
                    <a:lnTo>
                      <a:pt x="227" y="226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283" y="22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87" name="Freeform 947"/>
              <p:cNvSpPr>
                <a:spLocks/>
              </p:cNvSpPr>
              <p:nvPr/>
            </p:nvSpPr>
            <p:spPr bwMode="auto">
              <a:xfrm>
                <a:off x="5949950" y="4530725"/>
                <a:ext cx="811213" cy="990600"/>
              </a:xfrm>
              <a:custGeom>
                <a:avLst/>
                <a:gdLst>
                  <a:gd name="T0" fmla="*/ 227 w 511"/>
                  <a:gd name="T1" fmla="*/ 624 h 624"/>
                  <a:gd name="T2" fmla="*/ 397 w 511"/>
                  <a:gd name="T3" fmla="*/ 624 h 624"/>
                  <a:gd name="T4" fmla="*/ 397 w 511"/>
                  <a:gd name="T5" fmla="*/ 567 h 624"/>
                  <a:gd name="T6" fmla="*/ 454 w 511"/>
                  <a:gd name="T7" fmla="*/ 567 h 624"/>
                  <a:gd name="T8" fmla="*/ 454 w 511"/>
                  <a:gd name="T9" fmla="*/ 510 h 624"/>
                  <a:gd name="T10" fmla="*/ 511 w 511"/>
                  <a:gd name="T11" fmla="*/ 510 h 624"/>
                  <a:gd name="T12" fmla="*/ 511 w 511"/>
                  <a:gd name="T13" fmla="*/ 397 h 624"/>
                  <a:gd name="T14" fmla="*/ 454 w 511"/>
                  <a:gd name="T15" fmla="*/ 397 h 624"/>
                  <a:gd name="T16" fmla="*/ 454 w 511"/>
                  <a:gd name="T17" fmla="*/ 283 h 624"/>
                  <a:gd name="T18" fmla="*/ 511 w 511"/>
                  <a:gd name="T19" fmla="*/ 283 h 624"/>
                  <a:gd name="T20" fmla="*/ 511 w 511"/>
                  <a:gd name="T21" fmla="*/ 0 h 624"/>
                  <a:gd name="T22" fmla="*/ 454 w 511"/>
                  <a:gd name="T23" fmla="*/ 0 h 624"/>
                  <a:gd name="T24" fmla="*/ 454 w 511"/>
                  <a:gd name="T25" fmla="*/ 57 h 624"/>
                  <a:gd name="T26" fmla="*/ 284 w 511"/>
                  <a:gd name="T27" fmla="*/ 57 h 624"/>
                  <a:gd name="T28" fmla="*/ 284 w 511"/>
                  <a:gd name="T29" fmla="*/ 113 h 624"/>
                  <a:gd name="T30" fmla="*/ 227 w 511"/>
                  <a:gd name="T31" fmla="*/ 113 h 624"/>
                  <a:gd name="T32" fmla="*/ 227 w 511"/>
                  <a:gd name="T33" fmla="*/ 170 h 624"/>
                  <a:gd name="T34" fmla="*/ 114 w 511"/>
                  <a:gd name="T35" fmla="*/ 170 h 624"/>
                  <a:gd name="T36" fmla="*/ 114 w 511"/>
                  <a:gd name="T37" fmla="*/ 227 h 624"/>
                  <a:gd name="T38" fmla="*/ 57 w 511"/>
                  <a:gd name="T39" fmla="*/ 227 h 624"/>
                  <a:gd name="T40" fmla="*/ 57 w 511"/>
                  <a:gd name="T41" fmla="*/ 170 h 624"/>
                  <a:gd name="T42" fmla="*/ 0 w 511"/>
                  <a:gd name="T43" fmla="*/ 170 h 624"/>
                  <a:gd name="T44" fmla="*/ 0 w 511"/>
                  <a:gd name="T45" fmla="*/ 340 h 624"/>
                  <a:gd name="T46" fmla="*/ 57 w 511"/>
                  <a:gd name="T47" fmla="*/ 340 h 624"/>
                  <a:gd name="T48" fmla="*/ 114 w 511"/>
                  <a:gd name="T49" fmla="*/ 340 h 624"/>
                  <a:gd name="T50" fmla="*/ 114 w 511"/>
                  <a:gd name="T51" fmla="*/ 510 h 624"/>
                  <a:gd name="T52" fmla="*/ 171 w 511"/>
                  <a:gd name="T53" fmla="*/ 510 h 624"/>
                  <a:gd name="T54" fmla="*/ 171 w 511"/>
                  <a:gd name="T55" fmla="*/ 567 h 624"/>
                  <a:gd name="T56" fmla="*/ 227 w 511"/>
                  <a:gd name="T57" fmla="*/ 567 h 624"/>
                  <a:gd name="T58" fmla="*/ 227 w 511"/>
                  <a:gd name="T59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624">
                    <a:moveTo>
                      <a:pt x="227" y="624"/>
                    </a:moveTo>
                    <a:lnTo>
                      <a:pt x="397" y="624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511" y="510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283"/>
                    </a:lnTo>
                    <a:lnTo>
                      <a:pt x="511" y="283"/>
                    </a:lnTo>
                    <a:lnTo>
                      <a:pt x="511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171" y="510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22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88" name="Freeform 948"/>
              <p:cNvSpPr>
                <a:spLocks/>
              </p:cNvSpPr>
              <p:nvPr/>
            </p:nvSpPr>
            <p:spPr bwMode="auto">
              <a:xfrm>
                <a:off x="6670675" y="3721100"/>
                <a:ext cx="450850" cy="628650"/>
              </a:xfrm>
              <a:custGeom>
                <a:avLst/>
                <a:gdLst>
                  <a:gd name="T0" fmla="*/ 284 w 284"/>
                  <a:gd name="T1" fmla="*/ 0 h 396"/>
                  <a:gd name="T2" fmla="*/ 0 w 284"/>
                  <a:gd name="T3" fmla="*/ 0 h 396"/>
                  <a:gd name="T4" fmla="*/ 0 w 284"/>
                  <a:gd name="T5" fmla="*/ 113 h 396"/>
                  <a:gd name="T6" fmla="*/ 57 w 284"/>
                  <a:gd name="T7" fmla="*/ 113 h 396"/>
                  <a:gd name="T8" fmla="*/ 57 w 284"/>
                  <a:gd name="T9" fmla="*/ 283 h 396"/>
                  <a:gd name="T10" fmla="*/ 114 w 284"/>
                  <a:gd name="T11" fmla="*/ 283 h 396"/>
                  <a:gd name="T12" fmla="*/ 114 w 284"/>
                  <a:gd name="T13" fmla="*/ 396 h 396"/>
                  <a:gd name="T14" fmla="*/ 170 w 284"/>
                  <a:gd name="T15" fmla="*/ 396 h 396"/>
                  <a:gd name="T16" fmla="*/ 170 w 284"/>
                  <a:gd name="T17" fmla="*/ 283 h 396"/>
                  <a:gd name="T18" fmla="*/ 227 w 284"/>
                  <a:gd name="T19" fmla="*/ 283 h 396"/>
                  <a:gd name="T20" fmla="*/ 227 w 284"/>
                  <a:gd name="T21" fmla="*/ 170 h 396"/>
                  <a:gd name="T22" fmla="*/ 284 w 284"/>
                  <a:gd name="T23" fmla="*/ 170 h 396"/>
                  <a:gd name="T24" fmla="*/ 284 w 284"/>
                  <a:gd name="T25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396">
                    <a:moveTo>
                      <a:pt x="28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89" name="Freeform 949"/>
              <p:cNvSpPr>
                <a:spLocks/>
              </p:cNvSpPr>
              <p:nvPr/>
            </p:nvSpPr>
            <p:spPr bwMode="auto">
              <a:xfrm>
                <a:off x="5500688" y="3090863"/>
                <a:ext cx="720725" cy="630238"/>
              </a:xfrm>
              <a:custGeom>
                <a:avLst/>
                <a:gdLst>
                  <a:gd name="T0" fmla="*/ 397 w 454"/>
                  <a:gd name="T1" fmla="*/ 0 h 397"/>
                  <a:gd name="T2" fmla="*/ 227 w 454"/>
                  <a:gd name="T3" fmla="*/ 0 h 397"/>
                  <a:gd name="T4" fmla="*/ 227 w 454"/>
                  <a:gd name="T5" fmla="*/ 113 h 397"/>
                  <a:gd name="T6" fmla="*/ 170 w 454"/>
                  <a:gd name="T7" fmla="*/ 113 h 397"/>
                  <a:gd name="T8" fmla="*/ 170 w 454"/>
                  <a:gd name="T9" fmla="*/ 170 h 397"/>
                  <a:gd name="T10" fmla="*/ 0 w 454"/>
                  <a:gd name="T11" fmla="*/ 170 h 397"/>
                  <a:gd name="T12" fmla="*/ 0 w 454"/>
                  <a:gd name="T13" fmla="*/ 340 h 397"/>
                  <a:gd name="T14" fmla="*/ 57 w 454"/>
                  <a:gd name="T15" fmla="*/ 340 h 397"/>
                  <a:gd name="T16" fmla="*/ 57 w 454"/>
                  <a:gd name="T17" fmla="*/ 397 h 397"/>
                  <a:gd name="T18" fmla="*/ 283 w 454"/>
                  <a:gd name="T19" fmla="*/ 397 h 397"/>
                  <a:gd name="T20" fmla="*/ 283 w 454"/>
                  <a:gd name="T21" fmla="*/ 340 h 397"/>
                  <a:gd name="T22" fmla="*/ 454 w 454"/>
                  <a:gd name="T23" fmla="*/ 340 h 397"/>
                  <a:gd name="T24" fmla="*/ 454 w 454"/>
                  <a:gd name="T25" fmla="*/ 283 h 397"/>
                  <a:gd name="T26" fmla="*/ 397 w 454"/>
                  <a:gd name="T27" fmla="*/ 283 h 397"/>
                  <a:gd name="T28" fmla="*/ 397 w 454"/>
                  <a:gd name="T29" fmla="*/ 113 h 397"/>
                  <a:gd name="T30" fmla="*/ 340 w 454"/>
                  <a:gd name="T31" fmla="*/ 113 h 397"/>
                  <a:gd name="T32" fmla="*/ 340 w 454"/>
                  <a:gd name="T33" fmla="*/ 56 h 397"/>
                  <a:gd name="T34" fmla="*/ 397 w 454"/>
                  <a:gd name="T35" fmla="*/ 56 h 397"/>
                  <a:gd name="T36" fmla="*/ 397 w 454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397">
                    <a:moveTo>
                      <a:pt x="397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0" name="Freeform 950"/>
              <p:cNvSpPr>
                <a:spLocks/>
              </p:cNvSpPr>
              <p:nvPr/>
            </p:nvSpPr>
            <p:spPr bwMode="auto">
              <a:xfrm>
                <a:off x="4600575" y="8491538"/>
                <a:ext cx="1169988" cy="900113"/>
              </a:xfrm>
              <a:custGeom>
                <a:avLst/>
                <a:gdLst>
                  <a:gd name="T0" fmla="*/ 0 w 737"/>
                  <a:gd name="T1" fmla="*/ 567 h 567"/>
                  <a:gd name="T2" fmla="*/ 170 w 737"/>
                  <a:gd name="T3" fmla="*/ 567 h 567"/>
                  <a:gd name="T4" fmla="*/ 170 w 737"/>
                  <a:gd name="T5" fmla="*/ 510 h 567"/>
                  <a:gd name="T6" fmla="*/ 624 w 737"/>
                  <a:gd name="T7" fmla="*/ 510 h 567"/>
                  <a:gd name="T8" fmla="*/ 624 w 737"/>
                  <a:gd name="T9" fmla="*/ 397 h 567"/>
                  <a:gd name="T10" fmla="*/ 567 w 737"/>
                  <a:gd name="T11" fmla="*/ 397 h 567"/>
                  <a:gd name="T12" fmla="*/ 567 w 737"/>
                  <a:gd name="T13" fmla="*/ 283 h 567"/>
                  <a:gd name="T14" fmla="*/ 510 w 737"/>
                  <a:gd name="T15" fmla="*/ 283 h 567"/>
                  <a:gd name="T16" fmla="*/ 510 w 737"/>
                  <a:gd name="T17" fmla="*/ 227 h 567"/>
                  <a:gd name="T18" fmla="*/ 624 w 737"/>
                  <a:gd name="T19" fmla="*/ 227 h 567"/>
                  <a:gd name="T20" fmla="*/ 624 w 737"/>
                  <a:gd name="T21" fmla="*/ 170 h 567"/>
                  <a:gd name="T22" fmla="*/ 737 w 737"/>
                  <a:gd name="T23" fmla="*/ 170 h 567"/>
                  <a:gd name="T24" fmla="*/ 737 w 737"/>
                  <a:gd name="T25" fmla="*/ 0 h 567"/>
                  <a:gd name="T26" fmla="*/ 510 w 737"/>
                  <a:gd name="T27" fmla="*/ 0 h 567"/>
                  <a:gd name="T28" fmla="*/ 510 w 737"/>
                  <a:gd name="T29" fmla="*/ 56 h 567"/>
                  <a:gd name="T30" fmla="*/ 283 w 737"/>
                  <a:gd name="T31" fmla="*/ 56 h 567"/>
                  <a:gd name="T32" fmla="*/ 283 w 737"/>
                  <a:gd name="T33" fmla="*/ 113 h 567"/>
                  <a:gd name="T34" fmla="*/ 170 w 737"/>
                  <a:gd name="T35" fmla="*/ 113 h 567"/>
                  <a:gd name="T36" fmla="*/ 170 w 737"/>
                  <a:gd name="T37" fmla="*/ 397 h 567"/>
                  <a:gd name="T38" fmla="*/ 113 w 737"/>
                  <a:gd name="T39" fmla="*/ 397 h 567"/>
                  <a:gd name="T40" fmla="*/ 113 w 737"/>
                  <a:gd name="T41" fmla="*/ 510 h 567"/>
                  <a:gd name="T42" fmla="*/ 0 w 737"/>
                  <a:gd name="T43" fmla="*/ 510 h 567"/>
                  <a:gd name="T44" fmla="*/ 0 w 737"/>
                  <a:gd name="T4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37" h="567">
                    <a:moveTo>
                      <a:pt x="0" y="567"/>
                    </a:moveTo>
                    <a:lnTo>
                      <a:pt x="170" y="567"/>
                    </a:lnTo>
                    <a:lnTo>
                      <a:pt x="170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737" y="170"/>
                    </a:lnTo>
                    <a:lnTo>
                      <a:pt x="737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1" name="Freeform 951"/>
              <p:cNvSpPr>
                <a:spLocks/>
              </p:cNvSpPr>
              <p:nvPr/>
            </p:nvSpPr>
            <p:spPr bwMode="auto">
              <a:xfrm>
                <a:off x="4779963" y="7591425"/>
                <a:ext cx="1169988" cy="1079500"/>
              </a:xfrm>
              <a:custGeom>
                <a:avLst/>
                <a:gdLst>
                  <a:gd name="T0" fmla="*/ 0 w 737"/>
                  <a:gd name="T1" fmla="*/ 680 h 680"/>
                  <a:gd name="T2" fmla="*/ 0 w 737"/>
                  <a:gd name="T3" fmla="*/ 623 h 680"/>
                  <a:gd name="T4" fmla="*/ 57 w 737"/>
                  <a:gd name="T5" fmla="*/ 623 h 680"/>
                  <a:gd name="T6" fmla="*/ 57 w 737"/>
                  <a:gd name="T7" fmla="*/ 510 h 680"/>
                  <a:gd name="T8" fmla="*/ 114 w 737"/>
                  <a:gd name="T9" fmla="*/ 510 h 680"/>
                  <a:gd name="T10" fmla="*/ 114 w 737"/>
                  <a:gd name="T11" fmla="*/ 397 h 680"/>
                  <a:gd name="T12" fmla="*/ 170 w 737"/>
                  <a:gd name="T13" fmla="*/ 397 h 680"/>
                  <a:gd name="T14" fmla="*/ 170 w 737"/>
                  <a:gd name="T15" fmla="*/ 283 h 680"/>
                  <a:gd name="T16" fmla="*/ 227 w 737"/>
                  <a:gd name="T17" fmla="*/ 283 h 680"/>
                  <a:gd name="T18" fmla="*/ 227 w 737"/>
                  <a:gd name="T19" fmla="*/ 113 h 680"/>
                  <a:gd name="T20" fmla="*/ 341 w 737"/>
                  <a:gd name="T21" fmla="*/ 113 h 680"/>
                  <a:gd name="T22" fmla="*/ 341 w 737"/>
                  <a:gd name="T23" fmla="*/ 0 h 680"/>
                  <a:gd name="T24" fmla="*/ 397 w 737"/>
                  <a:gd name="T25" fmla="*/ 0 h 680"/>
                  <a:gd name="T26" fmla="*/ 397 w 737"/>
                  <a:gd name="T27" fmla="*/ 56 h 680"/>
                  <a:gd name="T28" fmla="*/ 681 w 737"/>
                  <a:gd name="T29" fmla="*/ 56 h 680"/>
                  <a:gd name="T30" fmla="*/ 681 w 737"/>
                  <a:gd name="T31" fmla="*/ 113 h 680"/>
                  <a:gd name="T32" fmla="*/ 624 w 737"/>
                  <a:gd name="T33" fmla="*/ 113 h 680"/>
                  <a:gd name="T34" fmla="*/ 624 w 737"/>
                  <a:gd name="T35" fmla="*/ 170 h 680"/>
                  <a:gd name="T36" fmla="*/ 681 w 737"/>
                  <a:gd name="T37" fmla="*/ 170 h 680"/>
                  <a:gd name="T38" fmla="*/ 681 w 737"/>
                  <a:gd name="T39" fmla="*/ 340 h 680"/>
                  <a:gd name="T40" fmla="*/ 737 w 737"/>
                  <a:gd name="T41" fmla="*/ 340 h 680"/>
                  <a:gd name="T42" fmla="*/ 737 w 737"/>
                  <a:gd name="T43" fmla="*/ 623 h 680"/>
                  <a:gd name="T44" fmla="*/ 624 w 737"/>
                  <a:gd name="T45" fmla="*/ 623 h 680"/>
                  <a:gd name="T46" fmla="*/ 624 w 737"/>
                  <a:gd name="T47" fmla="*/ 567 h 680"/>
                  <a:gd name="T48" fmla="*/ 397 w 737"/>
                  <a:gd name="T49" fmla="*/ 567 h 680"/>
                  <a:gd name="T50" fmla="*/ 397 w 737"/>
                  <a:gd name="T51" fmla="*/ 623 h 680"/>
                  <a:gd name="T52" fmla="*/ 170 w 737"/>
                  <a:gd name="T53" fmla="*/ 623 h 680"/>
                  <a:gd name="T54" fmla="*/ 170 w 737"/>
                  <a:gd name="T55" fmla="*/ 680 h 680"/>
                  <a:gd name="T56" fmla="*/ 0 w 737"/>
                  <a:gd name="T57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680">
                    <a:moveTo>
                      <a:pt x="0" y="680"/>
                    </a:moveTo>
                    <a:lnTo>
                      <a:pt x="0" y="623"/>
                    </a:lnTo>
                    <a:lnTo>
                      <a:pt x="57" y="62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681" y="56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623"/>
                    </a:lnTo>
                    <a:lnTo>
                      <a:pt x="624" y="623"/>
                    </a:lnTo>
                    <a:lnTo>
                      <a:pt x="624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2" name="Freeform 952"/>
              <p:cNvSpPr>
                <a:spLocks/>
              </p:cNvSpPr>
              <p:nvPr/>
            </p:nvSpPr>
            <p:spPr bwMode="auto">
              <a:xfrm>
                <a:off x="4330700" y="7500938"/>
                <a:ext cx="809625" cy="990600"/>
              </a:xfrm>
              <a:custGeom>
                <a:avLst/>
                <a:gdLst>
                  <a:gd name="T0" fmla="*/ 340 w 510"/>
                  <a:gd name="T1" fmla="*/ 567 h 624"/>
                  <a:gd name="T2" fmla="*/ 283 w 510"/>
                  <a:gd name="T3" fmla="*/ 567 h 624"/>
                  <a:gd name="T4" fmla="*/ 283 w 510"/>
                  <a:gd name="T5" fmla="*/ 624 h 624"/>
                  <a:gd name="T6" fmla="*/ 170 w 510"/>
                  <a:gd name="T7" fmla="*/ 624 h 624"/>
                  <a:gd name="T8" fmla="*/ 170 w 510"/>
                  <a:gd name="T9" fmla="*/ 567 h 624"/>
                  <a:gd name="T10" fmla="*/ 227 w 510"/>
                  <a:gd name="T11" fmla="*/ 567 h 624"/>
                  <a:gd name="T12" fmla="*/ 227 w 510"/>
                  <a:gd name="T13" fmla="*/ 510 h 624"/>
                  <a:gd name="T14" fmla="*/ 113 w 510"/>
                  <a:gd name="T15" fmla="*/ 510 h 624"/>
                  <a:gd name="T16" fmla="*/ 113 w 510"/>
                  <a:gd name="T17" fmla="*/ 340 h 624"/>
                  <a:gd name="T18" fmla="*/ 57 w 510"/>
                  <a:gd name="T19" fmla="*/ 340 h 624"/>
                  <a:gd name="T20" fmla="*/ 57 w 510"/>
                  <a:gd name="T21" fmla="*/ 284 h 624"/>
                  <a:gd name="T22" fmla="*/ 0 w 510"/>
                  <a:gd name="T23" fmla="*/ 284 h 624"/>
                  <a:gd name="T24" fmla="*/ 0 w 510"/>
                  <a:gd name="T25" fmla="*/ 170 h 624"/>
                  <a:gd name="T26" fmla="*/ 57 w 510"/>
                  <a:gd name="T27" fmla="*/ 170 h 624"/>
                  <a:gd name="T28" fmla="*/ 57 w 510"/>
                  <a:gd name="T29" fmla="*/ 57 h 624"/>
                  <a:gd name="T30" fmla="*/ 340 w 510"/>
                  <a:gd name="T31" fmla="*/ 57 h 624"/>
                  <a:gd name="T32" fmla="*/ 340 w 510"/>
                  <a:gd name="T33" fmla="*/ 0 h 624"/>
                  <a:gd name="T34" fmla="*/ 397 w 510"/>
                  <a:gd name="T35" fmla="*/ 0 h 624"/>
                  <a:gd name="T36" fmla="*/ 397 w 510"/>
                  <a:gd name="T37" fmla="*/ 113 h 624"/>
                  <a:gd name="T38" fmla="*/ 510 w 510"/>
                  <a:gd name="T39" fmla="*/ 113 h 624"/>
                  <a:gd name="T40" fmla="*/ 510 w 510"/>
                  <a:gd name="T41" fmla="*/ 340 h 624"/>
                  <a:gd name="T42" fmla="*/ 453 w 510"/>
                  <a:gd name="T43" fmla="*/ 340 h 624"/>
                  <a:gd name="T44" fmla="*/ 453 w 510"/>
                  <a:gd name="T45" fmla="*/ 454 h 624"/>
                  <a:gd name="T46" fmla="*/ 397 w 510"/>
                  <a:gd name="T47" fmla="*/ 454 h 624"/>
                  <a:gd name="T48" fmla="*/ 397 w 510"/>
                  <a:gd name="T49" fmla="*/ 567 h 624"/>
                  <a:gd name="T50" fmla="*/ 340 w 510"/>
                  <a:gd name="T51" fmla="*/ 56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0" h="624">
                    <a:moveTo>
                      <a:pt x="340" y="567"/>
                    </a:moveTo>
                    <a:lnTo>
                      <a:pt x="283" y="567"/>
                    </a:lnTo>
                    <a:lnTo>
                      <a:pt x="28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34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3" name="Freeform 953"/>
              <p:cNvSpPr>
                <a:spLocks/>
              </p:cNvSpPr>
              <p:nvPr/>
            </p:nvSpPr>
            <p:spPr bwMode="auto">
              <a:xfrm>
                <a:off x="4149725" y="7051675"/>
                <a:ext cx="720725" cy="719138"/>
              </a:xfrm>
              <a:custGeom>
                <a:avLst/>
                <a:gdLst>
                  <a:gd name="T0" fmla="*/ 454 w 454"/>
                  <a:gd name="T1" fmla="*/ 340 h 453"/>
                  <a:gd name="T2" fmla="*/ 454 w 454"/>
                  <a:gd name="T3" fmla="*/ 56 h 453"/>
                  <a:gd name="T4" fmla="*/ 284 w 454"/>
                  <a:gd name="T5" fmla="*/ 56 h 453"/>
                  <a:gd name="T6" fmla="*/ 284 w 454"/>
                  <a:gd name="T7" fmla="*/ 0 h 453"/>
                  <a:gd name="T8" fmla="*/ 171 w 454"/>
                  <a:gd name="T9" fmla="*/ 0 h 453"/>
                  <a:gd name="T10" fmla="*/ 171 w 454"/>
                  <a:gd name="T11" fmla="*/ 56 h 453"/>
                  <a:gd name="T12" fmla="*/ 227 w 454"/>
                  <a:gd name="T13" fmla="*/ 56 h 453"/>
                  <a:gd name="T14" fmla="*/ 227 w 454"/>
                  <a:gd name="T15" fmla="*/ 170 h 453"/>
                  <a:gd name="T16" fmla="*/ 114 w 454"/>
                  <a:gd name="T17" fmla="*/ 170 h 453"/>
                  <a:gd name="T18" fmla="*/ 114 w 454"/>
                  <a:gd name="T19" fmla="*/ 226 h 453"/>
                  <a:gd name="T20" fmla="*/ 0 w 454"/>
                  <a:gd name="T21" fmla="*/ 226 h 453"/>
                  <a:gd name="T22" fmla="*/ 0 w 454"/>
                  <a:gd name="T23" fmla="*/ 340 h 453"/>
                  <a:gd name="T24" fmla="*/ 57 w 454"/>
                  <a:gd name="T25" fmla="*/ 340 h 453"/>
                  <a:gd name="T26" fmla="*/ 57 w 454"/>
                  <a:gd name="T27" fmla="*/ 396 h 453"/>
                  <a:gd name="T28" fmla="*/ 114 w 454"/>
                  <a:gd name="T29" fmla="*/ 396 h 453"/>
                  <a:gd name="T30" fmla="*/ 114 w 454"/>
                  <a:gd name="T31" fmla="*/ 453 h 453"/>
                  <a:gd name="T32" fmla="*/ 171 w 454"/>
                  <a:gd name="T33" fmla="*/ 453 h 453"/>
                  <a:gd name="T34" fmla="*/ 171 w 454"/>
                  <a:gd name="T35" fmla="*/ 340 h 453"/>
                  <a:gd name="T36" fmla="*/ 454 w 454"/>
                  <a:gd name="T37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453">
                    <a:moveTo>
                      <a:pt x="454" y="340"/>
                    </a:move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340"/>
                    </a:lnTo>
                    <a:lnTo>
                      <a:pt x="45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4" name="Freeform 954"/>
              <p:cNvSpPr>
                <a:spLocks/>
              </p:cNvSpPr>
              <p:nvPr/>
            </p:nvSpPr>
            <p:spPr bwMode="auto">
              <a:xfrm>
                <a:off x="4870450" y="7051675"/>
                <a:ext cx="269875" cy="628650"/>
              </a:xfrm>
              <a:custGeom>
                <a:avLst/>
                <a:gdLst>
                  <a:gd name="T0" fmla="*/ 0 w 170"/>
                  <a:gd name="T1" fmla="*/ 113 h 396"/>
                  <a:gd name="T2" fmla="*/ 57 w 170"/>
                  <a:gd name="T3" fmla="*/ 113 h 396"/>
                  <a:gd name="T4" fmla="*/ 57 w 170"/>
                  <a:gd name="T5" fmla="*/ 0 h 396"/>
                  <a:gd name="T6" fmla="*/ 170 w 170"/>
                  <a:gd name="T7" fmla="*/ 0 h 396"/>
                  <a:gd name="T8" fmla="*/ 170 w 170"/>
                  <a:gd name="T9" fmla="*/ 396 h 396"/>
                  <a:gd name="T10" fmla="*/ 57 w 170"/>
                  <a:gd name="T11" fmla="*/ 396 h 396"/>
                  <a:gd name="T12" fmla="*/ 57 w 170"/>
                  <a:gd name="T13" fmla="*/ 283 h 396"/>
                  <a:gd name="T14" fmla="*/ 0 w 170"/>
                  <a:gd name="T15" fmla="*/ 283 h 396"/>
                  <a:gd name="T16" fmla="*/ 0 w 170"/>
                  <a:gd name="T17" fmla="*/ 113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396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396"/>
                    </a:lnTo>
                    <a:lnTo>
                      <a:pt x="57" y="39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5" name="Freeform 955"/>
              <p:cNvSpPr>
                <a:spLocks/>
              </p:cNvSpPr>
              <p:nvPr/>
            </p:nvSpPr>
            <p:spPr bwMode="auto">
              <a:xfrm>
                <a:off x="5140325" y="7051675"/>
                <a:ext cx="630238" cy="719138"/>
              </a:xfrm>
              <a:custGeom>
                <a:avLst/>
                <a:gdLst>
                  <a:gd name="T0" fmla="*/ 0 w 397"/>
                  <a:gd name="T1" fmla="*/ 113 h 453"/>
                  <a:gd name="T2" fmla="*/ 57 w 397"/>
                  <a:gd name="T3" fmla="*/ 113 h 453"/>
                  <a:gd name="T4" fmla="*/ 57 w 397"/>
                  <a:gd name="T5" fmla="*/ 56 h 453"/>
                  <a:gd name="T6" fmla="*/ 170 w 397"/>
                  <a:gd name="T7" fmla="*/ 56 h 453"/>
                  <a:gd name="T8" fmla="*/ 170 w 397"/>
                  <a:gd name="T9" fmla="*/ 0 h 453"/>
                  <a:gd name="T10" fmla="*/ 284 w 397"/>
                  <a:gd name="T11" fmla="*/ 0 h 453"/>
                  <a:gd name="T12" fmla="*/ 284 w 397"/>
                  <a:gd name="T13" fmla="*/ 56 h 453"/>
                  <a:gd name="T14" fmla="*/ 340 w 397"/>
                  <a:gd name="T15" fmla="*/ 56 h 453"/>
                  <a:gd name="T16" fmla="*/ 340 w 397"/>
                  <a:gd name="T17" fmla="*/ 340 h 453"/>
                  <a:gd name="T18" fmla="*/ 397 w 397"/>
                  <a:gd name="T19" fmla="*/ 340 h 453"/>
                  <a:gd name="T20" fmla="*/ 397 w 397"/>
                  <a:gd name="T21" fmla="*/ 396 h 453"/>
                  <a:gd name="T22" fmla="*/ 170 w 397"/>
                  <a:gd name="T23" fmla="*/ 396 h 453"/>
                  <a:gd name="T24" fmla="*/ 170 w 397"/>
                  <a:gd name="T25" fmla="*/ 340 h 453"/>
                  <a:gd name="T26" fmla="*/ 114 w 397"/>
                  <a:gd name="T27" fmla="*/ 340 h 453"/>
                  <a:gd name="T28" fmla="*/ 114 w 397"/>
                  <a:gd name="T29" fmla="*/ 453 h 453"/>
                  <a:gd name="T30" fmla="*/ 0 w 397"/>
                  <a:gd name="T31" fmla="*/ 453 h 453"/>
                  <a:gd name="T32" fmla="*/ 0 w 397"/>
                  <a:gd name="T33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53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340" y="56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7" name="Freeform 957"/>
              <p:cNvSpPr>
                <a:spLocks/>
              </p:cNvSpPr>
              <p:nvPr/>
            </p:nvSpPr>
            <p:spPr bwMode="auto">
              <a:xfrm>
                <a:off x="5680075" y="6510338"/>
                <a:ext cx="2881313" cy="1890713"/>
              </a:xfrm>
              <a:custGeom>
                <a:avLst/>
                <a:gdLst>
                  <a:gd name="T0" fmla="*/ 1475 w 1815"/>
                  <a:gd name="T1" fmla="*/ 1191 h 1191"/>
                  <a:gd name="T2" fmla="*/ 1361 w 1815"/>
                  <a:gd name="T3" fmla="*/ 1134 h 1191"/>
                  <a:gd name="T4" fmla="*/ 1191 w 1815"/>
                  <a:gd name="T5" fmla="*/ 1078 h 1191"/>
                  <a:gd name="T6" fmla="*/ 1134 w 1815"/>
                  <a:gd name="T7" fmla="*/ 1021 h 1191"/>
                  <a:gd name="T8" fmla="*/ 1021 w 1815"/>
                  <a:gd name="T9" fmla="*/ 964 h 1191"/>
                  <a:gd name="T10" fmla="*/ 851 w 1815"/>
                  <a:gd name="T11" fmla="*/ 908 h 1191"/>
                  <a:gd name="T12" fmla="*/ 794 w 1815"/>
                  <a:gd name="T13" fmla="*/ 794 h 1191"/>
                  <a:gd name="T14" fmla="*/ 738 w 1815"/>
                  <a:gd name="T15" fmla="*/ 851 h 1191"/>
                  <a:gd name="T16" fmla="*/ 681 w 1815"/>
                  <a:gd name="T17" fmla="*/ 964 h 1191"/>
                  <a:gd name="T18" fmla="*/ 170 w 1815"/>
                  <a:gd name="T19" fmla="*/ 1134 h 1191"/>
                  <a:gd name="T20" fmla="*/ 114 w 1815"/>
                  <a:gd name="T21" fmla="*/ 1021 h 1191"/>
                  <a:gd name="T22" fmla="*/ 57 w 1815"/>
                  <a:gd name="T23" fmla="*/ 851 h 1191"/>
                  <a:gd name="T24" fmla="*/ 114 w 1815"/>
                  <a:gd name="T25" fmla="*/ 794 h 1191"/>
                  <a:gd name="T26" fmla="*/ 57 w 1815"/>
                  <a:gd name="T27" fmla="*/ 737 h 1191"/>
                  <a:gd name="T28" fmla="*/ 0 w 1815"/>
                  <a:gd name="T29" fmla="*/ 681 h 1191"/>
                  <a:gd name="T30" fmla="*/ 170 w 1815"/>
                  <a:gd name="T31" fmla="*/ 397 h 1191"/>
                  <a:gd name="T32" fmla="*/ 227 w 1815"/>
                  <a:gd name="T33" fmla="*/ 454 h 1191"/>
                  <a:gd name="T34" fmla="*/ 511 w 1815"/>
                  <a:gd name="T35" fmla="*/ 397 h 1191"/>
                  <a:gd name="T36" fmla="*/ 454 w 1815"/>
                  <a:gd name="T37" fmla="*/ 284 h 1191"/>
                  <a:gd name="T38" fmla="*/ 681 w 1815"/>
                  <a:gd name="T39" fmla="*/ 57 h 1191"/>
                  <a:gd name="T40" fmla="*/ 1021 w 1815"/>
                  <a:gd name="T41" fmla="*/ 0 h 1191"/>
                  <a:gd name="T42" fmla="*/ 1078 w 1815"/>
                  <a:gd name="T43" fmla="*/ 114 h 1191"/>
                  <a:gd name="T44" fmla="*/ 1248 w 1815"/>
                  <a:gd name="T45" fmla="*/ 170 h 1191"/>
                  <a:gd name="T46" fmla="*/ 1418 w 1815"/>
                  <a:gd name="T47" fmla="*/ 227 h 1191"/>
                  <a:gd name="T48" fmla="*/ 1475 w 1815"/>
                  <a:gd name="T49" fmla="*/ 284 h 1191"/>
                  <a:gd name="T50" fmla="*/ 1645 w 1815"/>
                  <a:gd name="T51" fmla="*/ 397 h 1191"/>
                  <a:gd name="T52" fmla="*/ 1531 w 1815"/>
                  <a:gd name="T53" fmla="*/ 511 h 1191"/>
                  <a:gd name="T54" fmla="*/ 1588 w 1815"/>
                  <a:gd name="T55" fmla="*/ 567 h 1191"/>
                  <a:gd name="T56" fmla="*/ 1701 w 1815"/>
                  <a:gd name="T57" fmla="*/ 624 h 1191"/>
                  <a:gd name="T58" fmla="*/ 1815 w 1815"/>
                  <a:gd name="T59" fmla="*/ 681 h 1191"/>
                  <a:gd name="T60" fmla="*/ 1758 w 1815"/>
                  <a:gd name="T61" fmla="*/ 794 h 1191"/>
                  <a:gd name="T62" fmla="*/ 1701 w 1815"/>
                  <a:gd name="T63" fmla="*/ 908 h 1191"/>
                  <a:gd name="T64" fmla="*/ 1645 w 1815"/>
                  <a:gd name="T65" fmla="*/ 1078 h 1191"/>
                  <a:gd name="T66" fmla="*/ 1588 w 1815"/>
                  <a:gd name="T67" fmla="*/ 1134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15" h="1191">
                    <a:moveTo>
                      <a:pt x="1588" y="1191"/>
                    </a:moveTo>
                    <a:lnTo>
                      <a:pt x="1475" y="1191"/>
                    </a:lnTo>
                    <a:lnTo>
                      <a:pt x="1475" y="1134"/>
                    </a:lnTo>
                    <a:lnTo>
                      <a:pt x="1361" y="1134"/>
                    </a:lnTo>
                    <a:lnTo>
                      <a:pt x="1361" y="1078"/>
                    </a:lnTo>
                    <a:lnTo>
                      <a:pt x="1191" y="1078"/>
                    </a:lnTo>
                    <a:lnTo>
                      <a:pt x="1191" y="1021"/>
                    </a:lnTo>
                    <a:lnTo>
                      <a:pt x="1134" y="1021"/>
                    </a:lnTo>
                    <a:lnTo>
                      <a:pt x="1134" y="964"/>
                    </a:lnTo>
                    <a:lnTo>
                      <a:pt x="1021" y="964"/>
                    </a:lnTo>
                    <a:lnTo>
                      <a:pt x="1021" y="908"/>
                    </a:lnTo>
                    <a:lnTo>
                      <a:pt x="851" y="908"/>
                    </a:lnTo>
                    <a:lnTo>
                      <a:pt x="851" y="794"/>
                    </a:lnTo>
                    <a:lnTo>
                      <a:pt x="794" y="794"/>
                    </a:lnTo>
                    <a:lnTo>
                      <a:pt x="794" y="851"/>
                    </a:lnTo>
                    <a:lnTo>
                      <a:pt x="738" y="851"/>
                    </a:lnTo>
                    <a:lnTo>
                      <a:pt x="738" y="964"/>
                    </a:lnTo>
                    <a:lnTo>
                      <a:pt x="681" y="964"/>
                    </a:lnTo>
                    <a:lnTo>
                      <a:pt x="681" y="1134"/>
                    </a:lnTo>
                    <a:lnTo>
                      <a:pt x="170" y="1134"/>
                    </a:lnTo>
                    <a:lnTo>
                      <a:pt x="170" y="1021"/>
                    </a:lnTo>
                    <a:lnTo>
                      <a:pt x="114" y="1021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511" y="397"/>
                    </a:ln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1021" y="0"/>
                    </a:lnTo>
                    <a:lnTo>
                      <a:pt x="1021" y="114"/>
                    </a:lnTo>
                    <a:lnTo>
                      <a:pt x="1078" y="114"/>
                    </a:lnTo>
                    <a:lnTo>
                      <a:pt x="1078" y="170"/>
                    </a:lnTo>
                    <a:lnTo>
                      <a:pt x="1248" y="170"/>
                    </a:lnTo>
                    <a:lnTo>
                      <a:pt x="1248" y="227"/>
                    </a:lnTo>
                    <a:lnTo>
                      <a:pt x="1418" y="227"/>
                    </a:lnTo>
                    <a:lnTo>
                      <a:pt x="1418" y="284"/>
                    </a:lnTo>
                    <a:lnTo>
                      <a:pt x="1475" y="284"/>
                    </a:lnTo>
                    <a:lnTo>
                      <a:pt x="1475" y="397"/>
                    </a:lnTo>
                    <a:lnTo>
                      <a:pt x="1645" y="397"/>
                    </a:lnTo>
                    <a:lnTo>
                      <a:pt x="1645" y="511"/>
                    </a:lnTo>
                    <a:lnTo>
                      <a:pt x="1531" y="511"/>
                    </a:lnTo>
                    <a:lnTo>
                      <a:pt x="1531" y="567"/>
                    </a:lnTo>
                    <a:lnTo>
                      <a:pt x="1588" y="567"/>
                    </a:lnTo>
                    <a:lnTo>
                      <a:pt x="1588" y="624"/>
                    </a:lnTo>
                    <a:lnTo>
                      <a:pt x="1701" y="624"/>
                    </a:lnTo>
                    <a:lnTo>
                      <a:pt x="1701" y="681"/>
                    </a:lnTo>
                    <a:lnTo>
                      <a:pt x="1815" y="681"/>
                    </a:lnTo>
                    <a:lnTo>
                      <a:pt x="1815" y="794"/>
                    </a:lnTo>
                    <a:lnTo>
                      <a:pt x="1758" y="794"/>
                    </a:lnTo>
                    <a:lnTo>
                      <a:pt x="1758" y="908"/>
                    </a:lnTo>
                    <a:lnTo>
                      <a:pt x="1701" y="908"/>
                    </a:lnTo>
                    <a:lnTo>
                      <a:pt x="1701" y="1078"/>
                    </a:lnTo>
                    <a:lnTo>
                      <a:pt x="1645" y="1078"/>
                    </a:lnTo>
                    <a:lnTo>
                      <a:pt x="1645" y="1134"/>
                    </a:lnTo>
                    <a:lnTo>
                      <a:pt x="1588" y="1134"/>
                    </a:lnTo>
                    <a:lnTo>
                      <a:pt x="1588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8" name="Freeform 958"/>
              <p:cNvSpPr>
                <a:spLocks/>
              </p:cNvSpPr>
              <p:nvPr/>
            </p:nvSpPr>
            <p:spPr bwMode="auto">
              <a:xfrm>
                <a:off x="5591175" y="6691313"/>
                <a:ext cx="900113" cy="539750"/>
              </a:xfrm>
              <a:custGeom>
                <a:avLst/>
                <a:gdLst>
                  <a:gd name="T0" fmla="*/ 510 w 567"/>
                  <a:gd name="T1" fmla="*/ 0 h 340"/>
                  <a:gd name="T2" fmla="*/ 453 w 567"/>
                  <a:gd name="T3" fmla="*/ 0 h 340"/>
                  <a:gd name="T4" fmla="*/ 453 w 567"/>
                  <a:gd name="T5" fmla="*/ 56 h 340"/>
                  <a:gd name="T6" fmla="*/ 397 w 567"/>
                  <a:gd name="T7" fmla="*/ 56 h 340"/>
                  <a:gd name="T8" fmla="*/ 397 w 567"/>
                  <a:gd name="T9" fmla="*/ 113 h 340"/>
                  <a:gd name="T10" fmla="*/ 340 w 567"/>
                  <a:gd name="T11" fmla="*/ 113 h 340"/>
                  <a:gd name="T12" fmla="*/ 340 w 567"/>
                  <a:gd name="T13" fmla="*/ 56 h 340"/>
                  <a:gd name="T14" fmla="*/ 226 w 567"/>
                  <a:gd name="T15" fmla="*/ 56 h 340"/>
                  <a:gd name="T16" fmla="*/ 226 w 567"/>
                  <a:gd name="T17" fmla="*/ 113 h 340"/>
                  <a:gd name="T18" fmla="*/ 0 w 567"/>
                  <a:gd name="T19" fmla="*/ 113 h 340"/>
                  <a:gd name="T20" fmla="*/ 0 w 567"/>
                  <a:gd name="T21" fmla="*/ 283 h 340"/>
                  <a:gd name="T22" fmla="*/ 226 w 567"/>
                  <a:gd name="T23" fmla="*/ 283 h 340"/>
                  <a:gd name="T24" fmla="*/ 226 w 567"/>
                  <a:gd name="T25" fmla="*/ 340 h 340"/>
                  <a:gd name="T26" fmla="*/ 283 w 567"/>
                  <a:gd name="T27" fmla="*/ 340 h 340"/>
                  <a:gd name="T28" fmla="*/ 283 w 567"/>
                  <a:gd name="T29" fmla="*/ 283 h 340"/>
                  <a:gd name="T30" fmla="*/ 567 w 567"/>
                  <a:gd name="T31" fmla="*/ 283 h 340"/>
                  <a:gd name="T32" fmla="*/ 567 w 567"/>
                  <a:gd name="T33" fmla="*/ 170 h 340"/>
                  <a:gd name="T34" fmla="*/ 510 w 567"/>
                  <a:gd name="T35" fmla="*/ 170 h 340"/>
                  <a:gd name="T36" fmla="*/ 510 w 567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340">
                    <a:moveTo>
                      <a:pt x="510" y="0"/>
                    </a:moveTo>
                    <a:lnTo>
                      <a:pt x="453" y="0"/>
                    </a:lnTo>
                    <a:lnTo>
                      <a:pt x="453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26" y="56"/>
                    </a:lnTo>
                    <a:lnTo>
                      <a:pt x="226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226" y="283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99" name="Freeform 959"/>
              <p:cNvSpPr>
                <a:spLocks/>
              </p:cNvSpPr>
              <p:nvPr/>
            </p:nvSpPr>
            <p:spPr bwMode="auto">
              <a:xfrm>
                <a:off x="4600575" y="5880100"/>
                <a:ext cx="2700338" cy="1350963"/>
              </a:xfrm>
              <a:custGeom>
                <a:avLst/>
                <a:gdLst>
                  <a:gd name="T0" fmla="*/ 1701 w 1701"/>
                  <a:gd name="T1" fmla="*/ 397 h 851"/>
                  <a:gd name="T2" fmla="*/ 1701 w 1701"/>
                  <a:gd name="T3" fmla="*/ 57 h 851"/>
                  <a:gd name="T4" fmla="*/ 1247 w 1701"/>
                  <a:gd name="T5" fmla="*/ 57 h 851"/>
                  <a:gd name="T6" fmla="*/ 1247 w 1701"/>
                  <a:gd name="T7" fmla="*/ 114 h 851"/>
                  <a:gd name="T8" fmla="*/ 1191 w 1701"/>
                  <a:gd name="T9" fmla="*/ 114 h 851"/>
                  <a:gd name="T10" fmla="*/ 1191 w 1701"/>
                  <a:gd name="T11" fmla="*/ 0 h 851"/>
                  <a:gd name="T12" fmla="*/ 964 w 1701"/>
                  <a:gd name="T13" fmla="*/ 0 h 851"/>
                  <a:gd name="T14" fmla="*/ 964 w 1701"/>
                  <a:gd name="T15" fmla="*/ 57 h 851"/>
                  <a:gd name="T16" fmla="*/ 907 w 1701"/>
                  <a:gd name="T17" fmla="*/ 57 h 851"/>
                  <a:gd name="T18" fmla="*/ 907 w 1701"/>
                  <a:gd name="T19" fmla="*/ 114 h 851"/>
                  <a:gd name="T20" fmla="*/ 794 w 1701"/>
                  <a:gd name="T21" fmla="*/ 114 h 851"/>
                  <a:gd name="T22" fmla="*/ 794 w 1701"/>
                  <a:gd name="T23" fmla="*/ 171 h 851"/>
                  <a:gd name="T24" fmla="*/ 567 w 1701"/>
                  <a:gd name="T25" fmla="*/ 171 h 851"/>
                  <a:gd name="T26" fmla="*/ 567 w 1701"/>
                  <a:gd name="T27" fmla="*/ 227 h 851"/>
                  <a:gd name="T28" fmla="*/ 454 w 1701"/>
                  <a:gd name="T29" fmla="*/ 227 h 851"/>
                  <a:gd name="T30" fmla="*/ 454 w 1701"/>
                  <a:gd name="T31" fmla="*/ 284 h 851"/>
                  <a:gd name="T32" fmla="*/ 510 w 1701"/>
                  <a:gd name="T33" fmla="*/ 284 h 851"/>
                  <a:gd name="T34" fmla="*/ 510 w 1701"/>
                  <a:gd name="T35" fmla="*/ 397 h 851"/>
                  <a:gd name="T36" fmla="*/ 340 w 1701"/>
                  <a:gd name="T37" fmla="*/ 397 h 851"/>
                  <a:gd name="T38" fmla="*/ 340 w 1701"/>
                  <a:gd name="T39" fmla="*/ 454 h 851"/>
                  <a:gd name="T40" fmla="*/ 397 w 1701"/>
                  <a:gd name="T41" fmla="*/ 454 h 851"/>
                  <a:gd name="T42" fmla="*/ 397 w 1701"/>
                  <a:gd name="T43" fmla="*/ 511 h 851"/>
                  <a:gd name="T44" fmla="*/ 283 w 1701"/>
                  <a:gd name="T45" fmla="*/ 511 h 851"/>
                  <a:gd name="T46" fmla="*/ 283 w 1701"/>
                  <a:gd name="T47" fmla="*/ 624 h 851"/>
                  <a:gd name="T48" fmla="*/ 227 w 1701"/>
                  <a:gd name="T49" fmla="*/ 624 h 851"/>
                  <a:gd name="T50" fmla="*/ 227 w 1701"/>
                  <a:gd name="T51" fmla="*/ 454 h 851"/>
                  <a:gd name="T52" fmla="*/ 170 w 1701"/>
                  <a:gd name="T53" fmla="*/ 454 h 851"/>
                  <a:gd name="T54" fmla="*/ 170 w 1701"/>
                  <a:gd name="T55" fmla="*/ 681 h 851"/>
                  <a:gd name="T56" fmla="*/ 57 w 1701"/>
                  <a:gd name="T57" fmla="*/ 681 h 851"/>
                  <a:gd name="T58" fmla="*/ 57 w 1701"/>
                  <a:gd name="T59" fmla="*/ 624 h 851"/>
                  <a:gd name="T60" fmla="*/ 0 w 1701"/>
                  <a:gd name="T61" fmla="*/ 624 h 851"/>
                  <a:gd name="T62" fmla="*/ 0 w 1701"/>
                  <a:gd name="T63" fmla="*/ 794 h 851"/>
                  <a:gd name="T64" fmla="*/ 170 w 1701"/>
                  <a:gd name="T65" fmla="*/ 794 h 851"/>
                  <a:gd name="T66" fmla="*/ 170 w 1701"/>
                  <a:gd name="T67" fmla="*/ 851 h 851"/>
                  <a:gd name="T68" fmla="*/ 227 w 1701"/>
                  <a:gd name="T69" fmla="*/ 851 h 851"/>
                  <a:gd name="T70" fmla="*/ 227 w 1701"/>
                  <a:gd name="T71" fmla="*/ 738 h 851"/>
                  <a:gd name="T72" fmla="*/ 340 w 1701"/>
                  <a:gd name="T73" fmla="*/ 738 h 851"/>
                  <a:gd name="T74" fmla="*/ 340 w 1701"/>
                  <a:gd name="T75" fmla="*/ 851 h 851"/>
                  <a:gd name="T76" fmla="*/ 397 w 1701"/>
                  <a:gd name="T77" fmla="*/ 851 h 851"/>
                  <a:gd name="T78" fmla="*/ 397 w 1701"/>
                  <a:gd name="T79" fmla="*/ 794 h 851"/>
                  <a:gd name="T80" fmla="*/ 510 w 1701"/>
                  <a:gd name="T81" fmla="*/ 794 h 851"/>
                  <a:gd name="T82" fmla="*/ 510 w 1701"/>
                  <a:gd name="T83" fmla="*/ 738 h 851"/>
                  <a:gd name="T84" fmla="*/ 624 w 1701"/>
                  <a:gd name="T85" fmla="*/ 738 h 851"/>
                  <a:gd name="T86" fmla="*/ 624 w 1701"/>
                  <a:gd name="T87" fmla="*/ 624 h 851"/>
                  <a:gd name="T88" fmla="*/ 850 w 1701"/>
                  <a:gd name="T89" fmla="*/ 624 h 851"/>
                  <a:gd name="T90" fmla="*/ 850 w 1701"/>
                  <a:gd name="T91" fmla="*/ 567 h 851"/>
                  <a:gd name="T92" fmla="*/ 964 w 1701"/>
                  <a:gd name="T93" fmla="*/ 567 h 851"/>
                  <a:gd name="T94" fmla="*/ 964 w 1701"/>
                  <a:gd name="T95" fmla="*/ 624 h 851"/>
                  <a:gd name="T96" fmla="*/ 1021 w 1701"/>
                  <a:gd name="T97" fmla="*/ 624 h 851"/>
                  <a:gd name="T98" fmla="*/ 1021 w 1701"/>
                  <a:gd name="T99" fmla="*/ 567 h 851"/>
                  <a:gd name="T100" fmla="*/ 1077 w 1701"/>
                  <a:gd name="T101" fmla="*/ 567 h 851"/>
                  <a:gd name="T102" fmla="*/ 1077 w 1701"/>
                  <a:gd name="T103" fmla="*/ 511 h 851"/>
                  <a:gd name="T104" fmla="*/ 1134 w 1701"/>
                  <a:gd name="T105" fmla="*/ 511 h 851"/>
                  <a:gd name="T106" fmla="*/ 1134 w 1701"/>
                  <a:gd name="T107" fmla="*/ 454 h 851"/>
                  <a:gd name="T108" fmla="*/ 1361 w 1701"/>
                  <a:gd name="T109" fmla="*/ 454 h 851"/>
                  <a:gd name="T110" fmla="*/ 1361 w 1701"/>
                  <a:gd name="T111" fmla="*/ 397 h 851"/>
                  <a:gd name="T112" fmla="*/ 1701 w 1701"/>
                  <a:gd name="T113" fmla="*/ 39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01" h="851">
                    <a:moveTo>
                      <a:pt x="1701" y="397"/>
                    </a:moveTo>
                    <a:lnTo>
                      <a:pt x="1701" y="57"/>
                    </a:lnTo>
                    <a:lnTo>
                      <a:pt x="1247" y="57"/>
                    </a:lnTo>
                    <a:lnTo>
                      <a:pt x="1247" y="114"/>
                    </a:lnTo>
                    <a:lnTo>
                      <a:pt x="1191" y="114"/>
                    </a:lnTo>
                    <a:lnTo>
                      <a:pt x="1191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794" y="114"/>
                    </a:lnTo>
                    <a:lnTo>
                      <a:pt x="794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510" y="284"/>
                    </a:lnTo>
                    <a:lnTo>
                      <a:pt x="510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283" y="511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681"/>
                    </a:lnTo>
                    <a:lnTo>
                      <a:pt x="57" y="681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794"/>
                    </a:lnTo>
                    <a:lnTo>
                      <a:pt x="170" y="794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738"/>
                    </a:lnTo>
                    <a:lnTo>
                      <a:pt x="340" y="738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510" y="794"/>
                    </a:lnTo>
                    <a:lnTo>
                      <a:pt x="510" y="738"/>
                    </a:lnTo>
                    <a:lnTo>
                      <a:pt x="624" y="738"/>
                    </a:lnTo>
                    <a:lnTo>
                      <a:pt x="624" y="624"/>
                    </a:lnTo>
                    <a:lnTo>
                      <a:pt x="850" y="624"/>
                    </a:lnTo>
                    <a:lnTo>
                      <a:pt x="850" y="567"/>
                    </a:lnTo>
                    <a:lnTo>
                      <a:pt x="964" y="567"/>
                    </a:lnTo>
                    <a:lnTo>
                      <a:pt x="964" y="624"/>
                    </a:lnTo>
                    <a:lnTo>
                      <a:pt x="1021" y="624"/>
                    </a:lnTo>
                    <a:lnTo>
                      <a:pt x="1021" y="567"/>
                    </a:lnTo>
                    <a:lnTo>
                      <a:pt x="1077" y="567"/>
                    </a:lnTo>
                    <a:lnTo>
                      <a:pt x="1077" y="511"/>
                    </a:lnTo>
                    <a:lnTo>
                      <a:pt x="1134" y="511"/>
                    </a:lnTo>
                    <a:lnTo>
                      <a:pt x="1134" y="454"/>
                    </a:lnTo>
                    <a:lnTo>
                      <a:pt x="1361" y="454"/>
                    </a:lnTo>
                    <a:lnTo>
                      <a:pt x="1361" y="397"/>
                    </a:lnTo>
                    <a:lnTo>
                      <a:pt x="170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0" name="Freeform 960"/>
              <p:cNvSpPr>
                <a:spLocks/>
              </p:cNvSpPr>
              <p:nvPr/>
            </p:nvSpPr>
            <p:spPr bwMode="auto">
              <a:xfrm>
                <a:off x="7300913" y="5880100"/>
                <a:ext cx="1079500" cy="1081088"/>
              </a:xfrm>
              <a:custGeom>
                <a:avLst/>
                <a:gdLst>
                  <a:gd name="T0" fmla="*/ 0 w 680"/>
                  <a:gd name="T1" fmla="*/ 0 h 681"/>
                  <a:gd name="T2" fmla="*/ 0 w 680"/>
                  <a:gd name="T3" fmla="*/ 511 h 681"/>
                  <a:gd name="T4" fmla="*/ 57 w 680"/>
                  <a:gd name="T5" fmla="*/ 511 h 681"/>
                  <a:gd name="T6" fmla="*/ 57 w 680"/>
                  <a:gd name="T7" fmla="*/ 567 h 681"/>
                  <a:gd name="T8" fmla="*/ 227 w 680"/>
                  <a:gd name="T9" fmla="*/ 567 h 681"/>
                  <a:gd name="T10" fmla="*/ 227 w 680"/>
                  <a:gd name="T11" fmla="*/ 624 h 681"/>
                  <a:gd name="T12" fmla="*/ 397 w 680"/>
                  <a:gd name="T13" fmla="*/ 624 h 681"/>
                  <a:gd name="T14" fmla="*/ 397 w 680"/>
                  <a:gd name="T15" fmla="*/ 681 h 681"/>
                  <a:gd name="T16" fmla="*/ 680 w 680"/>
                  <a:gd name="T17" fmla="*/ 681 h 681"/>
                  <a:gd name="T18" fmla="*/ 680 w 680"/>
                  <a:gd name="T19" fmla="*/ 567 h 681"/>
                  <a:gd name="T20" fmla="*/ 624 w 680"/>
                  <a:gd name="T21" fmla="*/ 567 h 681"/>
                  <a:gd name="T22" fmla="*/ 624 w 680"/>
                  <a:gd name="T23" fmla="*/ 511 h 681"/>
                  <a:gd name="T24" fmla="*/ 680 w 680"/>
                  <a:gd name="T25" fmla="*/ 511 h 681"/>
                  <a:gd name="T26" fmla="*/ 680 w 680"/>
                  <a:gd name="T27" fmla="*/ 341 h 681"/>
                  <a:gd name="T28" fmla="*/ 624 w 680"/>
                  <a:gd name="T29" fmla="*/ 341 h 681"/>
                  <a:gd name="T30" fmla="*/ 624 w 680"/>
                  <a:gd name="T31" fmla="*/ 171 h 681"/>
                  <a:gd name="T32" fmla="*/ 510 w 680"/>
                  <a:gd name="T33" fmla="*/ 171 h 681"/>
                  <a:gd name="T34" fmla="*/ 510 w 680"/>
                  <a:gd name="T35" fmla="*/ 114 h 681"/>
                  <a:gd name="T36" fmla="*/ 454 w 680"/>
                  <a:gd name="T37" fmla="*/ 114 h 681"/>
                  <a:gd name="T38" fmla="*/ 454 w 680"/>
                  <a:gd name="T39" fmla="*/ 57 h 681"/>
                  <a:gd name="T40" fmla="*/ 284 w 680"/>
                  <a:gd name="T41" fmla="*/ 57 h 681"/>
                  <a:gd name="T42" fmla="*/ 284 w 680"/>
                  <a:gd name="T43" fmla="*/ 114 h 681"/>
                  <a:gd name="T44" fmla="*/ 227 w 680"/>
                  <a:gd name="T45" fmla="*/ 114 h 681"/>
                  <a:gd name="T46" fmla="*/ 227 w 680"/>
                  <a:gd name="T47" fmla="*/ 57 h 681"/>
                  <a:gd name="T48" fmla="*/ 57 w 680"/>
                  <a:gd name="T49" fmla="*/ 57 h 681"/>
                  <a:gd name="T50" fmla="*/ 57 w 680"/>
                  <a:gd name="T51" fmla="*/ 0 h 681"/>
                  <a:gd name="T52" fmla="*/ 0 w 680"/>
                  <a:gd name="T5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681">
                    <a:moveTo>
                      <a:pt x="0" y="0"/>
                    </a:moveTo>
                    <a:lnTo>
                      <a:pt x="0" y="511"/>
                    </a:lnTo>
                    <a:lnTo>
                      <a:pt x="57" y="511"/>
                    </a:lnTo>
                    <a:lnTo>
                      <a:pt x="57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680" y="681"/>
                    </a:lnTo>
                    <a:lnTo>
                      <a:pt x="680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680" y="511"/>
                    </a:lnTo>
                    <a:lnTo>
                      <a:pt x="680" y="341"/>
                    </a:lnTo>
                    <a:lnTo>
                      <a:pt x="624" y="341"/>
                    </a:lnTo>
                    <a:lnTo>
                      <a:pt x="624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2" name="Freeform 962"/>
              <p:cNvSpPr>
                <a:spLocks/>
              </p:cNvSpPr>
              <p:nvPr/>
            </p:nvSpPr>
            <p:spPr bwMode="auto">
              <a:xfrm>
                <a:off x="6400800" y="4621213"/>
                <a:ext cx="1890713" cy="1439863"/>
              </a:xfrm>
              <a:custGeom>
                <a:avLst/>
                <a:gdLst>
                  <a:gd name="T0" fmla="*/ 1191 w 1191"/>
                  <a:gd name="T1" fmla="*/ 907 h 907"/>
                  <a:gd name="T2" fmla="*/ 1021 w 1191"/>
                  <a:gd name="T3" fmla="*/ 907 h 907"/>
                  <a:gd name="T4" fmla="*/ 1021 w 1191"/>
                  <a:gd name="T5" fmla="*/ 850 h 907"/>
                  <a:gd name="T6" fmla="*/ 851 w 1191"/>
                  <a:gd name="T7" fmla="*/ 850 h 907"/>
                  <a:gd name="T8" fmla="*/ 851 w 1191"/>
                  <a:gd name="T9" fmla="*/ 907 h 907"/>
                  <a:gd name="T10" fmla="*/ 794 w 1191"/>
                  <a:gd name="T11" fmla="*/ 907 h 907"/>
                  <a:gd name="T12" fmla="*/ 794 w 1191"/>
                  <a:gd name="T13" fmla="*/ 850 h 907"/>
                  <a:gd name="T14" fmla="*/ 624 w 1191"/>
                  <a:gd name="T15" fmla="*/ 850 h 907"/>
                  <a:gd name="T16" fmla="*/ 624 w 1191"/>
                  <a:gd name="T17" fmla="*/ 793 h 907"/>
                  <a:gd name="T18" fmla="*/ 567 w 1191"/>
                  <a:gd name="T19" fmla="*/ 793 h 907"/>
                  <a:gd name="T20" fmla="*/ 567 w 1191"/>
                  <a:gd name="T21" fmla="*/ 850 h 907"/>
                  <a:gd name="T22" fmla="*/ 227 w 1191"/>
                  <a:gd name="T23" fmla="*/ 850 h 907"/>
                  <a:gd name="T24" fmla="*/ 227 w 1191"/>
                  <a:gd name="T25" fmla="*/ 793 h 907"/>
                  <a:gd name="T26" fmla="*/ 113 w 1191"/>
                  <a:gd name="T27" fmla="*/ 793 h 907"/>
                  <a:gd name="T28" fmla="*/ 113 w 1191"/>
                  <a:gd name="T29" fmla="*/ 737 h 907"/>
                  <a:gd name="T30" fmla="*/ 170 w 1191"/>
                  <a:gd name="T31" fmla="*/ 737 h 907"/>
                  <a:gd name="T32" fmla="*/ 170 w 1191"/>
                  <a:gd name="T33" fmla="*/ 680 h 907"/>
                  <a:gd name="T34" fmla="*/ 0 w 1191"/>
                  <a:gd name="T35" fmla="*/ 680 h 907"/>
                  <a:gd name="T36" fmla="*/ 0 w 1191"/>
                  <a:gd name="T37" fmla="*/ 567 h 907"/>
                  <a:gd name="T38" fmla="*/ 113 w 1191"/>
                  <a:gd name="T39" fmla="*/ 567 h 907"/>
                  <a:gd name="T40" fmla="*/ 113 w 1191"/>
                  <a:gd name="T41" fmla="*/ 510 h 907"/>
                  <a:gd name="T42" fmla="*/ 170 w 1191"/>
                  <a:gd name="T43" fmla="*/ 510 h 907"/>
                  <a:gd name="T44" fmla="*/ 170 w 1191"/>
                  <a:gd name="T45" fmla="*/ 453 h 907"/>
                  <a:gd name="T46" fmla="*/ 227 w 1191"/>
                  <a:gd name="T47" fmla="*/ 453 h 907"/>
                  <a:gd name="T48" fmla="*/ 227 w 1191"/>
                  <a:gd name="T49" fmla="*/ 340 h 907"/>
                  <a:gd name="T50" fmla="*/ 170 w 1191"/>
                  <a:gd name="T51" fmla="*/ 340 h 907"/>
                  <a:gd name="T52" fmla="*/ 170 w 1191"/>
                  <a:gd name="T53" fmla="*/ 226 h 907"/>
                  <a:gd name="T54" fmla="*/ 227 w 1191"/>
                  <a:gd name="T55" fmla="*/ 226 h 907"/>
                  <a:gd name="T56" fmla="*/ 227 w 1191"/>
                  <a:gd name="T57" fmla="*/ 0 h 907"/>
                  <a:gd name="T58" fmla="*/ 284 w 1191"/>
                  <a:gd name="T59" fmla="*/ 0 h 907"/>
                  <a:gd name="T60" fmla="*/ 284 w 1191"/>
                  <a:gd name="T61" fmla="*/ 56 h 907"/>
                  <a:gd name="T62" fmla="*/ 454 w 1191"/>
                  <a:gd name="T63" fmla="*/ 56 h 907"/>
                  <a:gd name="T64" fmla="*/ 454 w 1191"/>
                  <a:gd name="T65" fmla="*/ 113 h 907"/>
                  <a:gd name="T66" fmla="*/ 680 w 1191"/>
                  <a:gd name="T67" fmla="*/ 113 h 907"/>
                  <a:gd name="T68" fmla="*/ 680 w 1191"/>
                  <a:gd name="T69" fmla="*/ 56 h 907"/>
                  <a:gd name="T70" fmla="*/ 737 w 1191"/>
                  <a:gd name="T71" fmla="*/ 56 h 907"/>
                  <a:gd name="T72" fmla="*/ 737 w 1191"/>
                  <a:gd name="T73" fmla="*/ 113 h 907"/>
                  <a:gd name="T74" fmla="*/ 851 w 1191"/>
                  <a:gd name="T75" fmla="*/ 113 h 907"/>
                  <a:gd name="T76" fmla="*/ 851 w 1191"/>
                  <a:gd name="T77" fmla="*/ 170 h 907"/>
                  <a:gd name="T78" fmla="*/ 794 w 1191"/>
                  <a:gd name="T79" fmla="*/ 170 h 907"/>
                  <a:gd name="T80" fmla="*/ 794 w 1191"/>
                  <a:gd name="T81" fmla="*/ 283 h 907"/>
                  <a:gd name="T82" fmla="*/ 1021 w 1191"/>
                  <a:gd name="T83" fmla="*/ 283 h 907"/>
                  <a:gd name="T84" fmla="*/ 1021 w 1191"/>
                  <a:gd name="T85" fmla="*/ 397 h 907"/>
                  <a:gd name="T86" fmla="*/ 1077 w 1191"/>
                  <a:gd name="T87" fmla="*/ 397 h 907"/>
                  <a:gd name="T88" fmla="*/ 1077 w 1191"/>
                  <a:gd name="T89" fmla="*/ 510 h 907"/>
                  <a:gd name="T90" fmla="*/ 1191 w 1191"/>
                  <a:gd name="T91" fmla="*/ 510 h 907"/>
                  <a:gd name="T92" fmla="*/ 1191 w 1191"/>
                  <a:gd name="T9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91" h="907">
                    <a:moveTo>
                      <a:pt x="1191" y="907"/>
                    </a:moveTo>
                    <a:lnTo>
                      <a:pt x="1021" y="907"/>
                    </a:lnTo>
                    <a:lnTo>
                      <a:pt x="1021" y="850"/>
                    </a:lnTo>
                    <a:lnTo>
                      <a:pt x="851" y="850"/>
                    </a:lnTo>
                    <a:lnTo>
                      <a:pt x="851" y="907"/>
                    </a:lnTo>
                    <a:lnTo>
                      <a:pt x="794" y="907"/>
                    </a:lnTo>
                    <a:lnTo>
                      <a:pt x="794" y="850"/>
                    </a:lnTo>
                    <a:lnTo>
                      <a:pt x="624" y="850"/>
                    </a:lnTo>
                    <a:lnTo>
                      <a:pt x="624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227" y="850"/>
                    </a:lnTo>
                    <a:lnTo>
                      <a:pt x="227" y="793"/>
                    </a:lnTo>
                    <a:lnTo>
                      <a:pt x="113" y="793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56"/>
                    </a:lnTo>
                    <a:lnTo>
                      <a:pt x="737" y="113"/>
                    </a:lnTo>
                    <a:lnTo>
                      <a:pt x="851" y="113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1021" y="283"/>
                    </a:lnTo>
                    <a:lnTo>
                      <a:pt x="1021" y="397"/>
                    </a:lnTo>
                    <a:lnTo>
                      <a:pt x="1077" y="397"/>
                    </a:lnTo>
                    <a:lnTo>
                      <a:pt x="1077" y="510"/>
                    </a:lnTo>
                    <a:lnTo>
                      <a:pt x="1191" y="510"/>
                    </a:lnTo>
                    <a:lnTo>
                      <a:pt x="1191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3" name="Freeform 963"/>
              <p:cNvSpPr>
                <a:spLocks/>
              </p:cNvSpPr>
              <p:nvPr/>
            </p:nvSpPr>
            <p:spPr bwMode="auto">
              <a:xfrm>
                <a:off x="7661275" y="4710113"/>
                <a:ext cx="990600" cy="1081088"/>
              </a:xfrm>
              <a:custGeom>
                <a:avLst/>
                <a:gdLst>
                  <a:gd name="T0" fmla="*/ 397 w 624"/>
                  <a:gd name="T1" fmla="*/ 681 h 681"/>
                  <a:gd name="T2" fmla="*/ 567 w 624"/>
                  <a:gd name="T3" fmla="*/ 681 h 681"/>
                  <a:gd name="T4" fmla="*/ 567 w 624"/>
                  <a:gd name="T5" fmla="*/ 397 h 681"/>
                  <a:gd name="T6" fmla="*/ 624 w 624"/>
                  <a:gd name="T7" fmla="*/ 397 h 681"/>
                  <a:gd name="T8" fmla="*/ 624 w 624"/>
                  <a:gd name="T9" fmla="*/ 227 h 681"/>
                  <a:gd name="T10" fmla="*/ 397 w 624"/>
                  <a:gd name="T11" fmla="*/ 227 h 681"/>
                  <a:gd name="T12" fmla="*/ 397 w 624"/>
                  <a:gd name="T13" fmla="*/ 284 h 681"/>
                  <a:gd name="T14" fmla="*/ 340 w 624"/>
                  <a:gd name="T15" fmla="*/ 284 h 681"/>
                  <a:gd name="T16" fmla="*/ 340 w 624"/>
                  <a:gd name="T17" fmla="*/ 170 h 681"/>
                  <a:gd name="T18" fmla="*/ 283 w 624"/>
                  <a:gd name="T19" fmla="*/ 170 h 681"/>
                  <a:gd name="T20" fmla="*/ 283 w 624"/>
                  <a:gd name="T21" fmla="*/ 114 h 681"/>
                  <a:gd name="T22" fmla="*/ 340 w 624"/>
                  <a:gd name="T23" fmla="*/ 114 h 681"/>
                  <a:gd name="T24" fmla="*/ 340 w 624"/>
                  <a:gd name="T25" fmla="*/ 57 h 681"/>
                  <a:gd name="T26" fmla="*/ 283 w 624"/>
                  <a:gd name="T27" fmla="*/ 57 h 681"/>
                  <a:gd name="T28" fmla="*/ 283 w 624"/>
                  <a:gd name="T29" fmla="*/ 0 h 681"/>
                  <a:gd name="T30" fmla="*/ 170 w 624"/>
                  <a:gd name="T31" fmla="*/ 0 h 681"/>
                  <a:gd name="T32" fmla="*/ 170 w 624"/>
                  <a:gd name="T33" fmla="*/ 114 h 681"/>
                  <a:gd name="T34" fmla="*/ 0 w 624"/>
                  <a:gd name="T35" fmla="*/ 114 h 681"/>
                  <a:gd name="T36" fmla="*/ 0 w 624"/>
                  <a:gd name="T37" fmla="*/ 227 h 681"/>
                  <a:gd name="T38" fmla="*/ 227 w 624"/>
                  <a:gd name="T39" fmla="*/ 227 h 681"/>
                  <a:gd name="T40" fmla="*/ 227 w 624"/>
                  <a:gd name="T41" fmla="*/ 341 h 681"/>
                  <a:gd name="T42" fmla="*/ 283 w 624"/>
                  <a:gd name="T43" fmla="*/ 341 h 681"/>
                  <a:gd name="T44" fmla="*/ 283 w 624"/>
                  <a:gd name="T45" fmla="*/ 454 h 681"/>
                  <a:gd name="T46" fmla="*/ 397 w 624"/>
                  <a:gd name="T47" fmla="*/ 454 h 681"/>
                  <a:gd name="T48" fmla="*/ 397 w 624"/>
                  <a:gd name="T49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681">
                    <a:moveTo>
                      <a:pt x="397" y="681"/>
                    </a:moveTo>
                    <a:lnTo>
                      <a:pt x="567" y="681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283" y="341"/>
                    </a:lnTo>
                    <a:lnTo>
                      <a:pt x="283" y="454"/>
                    </a:lnTo>
                    <a:lnTo>
                      <a:pt x="397" y="454"/>
                    </a:lnTo>
                    <a:lnTo>
                      <a:pt x="39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4" name="Freeform 964"/>
              <p:cNvSpPr>
                <a:spLocks/>
              </p:cNvSpPr>
              <p:nvPr/>
            </p:nvSpPr>
            <p:spPr bwMode="auto">
              <a:xfrm>
                <a:off x="7931150" y="3810000"/>
                <a:ext cx="1079500" cy="1350963"/>
              </a:xfrm>
              <a:custGeom>
                <a:avLst/>
                <a:gdLst>
                  <a:gd name="T0" fmla="*/ 0 w 680"/>
                  <a:gd name="T1" fmla="*/ 567 h 851"/>
                  <a:gd name="T2" fmla="*/ 0 w 680"/>
                  <a:gd name="T3" fmla="*/ 397 h 851"/>
                  <a:gd name="T4" fmla="*/ 113 w 680"/>
                  <a:gd name="T5" fmla="*/ 397 h 851"/>
                  <a:gd name="T6" fmla="*/ 113 w 680"/>
                  <a:gd name="T7" fmla="*/ 0 h 851"/>
                  <a:gd name="T8" fmla="*/ 227 w 680"/>
                  <a:gd name="T9" fmla="*/ 0 h 851"/>
                  <a:gd name="T10" fmla="*/ 227 w 680"/>
                  <a:gd name="T11" fmla="*/ 57 h 851"/>
                  <a:gd name="T12" fmla="*/ 454 w 680"/>
                  <a:gd name="T13" fmla="*/ 57 h 851"/>
                  <a:gd name="T14" fmla="*/ 454 w 680"/>
                  <a:gd name="T15" fmla="*/ 114 h 851"/>
                  <a:gd name="T16" fmla="*/ 510 w 680"/>
                  <a:gd name="T17" fmla="*/ 114 h 851"/>
                  <a:gd name="T18" fmla="*/ 510 w 680"/>
                  <a:gd name="T19" fmla="*/ 170 h 851"/>
                  <a:gd name="T20" fmla="*/ 567 w 680"/>
                  <a:gd name="T21" fmla="*/ 170 h 851"/>
                  <a:gd name="T22" fmla="*/ 567 w 680"/>
                  <a:gd name="T23" fmla="*/ 340 h 851"/>
                  <a:gd name="T24" fmla="*/ 624 w 680"/>
                  <a:gd name="T25" fmla="*/ 340 h 851"/>
                  <a:gd name="T26" fmla="*/ 624 w 680"/>
                  <a:gd name="T27" fmla="*/ 511 h 851"/>
                  <a:gd name="T28" fmla="*/ 680 w 680"/>
                  <a:gd name="T29" fmla="*/ 511 h 851"/>
                  <a:gd name="T30" fmla="*/ 680 w 680"/>
                  <a:gd name="T31" fmla="*/ 624 h 851"/>
                  <a:gd name="T32" fmla="*/ 567 w 680"/>
                  <a:gd name="T33" fmla="*/ 624 h 851"/>
                  <a:gd name="T34" fmla="*/ 567 w 680"/>
                  <a:gd name="T35" fmla="*/ 794 h 851"/>
                  <a:gd name="T36" fmla="*/ 227 w 680"/>
                  <a:gd name="T37" fmla="*/ 794 h 851"/>
                  <a:gd name="T38" fmla="*/ 227 w 680"/>
                  <a:gd name="T39" fmla="*/ 851 h 851"/>
                  <a:gd name="T40" fmla="*/ 170 w 680"/>
                  <a:gd name="T41" fmla="*/ 851 h 851"/>
                  <a:gd name="T42" fmla="*/ 170 w 680"/>
                  <a:gd name="T43" fmla="*/ 737 h 851"/>
                  <a:gd name="T44" fmla="*/ 113 w 680"/>
                  <a:gd name="T45" fmla="*/ 737 h 851"/>
                  <a:gd name="T46" fmla="*/ 113 w 680"/>
                  <a:gd name="T47" fmla="*/ 681 h 851"/>
                  <a:gd name="T48" fmla="*/ 170 w 680"/>
                  <a:gd name="T49" fmla="*/ 681 h 851"/>
                  <a:gd name="T50" fmla="*/ 170 w 680"/>
                  <a:gd name="T51" fmla="*/ 624 h 851"/>
                  <a:gd name="T52" fmla="*/ 113 w 680"/>
                  <a:gd name="T53" fmla="*/ 624 h 851"/>
                  <a:gd name="T54" fmla="*/ 113 w 680"/>
                  <a:gd name="T55" fmla="*/ 567 h 851"/>
                  <a:gd name="T56" fmla="*/ 0 w 680"/>
                  <a:gd name="T57" fmla="*/ 56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851">
                    <a:moveTo>
                      <a:pt x="0" y="567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511"/>
                    </a:lnTo>
                    <a:lnTo>
                      <a:pt x="680" y="511"/>
                    </a:lnTo>
                    <a:lnTo>
                      <a:pt x="680" y="624"/>
                    </a:lnTo>
                    <a:lnTo>
                      <a:pt x="567" y="624"/>
                    </a:lnTo>
                    <a:lnTo>
                      <a:pt x="567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170" y="851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5" name="Freeform 965"/>
              <p:cNvSpPr>
                <a:spLocks/>
              </p:cNvSpPr>
              <p:nvPr/>
            </p:nvSpPr>
            <p:spPr bwMode="auto">
              <a:xfrm>
                <a:off x="7751763" y="3540125"/>
                <a:ext cx="449263" cy="990600"/>
              </a:xfrm>
              <a:custGeom>
                <a:avLst/>
                <a:gdLst>
                  <a:gd name="T0" fmla="*/ 283 w 283"/>
                  <a:gd name="T1" fmla="*/ 170 h 624"/>
                  <a:gd name="T2" fmla="*/ 283 w 283"/>
                  <a:gd name="T3" fmla="*/ 57 h 624"/>
                  <a:gd name="T4" fmla="*/ 170 w 283"/>
                  <a:gd name="T5" fmla="*/ 57 h 624"/>
                  <a:gd name="T6" fmla="*/ 170 w 283"/>
                  <a:gd name="T7" fmla="*/ 0 h 624"/>
                  <a:gd name="T8" fmla="*/ 56 w 283"/>
                  <a:gd name="T9" fmla="*/ 0 h 624"/>
                  <a:gd name="T10" fmla="*/ 56 w 283"/>
                  <a:gd name="T11" fmla="*/ 227 h 624"/>
                  <a:gd name="T12" fmla="*/ 0 w 283"/>
                  <a:gd name="T13" fmla="*/ 227 h 624"/>
                  <a:gd name="T14" fmla="*/ 0 w 283"/>
                  <a:gd name="T15" fmla="*/ 397 h 624"/>
                  <a:gd name="T16" fmla="*/ 56 w 283"/>
                  <a:gd name="T17" fmla="*/ 397 h 624"/>
                  <a:gd name="T18" fmla="*/ 56 w 283"/>
                  <a:gd name="T19" fmla="*/ 624 h 624"/>
                  <a:gd name="T20" fmla="*/ 113 w 283"/>
                  <a:gd name="T21" fmla="*/ 624 h 624"/>
                  <a:gd name="T22" fmla="*/ 113 w 283"/>
                  <a:gd name="T23" fmla="*/ 567 h 624"/>
                  <a:gd name="T24" fmla="*/ 226 w 283"/>
                  <a:gd name="T25" fmla="*/ 567 h 624"/>
                  <a:gd name="T26" fmla="*/ 226 w 283"/>
                  <a:gd name="T27" fmla="*/ 170 h 624"/>
                  <a:gd name="T28" fmla="*/ 283 w 283"/>
                  <a:gd name="T29" fmla="*/ 17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624">
                    <a:moveTo>
                      <a:pt x="283" y="170"/>
                    </a:move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6" name="Freeform 966"/>
              <p:cNvSpPr>
                <a:spLocks/>
              </p:cNvSpPr>
              <p:nvPr/>
            </p:nvSpPr>
            <p:spPr bwMode="auto">
              <a:xfrm>
                <a:off x="6761163" y="3449638"/>
                <a:ext cx="1169988" cy="1441450"/>
              </a:xfrm>
              <a:custGeom>
                <a:avLst/>
                <a:gdLst>
                  <a:gd name="T0" fmla="*/ 170 w 737"/>
                  <a:gd name="T1" fmla="*/ 0 h 908"/>
                  <a:gd name="T2" fmla="*/ 170 w 737"/>
                  <a:gd name="T3" fmla="*/ 171 h 908"/>
                  <a:gd name="T4" fmla="*/ 227 w 737"/>
                  <a:gd name="T5" fmla="*/ 171 h 908"/>
                  <a:gd name="T6" fmla="*/ 227 w 737"/>
                  <a:gd name="T7" fmla="*/ 341 h 908"/>
                  <a:gd name="T8" fmla="*/ 170 w 737"/>
                  <a:gd name="T9" fmla="*/ 341 h 908"/>
                  <a:gd name="T10" fmla="*/ 170 w 737"/>
                  <a:gd name="T11" fmla="*/ 454 h 908"/>
                  <a:gd name="T12" fmla="*/ 113 w 737"/>
                  <a:gd name="T13" fmla="*/ 454 h 908"/>
                  <a:gd name="T14" fmla="*/ 113 w 737"/>
                  <a:gd name="T15" fmla="*/ 567 h 908"/>
                  <a:gd name="T16" fmla="*/ 0 w 737"/>
                  <a:gd name="T17" fmla="*/ 567 h 908"/>
                  <a:gd name="T18" fmla="*/ 0 w 737"/>
                  <a:gd name="T19" fmla="*/ 738 h 908"/>
                  <a:gd name="T20" fmla="*/ 57 w 737"/>
                  <a:gd name="T21" fmla="*/ 738 h 908"/>
                  <a:gd name="T22" fmla="*/ 57 w 737"/>
                  <a:gd name="T23" fmla="*/ 794 h 908"/>
                  <a:gd name="T24" fmla="*/ 227 w 737"/>
                  <a:gd name="T25" fmla="*/ 794 h 908"/>
                  <a:gd name="T26" fmla="*/ 227 w 737"/>
                  <a:gd name="T27" fmla="*/ 851 h 908"/>
                  <a:gd name="T28" fmla="*/ 453 w 737"/>
                  <a:gd name="T29" fmla="*/ 851 h 908"/>
                  <a:gd name="T30" fmla="*/ 453 w 737"/>
                  <a:gd name="T31" fmla="*/ 794 h 908"/>
                  <a:gd name="T32" fmla="*/ 510 w 737"/>
                  <a:gd name="T33" fmla="*/ 794 h 908"/>
                  <a:gd name="T34" fmla="*/ 510 w 737"/>
                  <a:gd name="T35" fmla="*/ 851 h 908"/>
                  <a:gd name="T36" fmla="*/ 624 w 737"/>
                  <a:gd name="T37" fmla="*/ 851 h 908"/>
                  <a:gd name="T38" fmla="*/ 624 w 737"/>
                  <a:gd name="T39" fmla="*/ 908 h 908"/>
                  <a:gd name="T40" fmla="*/ 737 w 737"/>
                  <a:gd name="T41" fmla="*/ 908 h 908"/>
                  <a:gd name="T42" fmla="*/ 737 w 737"/>
                  <a:gd name="T43" fmla="*/ 681 h 908"/>
                  <a:gd name="T44" fmla="*/ 680 w 737"/>
                  <a:gd name="T45" fmla="*/ 681 h 908"/>
                  <a:gd name="T46" fmla="*/ 680 w 737"/>
                  <a:gd name="T47" fmla="*/ 454 h 908"/>
                  <a:gd name="T48" fmla="*/ 624 w 737"/>
                  <a:gd name="T49" fmla="*/ 454 h 908"/>
                  <a:gd name="T50" fmla="*/ 624 w 737"/>
                  <a:gd name="T51" fmla="*/ 341 h 908"/>
                  <a:gd name="T52" fmla="*/ 567 w 737"/>
                  <a:gd name="T53" fmla="*/ 341 h 908"/>
                  <a:gd name="T54" fmla="*/ 567 w 737"/>
                  <a:gd name="T55" fmla="*/ 284 h 908"/>
                  <a:gd name="T56" fmla="*/ 510 w 737"/>
                  <a:gd name="T57" fmla="*/ 284 h 908"/>
                  <a:gd name="T58" fmla="*/ 510 w 737"/>
                  <a:gd name="T59" fmla="*/ 227 h 908"/>
                  <a:gd name="T60" fmla="*/ 397 w 737"/>
                  <a:gd name="T61" fmla="*/ 227 h 908"/>
                  <a:gd name="T62" fmla="*/ 397 w 737"/>
                  <a:gd name="T63" fmla="*/ 57 h 908"/>
                  <a:gd name="T64" fmla="*/ 227 w 737"/>
                  <a:gd name="T65" fmla="*/ 57 h 908"/>
                  <a:gd name="T66" fmla="*/ 227 w 737"/>
                  <a:gd name="T67" fmla="*/ 0 h 908"/>
                  <a:gd name="T68" fmla="*/ 170 w 737"/>
                  <a:gd name="T69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7" h="908">
                    <a:moveTo>
                      <a:pt x="170" y="0"/>
                    </a:move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38"/>
                    </a:lnTo>
                    <a:lnTo>
                      <a:pt x="57" y="738"/>
                    </a:lnTo>
                    <a:lnTo>
                      <a:pt x="57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510" y="794"/>
                    </a:lnTo>
                    <a:lnTo>
                      <a:pt x="510" y="851"/>
                    </a:lnTo>
                    <a:lnTo>
                      <a:pt x="624" y="851"/>
                    </a:lnTo>
                    <a:lnTo>
                      <a:pt x="624" y="908"/>
                    </a:lnTo>
                    <a:lnTo>
                      <a:pt x="737" y="908"/>
                    </a:lnTo>
                    <a:lnTo>
                      <a:pt x="737" y="681"/>
                    </a:lnTo>
                    <a:lnTo>
                      <a:pt x="680" y="681"/>
                    </a:lnTo>
                    <a:lnTo>
                      <a:pt x="680" y="454"/>
                    </a:lnTo>
                    <a:lnTo>
                      <a:pt x="624" y="454"/>
                    </a:lnTo>
                    <a:lnTo>
                      <a:pt x="624" y="341"/>
                    </a:lnTo>
                    <a:lnTo>
                      <a:pt x="567" y="341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7" name="Freeform 967"/>
              <p:cNvSpPr>
                <a:spLocks/>
              </p:cNvSpPr>
              <p:nvPr/>
            </p:nvSpPr>
            <p:spPr bwMode="auto">
              <a:xfrm>
                <a:off x="8110538" y="3270250"/>
                <a:ext cx="269875" cy="630238"/>
              </a:xfrm>
              <a:custGeom>
                <a:avLst/>
                <a:gdLst>
                  <a:gd name="T0" fmla="*/ 170 w 170"/>
                  <a:gd name="T1" fmla="*/ 397 h 397"/>
                  <a:gd name="T2" fmla="*/ 170 w 170"/>
                  <a:gd name="T3" fmla="*/ 0 h 397"/>
                  <a:gd name="T4" fmla="*/ 0 w 170"/>
                  <a:gd name="T5" fmla="*/ 0 h 397"/>
                  <a:gd name="T6" fmla="*/ 0 w 170"/>
                  <a:gd name="T7" fmla="*/ 113 h 397"/>
                  <a:gd name="T8" fmla="*/ 57 w 170"/>
                  <a:gd name="T9" fmla="*/ 113 h 397"/>
                  <a:gd name="T10" fmla="*/ 57 w 170"/>
                  <a:gd name="T11" fmla="*/ 340 h 397"/>
                  <a:gd name="T12" fmla="*/ 114 w 170"/>
                  <a:gd name="T13" fmla="*/ 340 h 397"/>
                  <a:gd name="T14" fmla="*/ 114 w 170"/>
                  <a:gd name="T15" fmla="*/ 397 h 397"/>
                  <a:gd name="T16" fmla="*/ 170 w 170"/>
                  <a:gd name="T1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397">
                    <a:moveTo>
                      <a:pt x="170" y="397"/>
                    </a:move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8" name="Freeform 968"/>
              <p:cNvSpPr>
                <a:spLocks/>
              </p:cNvSpPr>
              <p:nvPr/>
            </p:nvSpPr>
            <p:spPr bwMode="auto">
              <a:xfrm>
                <a:off x="8380413" y="3270250"/>
                <a:ext cx="450850" cy="809625"/>
              </a:xfrm>
              <a:custGeom>
                <a:avLst/>
                <a:gdLst>
                  <a:gd name="T0" fmla="*/ 0 w 284"/>
                  <a:gd name="T1" fmla="*/ 0 h 510"/>
                  <a:gd name="T2" fmla="*/ 171 w 284"/>
                  <a:gd name="T3" fmla="*/ 0 h 510"/>
                  <a:gd name="T4" fmla="*/ 171 w 284"/>
                  <a:gd name="T5" fmla="*/ 57 h 510"/>
                  <a:gd name="T6" fmla="*/ 227 w 284"/>
                  <a:gd name="T7" fmla="*/ 57 h 510"/>
                  <a:gd name="T8" fmla="*/ 227 w 284"/>
                  <a:gd name="T9" fmla="*/ 170 h 510"/>
                  <a:gd name="T10" fmla="*/ 171 w 284"/>
                  <a:gd name="T11" fmla="*/ 170 h 510"/>
                  <a:gd name="T12" fmla="*/ 171 w 284"/>
                  <a:gd name="T13" fmla="*/ 284 h 510"/>
                  <a:gd name="T14" fmla="*/ 227 w 284"/>
                  <a:gd name="T15" fmla="*/ 284 h 510"/>
                  <a:gd name="T16" fmla="*/ 227 w 284"/>
                  <a:gd name="T17" fmla="*/ 397 h 510"/>
                  <a:gd name="T18" fmla="*/ 284 w 284"/>
                  <a:gd name="T19" fmla="*/ 397 h 510"/>
                  <a:gd name="T20" fmla="*/ 284 w 284"/>
                  <a:gd name="T21" fmla="*/ 510 h 510"/>
                  <a:gd name="T22" fmla="*/ 227 w 284"/>
                  <a:gd name="T23" fmla="*/ 510 h 510"/>
                  <a:gd name="T24" fmla="*/ 227 w 284"/>
                  <a:gd name="T25" fmla="*/ 454 h 510"/>
                  <a:gd name="T26" fmla="*/ 171 w 284"/>
                  <a:gd name="T27" fmla="*/ 454 h 510"/>
                  <a:gd name="T28" fmla="*/ 171 w 284"/>
                  <a:gd name="T29" fmla="*/ 397 h 510"/>
                  <a:gd name="T30" fmla="*/ 0 w 284"/>
                  <a:gd name="T31" fmla="*/ 397 h 510"/>
                  <a:gd name="T32" fmla="*/ 0 w 284"/>
                  <a:gd name="T3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510">
                    <a:moveTo>
                      <a:pt x="0" y="0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71" y="170"/>
                    </a:lnTo>
                    <a:lnTo>
                      <a:pt x="171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171" y="454"/>
                    </a:lnTo>
                    <a:lnTo>
                      <a:pt x="171" y="397"/>
                    </a:lnTo>
                    <a:lnTo>
                      <a:pt x="0" y="39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09" name="Freeform 969"/>
              <p:cNvSpPr>
                <a:spLocks/>
              </p:cNvSpPr>
              <p:nvPr/>
            </p:nvSpPr>
            <p:spPr bwMode="auto">
              <a:xfrm>
                <a:off x="7480300" y="2820988"/>
                <a:ext cx="720725" cy="1169988"/>
              </a:xfrm>
              <a:custGeom>
                <a:avLst/>
                <a:gdLst>
                  <a:gd name="T0" fmla="*/ 397 w 454"/>
                  <a:gd name="T1" fmla="*/ 0 h 737"/>
                  <a:gd name="T2" fmla="*/ 397 w 454"/>
                  <a:gd name="T3" fmla="*/ 396 h 737"/>
                  <a:gd name="T4" fmla="*/ 454 w 454"/>
                  <a:gd name="T5" fmla="*/ 396 h 737"/>
                  <a:gd name="T6" fmla="*/ 454 w 454"/>
                  <a:gd name="T7" fmla="*/ 510 h 737"/>
                  <a:gd name="T8" fmla="*/ 341 w 454"/>
                  <a:gd name="T9" fmla="*/ 510 h 737"/>
                  <a:gd name="T10" fmla="*/ 341 w 454"/>
                  <a:gd name="T11" fmla="*/ 453 h 737"/>
                  <a:gd name="T12" fmla="*/ 227 w 454"/>
                  <a:gd name="T13" fmla="*/ 453 h 737"/>
                  <a:gd name="T14" fmla="*/ 227 w 454"/>
                  <a:gd name="T15" fmla="*/ 680 h 737"/>
                  <a:gd name="T16" fmla="*/ 171 w 454"/>
                  <a:gd name="T17" fmla="*/ 680 h 737"/>
                  <a:gd name="T18" fmla="*/ 171 w 454"/>
                  <a:gd name="T19" fmla="*/ 737 h 737"/>
                  <a:gd name="T20" fmla="*/ 114 w 454"/>
                  <a:gd name="T21" fmla="*/ 737 h 737"/>
                  <a:gd name="T22" fmla="*/ 114 w 454"/>
                  <a:gd name="T23" fmla="*/ 680 h 737"/>
                  <a:gd name="T24" fmla="*/ 57 w 454"/>
                  <a:gd name="T25" fmla="*/ 680 h 737"/>
                  <a:gd name="T26" fmla="*/ 57 w 454"/>
                  <a:gd name="T27" fmla="*/ 623 h 737"/>
                  <a:gd name="T28" fmla="*/ 114 w 454"/>
                  <a:gd name="T29" fmla="*/ 623 h 737"/>
                  <a:gd name="T30" fmla="*/ 114 w 454"/>
                  <a:gd name="T31" fmla="*/ 510 h 737"/>
                  <a:gd name="T32" fmla="*/ 57 w 454"/>
                  <a:gd name="T33" fmla="*/ 510 h 737"/>
                  <a:gd name="T34" fmla="*/ 57 w 454"/>
                  <a:gd name="T35" fmla="*/ 396 h 737"/>
                  <a:gd name="T36" fmla="*/ 0 w 454"/>
                  <a:gd name="T37" fmla="*/ 396 h 737"/>
                  <a:gd name="T38" fmla="*/ 0 w 454"/>
                  <a:gd name="T39" fmla="*/ 283 h 737"/>
                  <a:gd name="T40" fmla="*/ 171 w 454"/>
                  <a:gd name="T41" fmla="*/ 283 h 737"/>
                  <a:gd name="T42" fmla="*/ 171 w 454"/>
                  <a:gd name="T43" fmla="*/ 170 h 737"/>
                  <a:gd name="T44" fmla="*/ 227 w 454"/>
                  <a:gd name="T45" fmla="*/ 170 h 737"/>
                  <a:gd name="T46" fmla="*/ 227 w 454"/>
                  <a:gd name="T47" fmla="*/ 56 h 737"/>
                  <a:gd name="T48" fmla="*/ 284 w 454"/>
                  <a:gd name="T49" fmla="*/ 56 h 737"/>
                  <a:gd name="T50" fmla="*/ 284 w 454"/>
                  <a:gd name="T51" fmla="*/ 0 h 737"/>
                  <a:gd name="T52" fmla="*/ 397 w 454"/>
                  <a:gd name="T53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737">
                    <a:moveTo>
                      <a:pt x="397" y="0"/>
                    </a:moveTo>
                    <a:lnTo>
                      <a:pt x="397" y="396"/>
                    </a:lnTo>
                    <a:lnTo>
                      <a:pt x="454" y="396"/>
                    </a:lnTo>
                    <a:lnTo>
                      <a:pt x="454" y="510"/>
                    </a:lnTo>
                    <a:lnTo>
                      <a:pt x="341" y="510"/>
                    </a:lnTo>
                    <a:lnTo>
                      <a:pt x="341" y="453"/>
                    </a:lnTo>
                    <a:lnTo>
                      <a:pt x="227" y="453"/>
                    </a:lnTo>
                    <a:lnTo>
                      <a:pt x="227" y="680"/>
                    </a:lnTo>
                    <a:lnTo>
                      <a:pt x="171" y="680"/>
                    </a:lnTo>
                    <a:lnTo>
                      <a:pt x="171" y="737"/>
                    </a:lnTo>
                    <a:lnTo>
                      <a:pt x="114" y="737"/>
                    </a:lnTo>
                    <a:lnTo>
                      <a:pt x="114" y="680"/>
                    </a:lnTo>
                    <a:lnTo>
                      <a:pt x="57" y="680"/>
                    </a:lnTo>
                    <a:lnTo>
                      <a:pt x="57" y="623"/>
                    </a:lnTo>
                    <a:lnTo>
                      <a:pt x="114" y="62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283"/>
                    </a:lnTo>
                    <a:lnTo>
                      <a:pt x="171" y="283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0" name="Freeform 970"/>
              <p:cNvSpPr>
                <a:spLocks/>
              </p:cNvSpPr>
              <p:nvPr/>
            </p:nvSpPr>
            <p:spPr bwMode="auto">
              <a:xfrm>
                <a:off x="7480300" y="3000375"/>
                <a:ext cx="271463" cy="269875"/>
              </a:xfrm>
              <a:custGeom>
                <a:avLst/>
                <a:gdLst>
                  <a:gd name="T0" fmla="*/ 171 w 171"/>
                  <a:gd name="T1" fmla="*/ 0 h 170"/>
                  <a:gd name="T2" fmla="*/ 171 w 171"/>
                  <a:gd name="T3" fmla="*/ 170 h 170"/>
                  <a:gd name="T4" fmla="*/ 0 w 171"/>
                  <a:gd name="T5" fmla="*/ 170 h 170"/>
                  <a:gd name="T6" fmla="*/ 0 w 171"/>
                  <a:gd name="T7" fmla="*/ 113 h 170"/>
                  <a:gd name="T8" fmla="*/ 0 w 171"/>
                  <a:gd name="T9" fmla="*/ 57 h 170"/>
                  <a:gd name="T10" fmla="*/ 57 w 171"/>
                  <a:gd name="T11" fmla="*/ 57 h 170"/>
                  <a:gd name="T12" fmla="*/ 57 w 171"/>
                  <a:gd name="T13" fmla="*/ 0 h 170"/>
                  <a:gd name="T14" fmla="*/ 171 w 171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0">
                    <a:moveTo>
                      <a:pt x="171" y="0"/>
                    </a:moveTo>
                    <a:lnTo>
                      <a:pt x="171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1" name="Freeform 971"/>
              <p:cNvSpPr>
                <a:spLocks/>
              </p:cNvSpPr>
              <p:nvPr/>
            </p:nvSpPr>
            <p:spPr bwMode="auto">
              <a:xfrm>
                <a:off x="7391400" y="2370138"/>
                <a:ext cx="719138" cy="720725"/>
              </a:xfrm>
              <a:custGeom>
                <a:avLst/>
                <a:gdLst>
                  <a:gd name="T0" fmla="*/ 453 w 453"/>
                  <a:gd name="T1" fmla="*/ 284 h 454"/>
                  <a:gd name="T2" fmla="*/ 453 w 453"/>
                  <a:gd name="T3" fmla="*/ 113 h 454"/>
                  <a:gd name="T4" fmla="*/ 397 w 453"/>
                  <a:gd name="T5" fmla="*/ 113 h 454"/>
                  <a:gd name="T6" fmla="*/ 397 w 453"/>
                  <a:gd name="T7" fmla="*/ 57 h 454"/>
                  <a:gd name="T8" fmla="*/ 340 w 453"/>
                  <a:gd name="T9" fmla="*/ 57 h 454"/>
                  <a:gd name="T10" fmla="*/ 340 w 453"/>
                  <a:gd name="T11" fmla="*/ 0 h 454"/>
                  <a:gd name="T12" fmla="*/ 227 w 453"/>
                  <a:gd name="T13" fmla="*/ 0 h 454"/>
                  <a:gd name="T14" fmla="*/ 227 w 453"/>
                  <a:gd name="T15" fmla="*/ 57 h 454"/>
                  <a:gd name="T16" fmla="*/ 170 w 453"/>
                  <a:gd name="T17" fmla="*/ 57 h 454"/>
                  <a:gd name="T18" fmla="*/ 170 w 453"/>
                  <a:gd name="T19" fmla="*/ 113 h 454"/>
                  <a:gd name="T20" fmla="*/ 56 w 453"/>
                  <a:gd name="T21" fmla="*/ 113 h 454"/>
                  <a:gd name="T22" fmla="*/ 56 w 453"/>
                  <a:gd name="T23" fmla="*/ 227 h 454"/>
                  <a:gd name="T24" fmla="*/ 0 w 453"/>
                  <a:gd name="T25" fmla="*/ 227 h 454"/>
                  <a:gd name="T26" fmla="*/ 0 w 453"/>
                  <a:gd name="T27" fmla="*/ 340 h 454"/>
                  <a:gd name="T28" fmla="*/ 56 w 453"/>
                  <a:gd name="T29" fmla="*/ 340 h 454"/>
                  <a:gd name="T30" fmla="*/ 56 w 453"/>
                  <a:gd name="T31" fmla="*/ 454 h 454"/>
                  <a:gd name="T32" fmla="*/ 113 w 453"/>
                  <a:gd name="T33" fmla="*/ 454 h 454"/>
                  <a:gd name="T34" fmla="*/ 113 w 453"/>
                  <a:gd name="T35" fmla="*/ 397 h 454"/>
                  <a:gd name="T36" fmla="*/ 227 w 453"/>
                  <a:gd name="T37" fmla="*/ 397 h 454"/>
                  <a:gd name="T38" fmla="*/ 227 w 453"/>
                  <a:gd name="T39" fmla="*/ 454 h 454"/>
                  <a:gd name="T40" fmla="*/ 283 w 453"/>
                  <a:gd name="T41" fmla="*/ 454 h 454"/>
                  <a:gd name="T42" fmla="*/ 283 w 453"/>
                  <a:gd name="T43" fmla="*/ 340 h 454"/>
                  <a:gd name="T44" fmla="*/ 340 w 453"/>
                  <a:gd name="T45" fmla="*/ 340 h 454"/>
                  <a:gd name="T46" fmla="*/ 340 w 453"/>
                  <a:gd name="T47" fmla="*/ 284 h 454"/>
                  <a:gd name="T48" fmla="*/ 453 w 453"/>
                  <a:gd name="T49" fmla="*/ 28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3" h="454">
                    <a:moveTo>
                      <a:pt x="453" y="284"/>
                    </a:move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453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2" name="Freeform 972"/>
              <p:cNvSpPr>
                <a:spLocks/>
              </p:cNvSpPr>
              <p:nvPr/>
            </p:nvSpPr>
            <p:spPr bwMode="auto">
              <a:xfrm>
                <a:off x="8110538" y="2370138"/>
                <a:ext cx="450850" cy="900113"/>
              </a:xfrm>
              <a:custGeom>
                <a:avLst/>
                <a:gdLst>
                  <a:gd name="T0" fmla="*/ 227 w 284"/>
                  <a:gd name="T1" fmla="*/ 567 h 567"/>
                  <a:gd name="T2" fmla="*/ 227 w 284"/>
                  <a:gd name="T3" fmla="*/ 454 h 567"/>
                  <a:gd name="T4" fmla="*/ 284 w 284"/>
                  <a:gd name="T5" fmla="*/ 454 h 567"/>
                  <a:gd name="T6" fmla="*/ 284 w 284"/>
                  <a:gd name="T7" fmla="*/ 340 h 567"/>
                  <a:gd name="T8" fmla="*/ 227 w 284"/>
                  <a:gd name="T9" fmla="*/ 340 h 567"/>
                  <a:gd name="T10" fmla="*/ 227 w 284"/>
                  <a:gd name="T11" fmla="*/ 227 h 567"/>
                  <a:gd name="T12" fmla="*/ 170 w 284"/>
                  <a:gd name="T13" fmla="*/ 227 h 567"/>
                  <a:gd name="T14" fmla="*/ 170 w 284"/>
                  <a:gd name="T15" fmla="*/ 0 h 567"/>
                  <a:gd name="T16" fmla="*/ 114 w 284"/>
                  <a:gd name="T17" fmla="*/ 0 h 567"/>
                  <a:gd name="T18" fmla="*/ 114 w 284"/>
                  <a:gd name="T19" fmla="*/ 57 h 567"/>
                  <a:gd name="T20" fmla="*/ 57 w 284"/>
                  <a:gd name="T21" fmla="*/ 57 h 567"/>
                  <a:gd name="T22" fmla="*/ 57 w 284"/>
                  <a:gd name="T23" fmla="*/ 113 h 567"/>
                  <a:gd name="T24" fmla="*/ 0 w 284"/>
                  <a:gd name="T25" fmla="*/ 113 h 567"/>
                  <a:gd name="T26" fmla="*/ 0 w 284"/>
                  <a:gd name="T27" fmla="*/ 567 h 567"/>
                  <a:gd name="T28" fmla="*/ 227 w 284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567">
                    <a:moveTo>
                      <a:pt x="227" y="567"/>
                    </a:move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7"/>
                    </a:lnTo>
                    <a:lnTo>
                      <a:pt x="22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3" name="Freeform 973"/>
              <p:cNvSpPr>
                <a:spLocks/>
              </p:cNvSpPr>
              <p:nvPr/>
            </p:nvSpPr>
            <p:spPr bwMode="auto">
              <a:xfrm>
                <a:off x="8380413" y="2370138"/>
                <a:ext cx="1081088" cy="2339975"/>
              </a:xfrm>
              <a:custGeom>
                <a:avLst/>
                <a:gdLst>
                  <a:gd name="T0" fmla="*/ 397 w 681"/>
                  <a:gd name="T1" fmla="*/ 1474 h 1474"/>
                  <a:gd name="T2" fmla="*/ 397 w 681"/>
                  <a:gd name="T3" fmla="*/ 1418 h 1474"/>
                  <a:gd name="T4" fmla="*/ 341 w 681"/>
                  <a:gd name="T5" fmla="*/ 1418 h 1474"/>
                  <a:gd name="T6" fmla="*/ 341 w 681"/>
                  <a:gd name="T7" fmla="*/ 1247 h 1474"/>
                  <a:gd name="T8" fmla="*/ 284 w 681"/>
                  <a:gd name="T9" fmla="*/ 1247 h 1474"/>
                  <a:gd name="T10" fmla="*/ 284 w 681"/>
                  <a:gd name="T11" fmla="*/ 964 h 1474"/>
                  <a:gd name="T12" fmla="*/ 227 w 681"/>
                  <a:gd name="T13" fmla="*/ 964 h 1474"/>
                  <a:gd name="T14" fmla="*/ 227 w 681"/>
                  <a:gd name="T15" fmla="*/ 851 h 1474"/>
                  <a:gd name="T16" fmla="*/ 171 w 681"/>
                  <a:gd name="T17" fmla="*/ 851 h 1474"/>
                  <a:gd name="T18" fmla="*/ 171 w 681"/>
                  <a:gd name="T19" fmla="*/ 737 h 1474"/>
                  <a:gd name="T20" fmla="*/ 227 w 681"/>
                  <a:gd name="T21" fmla="*/ 737 h 1474"/>
                  <a:gd name="T22" fmla="*/ 227 w 681"/>
                  <a:gd name="T23" fmla="*/ 624 h 1474"/>
                  <a:gd name="T24" fmla="*/ 171 w 681"/>
                  <a:gd name="T25" fmla="*/ 624 h 1474"/>
                  <a:gd name="T26" fmla="*/ 171 w 681"/>
                  <a:gd name="T27" fmla="*/ 567 h 1474"/>
                  <a:gd name="T28" fmla="*/ 57 w 681"/>
                  <a:gd name="T29" fmla="*/ 567 h 1474"/>
                  <a:gd name="T30" fmla="*/ 57 w 681"/>
                  <a:gd name="T31" fmla="*/ 454 h 1474"/>
                  <a:gd name="T32" fmla="*/ 114 w 681"/>
                  <a:gd name="T33" fmla="*/ 454 h 1474"/>
                  <a:gd name="T34" fmla="*/ 114 w 681"/>
                  <a:gd name="T35" fmla="*/ 340 h 1474"/>
                  <a:gd name="T36" fmla="*/ 57 w 681"/>
                  <a:gd name="T37" fmla="*/ 340 h 1474"/>
                  <a:gd name="T38" fmla="*/ 57 w 681"/>
                  <a:gd name="T39" fmla="*/ 227 h 1474"/>
                  <a:gd name="T40" fmla="*/ 0 w 681"/>
                  <a:gd name="T41" fmla="*/ 227 h 1474"/>
                  <a:gd name="T42" fmla="*/ 0 w 681"/>
                  <a:gd name="T43" fmla="*/ 0 h 1474"/>
                  <a:gd name="T44" fmla="*/ 171 w 681"/>
                  <a:gd name="T45" fmla="*/ 0 h 1474"/>
                  <a:gd name="T46" fmla="*/ 171 w 681"/>
                  <a:gd name="T47" fmla="*/ 170 h 1474"/>
                  <a:gd name="T48" fmla="*/ 227 w 681"/>
                  <a:gd name="T49" fmla="*/ 170 h 1474"/>
                  <a:gd name="T50" fmla="*/ 227 w 681"/>
                  <a:gd name="T51" fmla="*/ 113 h 1474"/>
                  <a:gd name="T52" fmla="*/ 341 w 681"/>
                  <a:gd name="T53" fmla="*/ 113 h 1474"/>
                  <a:gd name="T54" fmla="*/ 341 w 681"/>
                  <a:gd name="T55" fmla="*/ 284 h 1474"/>
                  <a:gd name="T56" fmla="*/ 284 w 681"/>
                  <a:gd name="T57" fmla="*/ 284 h 1474"/>
                  <a:gd name="T58" fmla="*/ 284 w 681"/>
                  <a:gd name="T59" fmla="*/ 397 h 1474"/>
                  <a:gd name="T60" fmla="*/ 397 w 681"/>
                  <a:gd name="T61" fmla="*/ 397 h 1474"/>
                  <a:gd name="T62" fmla="*/ 397 w 681"/>
                  <a:gd name="T63" fmla="*/ 340 h 1474"/>
                  <a:gd name="T64" fmla="*/ 454 w 681"/>
                  <a:gd name="T65" fmla="*/ 340 h 1474"/>
                  <a:gd name="T66" fmla="*/ 454 w 681"/>
                  <a:gd name="T67" fmla="*/ 284 h 1474"/>
                  <a:gd name="T68" fmla="*/ 681 w 681"/>
                  <a:gd name="T69" fmla="*/ 284 h 1474"/>
                  <a:gd name="T70" fmla="*/ 681 w 681"/>
                  <a:gd name="T71" fmla="*/ 454 h 1474"/>
                  <a:gd name="T72" fmla="*/ 624 w 681"/>
                  <a:gd name="T73" fmla="*/ 454 h 1474"/>
                  <a:gd name="T74" fmla="*/ 624 w 681"/>
                  <a:gd name="T75" fmla="*/ 624 h 1474"/>
                  <a:gd name="T76" fmla="*/ 567 w 681"/>
                  <a:gd name="T77" fmla="*/ 624 h 1474"/>
                  <a:gd name="T78" fmla="*/ 567 w 681"/>
                  <a:gd name="T79" fmla="*/ 737 h 1474"/>
                  <a:gd name="T80" fmla="*/ 511 w 681"/>
                  <a:gd name="T81" fmla="*/ 737 h 1474"/>
                  <a:gd name="T82" fmla="*/ 511 w 681"/>
                  <a:gd name="T83" fmla="*/ 907 h 1474"/>
                  <a:gd name="T84" fmla="*/ 454 w 681"/>
                  <a:gd name="T85" fmla="*/ 907 h 1474"/>
                  <a:gd name="T86" fmla="*/ 454 w 681"/>
                  <a:gd name="T87" fmla="*/ 1021 h 1474"/>
                  <a:gd name="T88" fmla="*/ 511 w 681"/>
                  <a:gd name="T89" fmla="*/ 1021 h 1474"/>
                  <a:gd name="T90" fmla="*/ 511 w 681"/>
                  <a:gd name="T91" fmla="*/ 1361 h 1474"/>
                  <a:gd name="T92" fmla="*/ 567 w 681"/>
                  <a:gd name="T93" fmla="*/ 1361 h 1474"/>
                  <a:gd name="T94" fmla="*/ 567 w 681"/>
                  <a:gd name="T95" fmla="*/ 1418 h 1474"/>
                  <a:gd name="T96" fmla="*/ 454 w 681"/>
                  <a:gd name="T97" fmla="*/ 1418 h 1474"/>
                  <a:gd name="T98" fmla="*/ 454 w 681"/>
                  <a:gd name="T99" fmla="*/ 1474 h 1474"/>
                  <a:gd name="T100" fmla="*/ 397 w 681"/>
                  <a:gd name="T101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1" h="1474">
                    <a:moveTo>
                      <a:pt x="397" y="1474"/>
                    </a:moveTo>
                    <a:lnTo>
                      <a:pt x="397" y="1418"/>
                    </a:lnTo>
                    <a:lnTo>
                      <a:pt x="341" y="1418"/>
                    </a:lnTo>
                    <a:lnTo>
                      <a:pt x="341" y="1247"/>
                    </a:lnTo>
                    <a:lnTo>
                      <a:pt x="284" y="1247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851"/>
                    </a:lnTo>
                    <a:lnTo>
                      <a:pt x="171" y="851"/>
                    </a:lnTo>
                    <a:lnTo>
                      <a:pt x="171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171" y="624"/>
                    </a:lnTo>
                    <a:lnTo>
                      <a:pt x="171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71" y="0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284"/>
                    </a:lnTo>
                    <a:lnTo>
                      <a:pt x="284" y="284"/>
                    </a:lnTo>
                    <a:lnTo>
                      <a:pt x="284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284"/>
                    </a:lnTo>
                    <a:lnTo>
                      <a:pt x="681" y="284"/>
                    </a:lnTo>
                    <a:lnTo>
                      <a:pt x="681" y="454"/>
                    </a:lnTo>
                    <a:lnTo>
                      <a:pt x="624" y="454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737"/>
                    </a:lnTo>
                    <a:lnTo>
                      <a:pt x="511" y="737"/>
                    </a:ln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1021"/>
                    </a:lnTo>
                    <a:lnTo>
                      <a:pt x="511" y="1021"/>
                    </a:lnTo>
                    <a:lnTo>
                      <a:pt x="511" y="1361"/>
                    </a:lnTo>
                    <a:lnTo>
                      <a:pt x="567" y="1361"/>
                    </a:lnTo>
                    <a:lnTo>
                      <a:pt x="567" y="1418"/>
                    </a:lnTo>
                    <a:lnTo>
                      <a:pt x="454" y="1418"/>
                    </a:lnTo>
                    <a:lnTo>
                      <a:pt x="454" y="1474"/>
                    </a:lnTo>
                    <a:lnTo>
                      <a:pt x="397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4" name="Freeform 974"/>
              <p:cNvSpPr>
                <a:spLocks/>
              </p:cNvSpPr>
              <p:nvPr/>
            </p:nvSpPr>
            <p:spPr bwMode="auto">
              <a:xfrm>
                <a:off x="5949950" y="2730500"/>
                <a:ext cx="1711325" cy="1890713"/>
              </a:xfrm>
              <a:custGeom>
                <a:avLst/>
                <a:gdLst>
                  <a:gd name="T0" fmla="*/ 0 w 1078"/>
                  <a:gd name="T1" fmla="*/ 624 h 1191"/>
                  <a:gd name="T2" fmla="*/ 57 w 1078"/>
                  <a:gd name="T3" fmla="*/ 624 h 1191"/>
                  <a:gd name="T4" fmla="*/ 57 w 1078"/>
                  <a:gd name="T5" fmla="*/ 794 h 1191"/>
                  <a:gd name="T6" fmla="*/ 114 w 1078"/>
                  <a:gd name="T7" fmla="*/ 794 h 1191"/>
                  <a:gd name="T8" fmla="*/ 114 w 1078"/>
                  <a:gd name="T9" fmla="*/ 907 h 1191"/>
                  <a:gd name="T10" fmla="*/ 171 w 1078"/>
                  <a:gd name="T11" fmla="*/ 907 h 1191"/>
                  <a:gd name="T12" fmla="*/ 171 w 1078"/>
                  <a:gd name="T13" fmla="*/ 964 h 1191"/>
                  <a:gd name="T14" fmla="*/ 227 w 1078"/>
                  <a:gd name="T15" fmla="*/ 964 h 1191"/>
                  <a:gd name="T16" fmla="*/ 227 w 1078"/>
                  <a:gd name="T17" fmla="*/ 1134 h 1191"/>
                  <a:gd name="T18" fmla="*/ 284 w 1078"/>
                  <a:gd name="T19" fmla="*/ 1134 h 1191"/>
                  <a:gd name="T20" fmla="*/ 284 w 1078"/>
                  <a:gd name="T21" fmla="*/ 1191 h 1191"/>
                  <a:gd name="T22" fmla="*/ 454 w 1078"/>
                  <a:gd name="T23" fmla="*/ 1191 h 1191"/>
                  <a:gd name="T24" fmla="*/ 454 w 1078"/>
                  <a:gd name="T25" fmla="*/ 1134 h 1191"/>
                  <a:gd name="T26" fmla="*/ 511 w 1078"/>
                  <a:gd name="T27" fmla="*/ 1134 h 1191"/>
                  <a:gd name="T28" fmla="*/ 511 w 1078"/>
                  <a:gd name="T29" fmla="*/ 1020 h 1191"/>
                  <a:gd name="T30" fmla="*/ 568 w 1078"/>
                  <a:gd name="T31" fmla="*/ 1020 h 1191"/>
                  <a:gd name="T32" fmla="*/ 568 w 1078"/>
                  <a:gd name="T33" fmla="*/ 907 h 1191"/>
                  <a:gd name="T34" fmla="*/ 511 w 1078"/>
                  <a:gd name="T35" fmla="*/ 907 h 1191"/>
                  <a:gd name="T36" fmla="*/ 511 w 1078"/>
                  <a:gd name="T37" fmla="*/ 737 h 1191"/>
                  <a:gd name="T38" fmla="*/ 454 w 1078"/>
                  <a:gd name="T39" fmla="*/ 737 h 1191"/>
                  <a:gd name="T40" fmla="*/ 454 w 1078"/>
                  <a:gd name="T41" fmla="*/ 624 h 1191"/>
                  <a:gd name="T42" fmla="*/ 681 w 1078"/>
                  <a:gd name="T43" fmla="*/ 624 h 1191"/>
                  <a:gd name="T44" fmla="*/ 681 w 1078"/>
                  <a:gd name="T45" fmla="*/ 453 h 1191"/>
                  <a:gd name="T46" fmla="*/ 738 w 1078"/>
                  <a:gd name="T47" fmla="*/ 453 h 1191"/>
                  <a:gd name="T48" fmla="*/ 738 w 1078"/>
                  <a:gd name="T49" fmla="*/ 510 h 1191"/>
                  <a:gd name="T50" fmla="*/ 908 w 1078"/>
                  <a:gd name="T51" fmla="*/ 510 h 1191"/>
                  <a:gd name="T52" fmla="*/ 908 w 1078"/>
                  <a:gd name="T53" fmla="*/ 680 h 1191"/>
                  <a:gd name="T54" fmla="*/ 1078 w 1078"/>
                  <a:gd name="T55" fmla="*/ 680 h 1191"/>
                  <a:gd name="T56" fmla="*/ 1078 w 1078"/>
                  <a:gd name="T57" fmla="*/ 567 h 1191"/>
                  <a:gd name="T58" fmla="*/ 1021 w 1078"/>
                  <a:gd name="T59" fmla="*/ 567 h 1191"/>
                  <a:gd name="T60" fmla="*/ 1021 w 1078"/>
                  <a:gd name="T61" fmla="*/ 453 h 1191"/>
                  <a:gd name="T62" fmla="*/ 964 w 1078"/>
                  <a:gd name="T63" fmla="*/ 453 h 1191"/>
                  <a:gd name="T64" fmla="*/ 964 w 1078"/>
                  <a:gd name="T65" fmla="*/ 113 h 1191"/>
                  <a:gd name="T66" fmla="*/ 908 w 1078"/>
                  <a:gd name="T67" fmla="*/ 113 h 1191"/>
                  <a:gd name="T68" fmla="*/ 908 w 1078"/>
                  <a:gd name="T69" fmla="*/ 0 h 1191"/>
                  <a:gd name="T70" fmla="*/ 851 w 1078"/>
                  <a:gd name="T71" fmla="*/ 0 h 1191"/>
                  <a:gd name="T72" fmla="*/ 851 w 1078"/>
                  <a:gd name="T73" fmla="*/ 57 h 1191"/>
                  <a:gd name="T74" fmla="*/ 738 w 1078"/>
                  <a:gd name="T75" fmla="*/ 57 h 1191"/>
                  <a:gd name="T76" fmla="*/ 738 w 1078"/>
                  <a:gd name="T77" fmla="*/ 113 h 1191"/>
                  <a:gd name="T78" fmla="*/ 568 w 1078"/>
                  <a:gd name="T79" fmla="*/ 113 h 1191"/>
                  <a:gd name="T80" fmla="*/ 568 w 1078"/>
                  <a:gd name="T81" fmla="*/ 57 h 1191"/>
                  <a:gd name="T82" fmla="*/ 397 w 1078"/>
                  <a:gd name="T83" fmla="*/ 57 h 1191"/>
                  <a:gd name="T84" fmla="*/ 397 w 1078"/>
                  <a:gd name="T85" fmla="*/ 170 h 1191"/>
                  <a:gd name="T86" fmla="*/ 341 w 1078"/>
                  <a:gd name="T87" fmla="*/ 170 h 1191"/>
                  <a:gd name="T88" fmla="*/ 341 w 1078"/>
                  <a:gd name="T89" fmla="*/ 227 h 1191"/>
                  <a:gd name="T90" fmla="*/ 284 w 1078"/>
                  <a:gd name="T91" fmla="*/ 227 h 1191"/>
                  <a:gd name="T92" fmla="*/ 284 w 1078"/>
                  <a:gd name="T93" fmla="*/ 283 h 1191"/>
                  <a:gd name="T94" fmla="*/ 171 w 1078"/>
                  <a:gd name="T95" fmla="*/ 283 h 1191"/>
                  <a:gd name="T96" fmla="*/ 171 w 1078"/>
                  <a:gd name="T97" fmla="*/ 340 h 1191"/>
                  <a:gd name="T98" fmla="*/ 114 w 1078"/>
                  <a:gd name="T99" fmla="*/ 340 h 1191"/>
                  <a:gd name="T100" fmla="*/ 114 w 1078"/>
                  <a:gd name="T101" fmla="*/ 510 h 1191"/>
                  <a:gd name="T102" fmla="*/ 171 w 1078"/>
                  <a:gd name="T103" fmla="*/ 510 h 1191"/>
                  <a:gd name="T104" fmla="*/ 171 w 1078"/>
                  <a:gd name="T105" fmla="*/ 567 h 1191"/>
                  <a:gd name="T106" fmla="*/ 0 w 1078"/>
                  <a:gd name="T107" fmla="*/ 567 h 1191"/>
                  <a:gd name="T108" fmla="*/ 0 w 1078"/>
                  <a:gd name="T109" fmla="*/ 624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78" h="1191">
                    <a:moveTo>
                      <a:pt x="0" y="624"/>
                    </a:moveTo>
                    <a:lnTo>
                      <a:pt x="57" y="624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907"/>
                    </a:lnTo>
                    <a:lnTo>
                      <a:pt x="171" y="907"/>
                    </a:lnTo>
                    <a:lnTo>
                      <a:pt x="171" y="964"/>
                    </a:lnTo>
                    <a:lnTo>
                      <a:pt x="227" y="964"/>
                    </a:lnTo>
                    <a:lnTo>
                      <a:pt x="227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511" y="1134"/>
                    </a:lnTo>
                    <a:lnTo>
                      <a:pt x="511" y="1020"/>
                    </a:lnTo>
                    <a:lnTo>
                      <a:pt x="568" y="1020"/>
                    </a:lnTo>
                    <a:lnTo>
                      <a:pt x="568" y="907"/>
                    </a:lnTo>
                    <a:lnTo>
                      <a:pt x="511" y="907"/>
                    </a:lnTo>
                    <a:lnTo>
                      <a:pt x="511" y="737"/>
                    </a:lnTo>
                    <a:lnTo>
                      <a:pt x="454" y="737"/>
                    </a:lnTo>
                    <a:lnTo>
                      <a:pt x="454" y="624"/>
                    </a:lnTo>
                    <a:lnTo>
                      <a:pt x="681" y="624"/>
                    </a:lnTo>
                    <a:lnTo>
                      <a:pt x="681" y="453"/>
                    </a:lnTo>
                    <a:lnTo>
                      <a:pt x="738" y="453"/>
                    </a:lnTo>
                    <a:lnTo>
                      <a:pt x="738" y="510"/>
                    </a:lnTo>
                    <a:lnTo>
                      <a:pt x="908" y="510"/>
                    </a:lnTo>
                    <a:lnTo>
                      <a:pt x="908" y="680"/>
                    </a:lnTo>
                    <a:lnTo>
                      <a:pt x="1078" y="680"/>
                    </a:lnTo>
                    <a:lnTo>
                      <a:pt x="1078" y="567"/>
                    </a:lnTo>
                    <a:lnTo>
                      <a:pt x="1021" y="567"/>
                    </a:lnTo>
                    <a:lnTo>
                      <a:pt x="1021" y="453"/>
                    </a:lnTo>
                    <a:lnTo>
                      <a:pt x="964" y="453"/>
                    </a:lnTo>
                    <a:lnTo>
                      <a:pt x="964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851" y="0"/>
                    </a:lnTo>
                    <a:lnTo>
                      <a:pt x="851" y="57"/>
                    </a:lnTo>
                    <a:lnTo>
                      <a:pt x="738" y="57"/>
                    </a:lnTo>
                    <a:lnTo>
                      <a:pt x="738" y="113"/>
                    </a:lnTo>
                    <a:lnTo>
                      <a:pt x="568" y="113"/>
                    </a:lnTo>
                    <a:lnTo>
                      <a:pt x="568" y="57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171" y="283"/>
                    </a:lnTo>
                    <a:lnTo>
                      <a:pt x="171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171" y="510"/>
                    </a:lnTo>
                    <a:lnTo>
                      <a:pt x="171" y="567"/>
                    </a:lnTo>
                    <a:lnTo>
                      <a:pt x="0" y="567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5" name="Freeform 975"/>
              <p:cNvSpPr>
                <a:spLocks/>
              </p:cNvSpPr>
              <p:nvPr/>
            </p:nvSpPr>
            <p:spPr bwMode="auto">
              <a:xfrm>
                <a:off x="6851650" y="2460625"/>
                <a:ext cx="449263" cy="449263"/>
              </a:xfrm>
              <a:custGeom>
                <a:avLst/>
                <a:gdLst>
                  <a:gd name="T0" fmla="*/ 283 w 283"/>
                  <a:gd name="T1" fmla="*/ 227 h 283"/>
                  <a:gd name="T2" fmla="*/ 283 w 283"/>
                  <a:gd name="T3" fmla="*/ 0 h 283"/>
                  <a:gd name="T4" fmla="*/ 113 w 283"/>
                  <a:gd name="T5" fmla="*/ 0 h 283"/>
                  <a:gd name="T6" fmla="*/ 113 w 283"/>
                  <a:gd name="T7" fmla="*/ 170 h 283"/>
                  <a:gd name="T8" fmla="*/ 0 w 283"/>
                  <a:gd name="T9" fmla="*/ 170 h 283"/>
                  <a:gd name="T10" fmla="*/ 0 w 283"/>
                  <a:gd name="T11" fmla="*/ 283 h 283"/>
                  <a:gd name="T12" fmla="*/ 170 w 283"/>
                  <a:gd name="T13" fmla="*/ 283 h 283"/>
                  <a:gd name="T14" fmla="*/ 170 w 283"/>
                  <a:gd name="T15" fmla="*/ 227 h 283"/>
                  <a:gd name="T16" fmla="*/ 283 w 283"/>
                  <a:gd name="T17" fmla="*/ 22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283">
                    <a:moveTo>
                      <a:pt x="283" y="227"/>
                    </a:moveTo>
                    <a:lnTo>
                      <a:pt x="283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8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6" name="Freeform 976"/>
              <p:cNvSpPr>
                <a:spLocks/>
              </p:cNvSpPr>
              <p:nvPr/>
            </p:nvSpPr>
            <p:spPr bwMode="auto">
              <a:xfrm>
                <a:off x="6940550" y="1920875"/>
                <a:ext cx="900113" cy="809625"/>
              </a:xfrm>
              <a:custGeom>
                <a:avLst/>
                <a:gdLst>
                  <a:gd name="T0" fmla="*/ 114 w 567"/>
                  <a:gd name="T1" fmla="*/ 340 h 510"/>
                  <a:gd name="T2" fmla="*/ 114 w 567"/>
                  <a:gd name="T3" fmla="*/ 283 h 510"/>
                  <a:gd name="T4" fmla="*/ 0 w 567"/>
                  <a:gd name="T5" fmla="*/ 283 h 510"/>
                  <a:gd name="T6" fmla="*/ 0 w 567"/>
                  <a:gd name="T7" fmla="*/ 113 h 510"/>
                  <a:gd name="T8" fmla="*/ 57 w 567"/>
                  <a:gd name="T9" fmla="*/ 113 h 510"/>
                  <a:gd name="T10" fmla="*/ 57 w 567"/>
                  <a:gd name="T11" fmla="*/ 0 h 510"/>
                  <a:gd name="T12" fmla="*/ 170 w 567"/>
                  <a:gd name="T13" fmla="*/ 0 h 510"/>
                  <a:gd name="T14" fmla="*/ 170 w 567"/>
                  <a:gd name="T15" fmla="*/ 113 h 510"/>
                  <a:gd name="T16" fmla="*/ 397 w 567"/>
                  <a:gd name="T17" fmla="*/ 113 h 510"/>
                  <a:gd name="T18" fmla="*/ 397 w 567"/>
                  <a:gd name="T19" fmla="*/ 0 h 510"/>
                  <a:gd name="T20" fmla="*/ 567 w 567"/>
                  <a:gd name="T21" fmla="*/ 0 h 510"/>
                  <a:gd name="T22" fmla="*/ 567 w 567"/>
                  <a:gd name="T23" fmla="*/ 283 h 510"/>
                  <a:gd name="T24" fmla="*/ 511 w 567"/>
                  <a:gd name="T25" fmla="*/ 283 h 510"/>
                  <a:gd name="T26" fmla="*/ 511 w 567"/>
                  <a:gd name="T27" fmla="*/ 340 h 510"/>
                  <a:gd name="T28" fmla="*/ 454 w 567"/>
                  <a:gd name="T29" fmla="*/ 340 h 510"/>
                  <a:gd name="T30" fmla="*/ 454 w 567"/>
                  <a:gd name="T31" fmla="*/ 396 h 510"/>
                  <a:gd name="T32" fmla="*/ 340 w 567"/>
                  <a:gd name="T33" fmla="*/ 396 h 510"/>
                  <a:gd name="T34" fmla="*/ 340 w 567"/>
                  <a:gd name="T35" fmla="*/ 510 h 510"/>
                  <a:gd name="T36" fmla="*/ 227 w 567"/>
                  <a:gd name="T37" fmla="*/ 510 h 510"/>
                  <a:gd name="T38" fmla="*/ 227 w 567"/>
                  <a:gd name="T39" fmla="*/ 340 h 510"/>
                  <a:gd name="T40" fmla="*/ 114 w 567"/>
                  <a:gd name="T41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10">
                    <a:moveTo>
                      <a:pt x="114" y="340"/>
                    </a:moveTo>
                    <a:lnTo>
                      <a:pt x="114" y="283"/>
                    </a:lnTo>
                    <a:lnTo>
                      <a:pt x="0" y="283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67" y="0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396"/>
                    </a:lnTo>
                    <a:lnTo>
                      <a:pt x="340" y="396"/>
                    </a:lnTo>
                    <a:lnTo>
                      <a:pt x="340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11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7" name="Freeform 977"/>
              <p:cNvSpPr>
                <a:spLocks/>
              </p:cNvSpPr>
              <p:nvPr/>
            </p:nvSpPr>
            <p:spPr bwMode="auto">
              <a:xfrm>
                <a:off x="8651875" y="2279650"/>
                <a:ext cx="1169988" cy="720725"/>
              </a:xfrm>
              <a:custGeom>
                <a:avLst/>
                <a:gdLst>
                  <a:gd name="T0" fmla="*/ 0 w 737"/>
                  <a:gd name="T1" fmla="*/ 0 h 454"/>
                  <a:gd name="T2" fmla="*/ 170 w 737"/>
                  <a:gd name="T3" fmla="*/ 0 h 454"/>
                  <a:gd name="T4" fmla="*/ 170 w 737"/>
                  <a:gd name="T5" fmla="*/ 57 h 454"/>
                  <a:gd name="T6" fmla="*/ 510 w 737"/>
                  <a:gd name="T7" fmla="*/ 57 h 454"/>
                  <a:gd name="T8" fmla="*/ 510 w 737"/>
                  <a:gd name="T9" fmla="*/ 0 h 454"/>
                  <a:gd name="T10" fmla="*/ 567 w 737"/>
                  <a:gd name="T11" fmla="*/ 0 h 454"/>
                  <a:gd name="T12" fmla="*/ 567 w 737"/>
                  <a:gd name="T13" fmla="*/ 114 h 454"/>
                  <a:gd name="T14" fmla="*/ 623 w 737"/>
                  <a:gd name="T15" fmla="*/ 114 h 454"/>
                  <a:gd name="T16" fmla="*/ 623 w 737"/>
                  <a:gd name="T17" fmla="*/ 227 h 454"/>
                  <a:gd name="T18" fmla="*/ 680 w 737"/>
                  <a:gd name="T19" fmla="*/ 227 h 454"/>
                  <a:gd name="T20" fmla="*/ 680 w 737"/>
                  <a:gd name="T21" fmla="*/ 341 h 454"/>
                  <a:gd name="T22" fmla="*/ 737 w 737"/>
                  <a:gd name="T23" fmla="*/ 341 h 454"/>
                  <a:gd name="T24" fmla="*/ 737 w 737"/>
                  <a:gd name="T25" fmla="*/ 397 h 454"/>
                  <a:gd name="T26" fmla="*/ 567 w 737"/>
                  <a:gd name="T27" fmla="*/ 397 h 454"/>
                  <a:gd name="T28" fmla="*/ 567 w 737"/>
                  <a:gd name="T29" fmla="*/ 454 h 454"/>
                  <a:gd name="T30" fmla="*/ 510 w 737"/>
                  <a:gd name="T31" fmla="*/ 454 h 454"/>
                  <a:gd name="T32" fmla="*/ 510 w 737"/>
                  <a:gd name="T33" fmla="*/ 341 h 454"/>
                  <a:gd name="T34" fmla="*/ 283 w 737"/>
                  <a:gd name="T35" fmla="*/ 341 h 454"/>
                  <a:gd name="T36" fmla="*/ 283 w 737"/>
                  <a:gd name="T37" fmla="*/ 397 h 454"/>
                  <a:gd name="T38" fmla="*/ 226 w 737"/>
                  <a:gd name="T39" fmla="*/ 397 h 454"/>
                  <a:gd name="T40" fmla="*/ 226 w 737"/>
                  <a:gd name="T41" fmla="*/ 454 h 454"/>
                  <a:gd name="T42" fmla="*/ 113 w 737"/>
                  <a:gd name="T43" fmla="*/ 454 h 454"/>
                  <a:gd name="T44" fmla="*/ 113 w 737"/>
                  <a:gd name="T45" fmla="*/ 341 h 454"/>
                  <a:gd name="T46" fmla="*/ 170 w 737"/>
                  <a:gd name="T47" fmla="*/ 341 h 454"/>
                  <a:gd name="T48" fmla="*/ 170 w 737"/>
                  <a:gd name="T49" fmla="*/ 170 h 454"/>
                  <a:gd name="T50" fmla="*/ 56 w 737"/>
                  <a:gd name="T51" fmla="*/ 170 h 454"/>
                  <a:gd name="T52" fmla="*/ 56 w 737"/>
                  <a:gd name="T53" fmla="*/ 227 h 454"/>
                  <a:gd name="T54" fmla="*/ 0 w 737"/>
                  <a:gd name="T55" fmla="*/ 227 h 454"/>
                  <a:gd name="T56" fmla="*/ 0 w 737"/>
                  <a:gd name="T5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454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23" y="114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341"/>
                    </a:lnTo>
                    <a:lnTo>
                      <a:pt x="737" y="341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41"/>
                    </a:lnTo>
                    <a:lnTo>
                      <a:pt x="283" y="341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8" name="Freeform 978"/>
              <p:cNvSpPr>
                <a:spLocks/>
              </p:cNvSpPr>
              <p:nvPr/>
            </p:nvSpPr>
            <p:spPr bwMode="auto">
              <a:xfrm>
                <a:off x="9101138" y="2909888"/>
                <a:ext cx="990600" cy="1711325"/>
              </a:xfrm>
              <a:custGeom>
                <a:avLst/>
                <a:gdLst>
                  <a:gd name="T0" fmla="*/ 454 w 624"/>
                  <a:gd name="T1" fmla="*/ 0 h 1078"/>
                  <a:gd name="T2" fmla="*/ 284 w 624"/>
                  <a:gd name="T3" fmla="*/ 0 h 1078"/>
                  <a:gd name="T4" fmla="*/ 284 w 624"/>
                  <a:gd name="T5" fmla="*/ 57 h 1078"/>
                  <a:gd name="T6" fmla="*/ 227 w 624"/>
                  <a:gd name="T7" fmla="*/ 57 h 1078"/>
                  <a:gd name="T8" fmla="*/ 227 w 624"/>
                  <a:gd name="T9" fmla="*/ 114 h 1078"/>
                  <a:gd name="T10" fmla="*/ 170 w 624"/>
                  <a:gd name="T11" fmla="*/ 114 h 1078"/>
                  <a:gd name="T12" fmla="*/ 170 w 624"/>
                  <a:gd name="T13" fmla="*/ 284 h 1078"/>
                  <a:gd name="T14" fmla="*/ 113 w 624"/>
                  <a:gd name="T15" fmla="*/ 284 h 1078"/>
                  <a:gd name="T16" fmla="*/ 113 w 624"/>
                  <a:gd name="T17" fmla="*/ 397 h 1078"/>
                  <a:gd name="T18" fmla="*/ 57 w 624"/>
                  <a:gd name="T19" fmla="*/ 397 h 1078"/>
                  <a:gd name="T20" fmla="*/ 57 w 624"/>
                  <a:gd name="T21" fmla="*/ 567 h 1078"/>
                  <a:gd name="T22" fmla="*/ 0 w 624"/>
                  <a:gd name="T23" fmla="*/ 567 h 1078"/>
                  <a:gd name="T24" fmla="*/ 0 w 624"/>
                  <a:gd name="T25" fmla="*/ 681 h 1078"/>
                  <a:gd name="T26" fmla="*/ 57 w 624"/>
                  <a:gd name="T27" fmla="*/ 681 h 1078"/>
                  <a:gd name="T28" fmla="*/ 57 w 624"/>
                  <a:gd name="T29" fmla="*/ 1021 h 1078"/>
                  <a:gd name="T30" fmla="*/ 113 w 624"/>
                  <a:gd name="T31" fmla="*/ 1021 h 1078"/>
                  <a:gd name="T32" fmla="*/ 113 w 624"/>
                  <a:gd name="T33" fmla="*/ 1078 h 1078"/>
                  <a:gd name="T34" fmla="*/ 170 w 624"/>
                  <a:gd name="T35" fmla="*/ 1078 h 1078"/>
                  <a:gd name="T36" fmla="*/ 170 w 624"/>
                  <a:gd name="T37" fmla="*/ 907 h 1078"/>
                  <a:gd name="T38" fmla="*/ 284 w 624"/>
                  <a:gd name="T39" fmla="*/ 907 h 1078"/>
                  <a:gd name="T40" fmla="*/ 284 w 624"/>
                  <a:gd name="T41" fmla="*/ 737 h 1078"/>
                  <a:gd name="T42" fmla="*/ 397 w 624"/>
                  <a:gd name="T43" fmla="*/ 737 h 1078"/>
                  <a:gd name="T44" fmla="*/ 397 w 624"/>
                  <a:gd name="T45" fmla="*/ 567 h 1078"/>
                  <a:gd name="T46" fmla="*/ 454 w 624"/>
                  <a:gd name="T47" fmla="*/ 567 h 1078"/>
                  <a:gd name="T48" fmla="*/ 454 w 624"/>
                  <a:gd name="T49" fmla="*/ 511 h 1078"/>
                  <a:gd name="T50" fmla="*/ 510 w 624"/>
                  <a:gd name="T51" fmla="*/ 511 h 1078"/>
                  <a:gd name="T52" fmla="*/ 510 w 624"/>
                  <a:gd name="T53" fmla="*/ 454 h 1078"/>
                  <a:gd name="T54" fmla="*/ 567 w 624"/>
                  <a:gd name="T55" fmla="*/ 454 h 1078"/>
                  <a:gd name="T56" fmla="*/ 567 w 624"/>
                  <a:gd name="T57" fmla="*/ 340 h 1078"/>
                  <a:gd name="T58" fmla="*/ 624 w 624"/>
                  <a:gd name="T59" fmla="*/ 340 h 1078"/>
                  <a:gd name="T60" fmla="*/ 624 w 624"/>
                  <a:gd name="T61" fmla="*/ 227 h 1078"/>
                  <a:gd name="T62" fmla="*/ 567 w 624"/>
                  <a:gd name="T63" fmla="*/ 227 h 1078"/>
                  <a:gd name="T64" fmla="*/ 567 w 624"/>
                  <a:gd name="T65" fmla="*/ 170 h 1078"/>
                  <a:gd name="T66" fmla="*/ 510 w 624"/>
                  <a:gd name="T67" fmla="*/ 170 h 1078"/>
                  <a:gd name="T68" fmla="*/ 510 w 624"/>
                  <a:gd name="T69" fmla="*/ 57 h 1078"/>
                  <a:gd name="T70" fmla="*/ 454 w 624"/>
                  <a:gd name="T71" fmla="*/ 57 h 1078"/>
                  <a:gd name="T72" fmla="*/ 454 w 624"/>
                  <a:gd name="T73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4" h="1078">
                    <a:moveTo>
                      <a:pt x="454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1021"/>
                    </a:lnTo>
                    <a:lnTo>
                      <a:pt x="113" y="1021"/>
                    </a:lnTo>
                    <a:lnTo>
                      <a:pt x="113" y="1078"/>
                    </a:lnTo>
                    <a:lnTo>
                      <a:pt x="170" y="1078"/>
                    </a:lnTo>
                    <a:lnTo>
                      <a:pt x="170" y="907"/>
                    </a:lnTo>
                    <a:lnTo>
                      <a:pt x="284" y="907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1"/>
                    </a:lnTo>
                    <a:lnTo>
                      <a:pt x="510" y="511"/>
                    </a:lnTo>
                    <a:lnTo>
                      <a:pt x="510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19" name="Freeform 979"/>
              <p:cNvSpPr>
                <a:spLocks/>
              </p:cNvSpPr>
              <p:nvPr/>
            </p:nvSpPr>
            <p:spPr bwMode="auto">
              <a:xfrm>
                <a:off x="10631488" y="3540125"/>
                <a:ext cx="269875" cy="269875"/>
              </a:xfrm>
              <a:custGeom>
                <a:avLst/>
                <a:gdLst>
                  <a:gd name="T0" fmla="*/ 170 w 170"/>
                  <a:gd name="T1" fmla="*/ 0 h 170"/>
                  <a:gd name="T2" fmla="*/ 57 w 170"/>
                  <a:gd name="T3" fmla="*/ 0 h 170"/>
                  <a:gd name="T4" fmla="*/ 57 w 170"/>
                  <a:gd name="T5" fmla="*/ 57 h 170"/>
                  <a:gd name="T6" fmla="*/ 0 w 170"/>
                  <a:gd name="T7" fmla="*/ 57 h 170"/>
                  <a:gd name="T8" fmla="*/ 0 w 170"/>
                  <a:gd name="T9" fmla="*/ 114 h 170"/>
                  <a:gd name="T10" fmla="*/ 57 w 170"/>
                  <a:gd name="T11" fmla="*/ 114 h 170"/>
                  <a:gd name="T12" fmla="*/ 57 w 170"/>
                  <a:gd name="T13" fmla="*/ 170 h 170"/>
                  <a:gd name="T14" fmla="*/ 113 w 170"/>
                  <a:gd name="T15" fmla="*/ 170 h 170"/>
                  <a:gd name="T16" fmla="*/ 113 w 170"/>
                  <a:gd name="T17" fmla="*/ 57 h 170"/>
                  <a:gd name="T18" fmla="*/ 170 w 170"/>
                  <a:gd name="T19" fmla="*/ 57 h 170"/>
                  <a:gd name="T20" fmla="*/ 170 w 170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20" name="Freeform 980"/>
              <p:cNvSpPr>
                <a:spLocks/>
              </p:cNvSpPr>
              <p:nvPr/>
            </p:nvSpPr>
            <p:spPr bwMode="auto">
              <a:xfrm>
                <a:off x="9371013" y="3449638"/>
                <a:ext cx="1350963" cy="1081088"/>
              </a:xfrm>
              <a:custGeom>
                <a:avLst/>
                <a:gdLst>
                  <a:gd name="T0" fmla="*/ 851 w 851"/>
                  <a:gd name="T1" fmla="*/ 114 h 681"/>
                  <a:gd name="T2" fmla="*/ 851 w 851"/>
                  <a:gd name="T3" fmla="*/ 57 h 681"/>
                  <a:gd name="T4" fmla="*/ 794 w 851"/>
                  <a:gd name="T5" fmla="*/ 57 h 681"/>
                  <a:gd name="T6" fmla="*/ 794 w 851"/>
                  <a:gd name="T7" fmla="*/ 0 h 681"/>
                  <a:gd name="T8" fmla="*/ 567 w 851"/>
                  <a:gd name="T9" fmla="*/ 0 h 681"/>
                  <a:gd name="T10" fmla="*/ 567 w 851"/>
                  <a:gd name="T11" fmla="*/ 57 h 681"/>
                  <a:gd name="T12" fmla="*/ 510 w 851"/>
                  <a:gd name="T13" fmla="*/ 57 h 681"/>
                  <a:gd name="T14" fmla="*/ 510 w 851"/>
                  <a:gd name="T15" fmla="*/ 0 h 681"/>
                  <a:gd name="T16" fmla="*/ 397 w 851"/>
                  <a:gd name="T17" fmla="*/ 0 h 681"/>
                  <a:gd name="T18" fmla="*/ 397 w 851"/>
                  <a:gd name="T19" fmla="*/ 114 h 681"/>
                  <a:gd name="T20" fmla="*/ 340 w 851"/>
                  <a:gd name="T21" fmla="*/ 114 h 681"/>
                  <a:gd name="T22" fmla="*/ 340 w 851"/>
                  <a:gd name="T23" fmla="*/ 171 h 681"/>
                  <a:gd name="T24" fmla="*/ 284 w 851"/>
                  <a:gd name="T25" fmla="*/ 171 h 681"/>
                  <a:gd name="T26" fmla="*/ 284 w 851"/>
                  <a:gd name="T27" fmla="*/ 227 h 681"/>
                  <a:gd name="T28" fmla="*/ 227 w 851"/>
                  <a:gd name="T29" fmla="*/ 227 h 681"/>
                  <a:gd name="T30" fmla="*/ 227 w 851"/>
                  <a:gd name="T31" fmla="*/ 397 h 681"/>
                  <a:gd name="T32" fmla="*/ 114 w 851"/>
                  <a:gd name="T33" fmla="*/ 397 h 681"/>
                  <a:gd name="T34" fmla="*/ 114 w 851"/>
                  <a:gd name="T35" fmla="*/ 567 h 681"/>
                  <a:gd name="T36" fmla="*/ 0 w 851"/>
                  <a:gd name="T37" fmla="*/ 567 h 681"/>
                  <a:gd name="T38" fmla="*/ 0 w 851"/>
                  <a:gd name="T39" fmla="*/ 681 h 681"/>
                  <a:gd name="T40" fmla="*/ 170 w 851"/>
                  <a:gd name="T41" fmla="*/ 681 h 681"/>
                  <a:gd name="T42" fmla="*/ 170 w 851"/>
                  <a:gd name="T43" fmla="*/ 624 h 681"/>
                  <a:gd name="T44" fmla="*/ 227 w 851"/>
                  <a:gd name="T45" fmla="*/ 624 h 681"/>
                  <a:gd name="T46" fmla="*/ 227 w 851"/>
                  <a:gd name="T47" fmla="*/ 681 h 681"/>
                  <a:gd name="T48" fmla="*/ 454 w 851"/>
                  <a:gd name="T49" fmla="*/ 681 h 681"/>
                  <a:gd name="T50" fmla="*/ 454 w 851"/>
                  <a:gd name="T51" fmla="*/ 624 h 681"/>
                  <a:gd name="T52" fmla="*/ 510 w 851"/>
                  <a:gd name="T53" fmla="*/ 624 h 681"/>
                  <a:gd name="T54" fmla="*/ 510 w 851"/>
                  <a:gd name="T55" fmla="*/ 567 h 681"/>
                  <a:gd name="T56" fmla="*/ 567 w 851"/>
                  <a:gd name="T57" fmla="*/ 567 h 681"/>
                  <a:gd name="T58" fmla="*/ 567 w 851"/>
                  <a:gd name="T59" fmla="*/ 511 h 681"/>
                  <a:gd name="T60" fmla="*/ 624 w 851"/>
                  <a:gd name="T61" fmla="*/ 511 h 681"/>
                  <a:gd name="T62" fmla="*/ 624 w 851"/>
                  <a:gd name="T63" fmla="*/ 341 h 681"/>
                  <a:gd name="T64" fmla="*/ 681 w 851"/>
                  <a:gd name="T65" fmla="*/ 341 h 681"/>
                  <a:gd name="T66" fmla="*/ 681 w 851"/>
                  <a:gd name="T67" fmla="*/ 284 h 681"/>
                  <a:gd name="T68" fmla="*/ 737 w 851"/>
                  <a:gd name="T69" fmla="*/ 284 h 681"/>
                  <a:gd name="T70" fmla="*/ 737 w 851"/>
                  <a:gd name="T71" fmla="*/ 227 h 681"/>
                  <a:gd name="T72" fmla="*/ 794 w 851"/>
                  <a:gd name="T73" fmla="*/ 227 h 681"/>
                  <a:gd name="T74" fmla="*/ 794 w 851"/>
                  <a:gd name="T75" fmla="*/ 114 h 681"/>
                  <a:gd name="T76" fmla="*/ 851 w 851"/>
                  <a:gd name="T77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51" h="681">
                    <a:moveTo>
                      <a:pt x="851" y="114"/>
                    </a:moveTo>
                    <a:lnTo>
                      <a:pt x="85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84" y="171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397"/>
                    </a:lnTo>
                    <a:lnTo>
                      <a:pt x="114" y="397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454" y="681"/>
                    </a:lnTo>
                    <a:lnTo>
                      <a:pt x="454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85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21" name="Freeform 981"/>
              <p:cNvSpPr>
                <a:spLocks/>
              </p:cNvSpPr>
              <p:nvPr/>
            </p:nvSpPr>
            <p:spPr bwMode="auto">
              <a:xfrm>
                <a:off x="10001250" y="3721100"/>
                <a:ext cx="900113" cy="900113"/>
              </a:xfrm>
              <a:custGeom>
                <a:avLst/>
                <a:gdLst>
                  <a:gd name="T0" fmla="*/ 510 w 567"/>
                  <a:gd name="T1" fmla="*/ 567 h 567"/>
                  <a:gd name="T2" fmla="*/ 0 w 567"/>
                  <a:gd name="T3" fmla="*/ 567 h 567"/>
                  <a:gd name="T4" fmla="*/ 0 w 567"/>
                  <a:gd name="T5" fmla="*/ 510 h 567"/>
                  <a:gd name="T6" fmla="*/ 57 w 567"/>
                  <a:gd name="T7" fmla="*/ 510 h 567"/>
                  <a:gd name="T8" fmla="*/ 57 w 567"/>
                  <a:gd name="T9" fmla="*/ 453 h 567"/>
                  <a:gd name="T10" fmla="*/ 113 w 567"/>
                  <a:gd name="T11" fmla="*/ 453 h 567"/>
                  <a:gd name="T12" fmla="*/ 113 w 567"/>
                  <a:gd name="T13" fmla="*/ 396 h 567"/>
                  <a:gd name="T14" fmla="*/ 170 w 567"/>
                  <a:gd name="T15" fmla="*/ 396 h 567"/>
                  <a:gd name="T16" fmla="*/ 170 w 567"/>
                  <a:gd name="T17" fmla="*/ 340 h 567"/>
                  <a:gd name="T18" fmla="*/ 227 w 567"/>
                  <a:gd name="T19" fmla="*/ 340 h 567"/>
                  <a:gd name="T20" fmla="*/ 227 w 567"/>
                  <a:gd name="T21" fmla="*/ 170 h 567"/>
                  <a:gd name="T22" fmla="*/ 284 w 567"/>
                  <a:gd name="T23" fmla="*/ 170 h 567"/>
                  <a:gd name="T24" fmla="*/ 284 w 567"/>
                  <a:gd name="T25" fmla="*/ 113 h 567"/>
                  <a:gd name="T26" fmla="*/ 340 w 567"/>
                  <a:gd name="T27" fmla="*/ 113 h 567"/>
                  <a:gd name="T28" fmla="*/ 340 w 567"/>
                  <a:gd name="T29" fmla="*/ 56 h 567"/>
                  <a:gd name="T30" fmla="*/ 397 w 567"/>
                  <a:gd name="T31" fmla="*/ 56 h 567"/>
                  <a:gd name="T32" fmla="*/ 397 w 567"/>
                  <a:gd name="T33" fmla="*/ 0 h 567"/>
                  <a:gd name="T34" fmla="*/ 454 w 567"/>
                  <a:gd name="T35" fmla="*/ 0 h 567"/>
                  <a:gd name="T36" fmla="*/ 454 w 567"/>
                  <a:gd name="T37" fmla="*/ 56 h 567"/>
                  <a:gd name="T38" fmla="*/ 510 w 567"/>
                  <a:gd name="T39" fmla="*/ 56 h 567"/>
                  <a:gd name="T40" fmla="*/ 510 w 567"/>
                  <a:gd name="T41" fmla="*/ 170 h 567"/>
                  <a:gd name="T42" fmla="*/ 567 w 567"/>
                  <a:gd name="T43" fmla="*/ 170 h 567"/>
                  <a:gd name="T44" fmla="*/ 567 w 567"/>
                  <a:gd name="T45" fmla="*/ 340 h 567"/>
                  <a:gd name="T46" fmla="*/ 510 w 567"/>
                  <a:gd name="T47" fmla="*/ 340 h 567"/>
                  <a:gd name="T48" fmla="*/ 510 w 567"/>
                  <a:gd name="T49" fmla="*/ 396 h 567"/>
                  <a:gd name="T50" fmla="*/ 454 w 567"/>
                  <a:gd name="T51" fmla="*/ 396 h 567"/>
                  <a:gd name="T52" fmla="*/ 454 w 567"/>
                  <a:gd name="T53" fmla="*/ 453 h 567"/>
                  <a:gd name="T54" fmla="*/ 510 w 567"/>
                  <a:gd name="T55" fmla="*/ 453 h 567"/>
                  <a:gd name="T56" fmla="*/ 510 w 567"/>
                  <a:gd name="T5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67">
                    <a:moveTo>
                      <a:pt x="510" y="567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10" y="56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396"/>
                    </a:lnTo>
                    <a:lnTo>
                      <a:pt x="454" y="396"/>
                    </a:lnTo>
                    <a:lnTo>
                      <a:pt x="454" y="453"/>
                    </a:lnTo>
                    <a:lnTo>
                      <a:pt x="510" y="453"/>
                    </a:lnTo>
                    <a:lnTo>
                      <a:pt x="51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24" name="Freeform 984"/>
              <p:cNvSpPr>
                <a:spLocks/>
              </p:cNvSpPr>
              <p:nvPr/>
            </p:nvSpPr>
            <p:spPr bwMode="auto">
              <a:xfrm>
                <a:off x="8740775" y="1649413"/>
                <a:ext cx="811213" cy="720725"/>
              </a:xfrm>
              <a:custGeom>
                <a:avLst/>
                <a:gdLst>
                  <a:gd name="T0" fmla="*/ 454 w 511"/>
                  <a:gd name="T1" fmla="*/ 454 h 454"/>
                  <a:gd name="T2" fmla="*/ 454 w 511"/>
                  <a:gd name="T3" fmla="*/ 341 h 454"/>
                  <a:gd name="T4" fmla="*/ 511 w 511"/>
                  <a:gd name="T5" fmla="*/ 341 h 454"/>
                  <a:gd name="T6" fmla="*/ 511 w 511"/>
                  <a:gd name="T7" fmla="*/ 227 h 454"/>
                  <a:gd name="T8" fmla="*/ 454 w 511"/>
                  <a:gd name="T9" fmla="*/ 227 h 454"/>
                  <a:gd name="T10" fmla="*/ 454 w 511"/>
                  <a:gd name="T11" fmla="*/ 114 h 454"/>
                  <a:gd name="T12" fmla="*/ 454 w 511"/>
                  <a:gd name="T13" fmla="*/ 57 h 454"/>
                  <a:gd name="T14" fmla="*/ 511 w 511"/>
                  <a:gd name="T15" fmla="*/ 57 h 454"/>
                  <a:gd name="T16" fmla="*/ 511 w 511"/>
                  <a:gd name="T17" fmla="*/ 0 h 454"/>
                  <a:gd name="T18" fmla="*/ 340 w 511"/>
                  <a:gd name="T19" fmla="*/ 0 h 454"/>
                  <a:gd name="T20" fmla="*/ 340 w 511"/>
                  <a:gd name="T21" fmla="*/ 57 h 454"/>
                  <a:gd name="T22" fmla="*/ 284 w 511"/>
                  <a:gd name="T23" fmla="*/ 57 h 454"/>
                  <a:gd name="T24" fmla="*/ 284 w 511"/>
                  <a:gd name="T25" fmla="*/ 114 h 454"/>
                  <a:gd name="T26" fmla="*/ 227 w 511"/>
                  <a:gd name="T27" fmla="*/ 114 h 454"/>
                  <a:gd name="T28" fmla="*/ 227 w 511"/>
                  <a:gd name="T29" fmla="*/ 171 h 454"/>
                  <a:gd name="T30" fmla="*/ 170 w 511"/>
                  <a:gd name="T31" fmla="*/ 171 h 454"/>
                  <a:gd name="T32" fmla="*/ 170 w 511"/>
                  <a:gd name="T33" fmla="*/ 227 h 454"/>
                  <a:gd name="T34" fmla="*/ 0 w 511"/>
                  <a:gd name="T35" fmla="*/ 227 h 454"/>
                  <a:gd name="T36" fmla="*/ 0 w 511"/>
                  <a:gd name="T37" fmla="*/ 397 h 454"/>
                  <a:gd name="T38" fmla="*/ 114 w 511"/>
                  <a:gd name="T39" fmla="*/ 397 h 454"/>
                  <a:gd name="T40" fmla="*/ 114 w 511"/>
                  <a:gd name="T41" fmla="*/ 454 h 454"/>
                  <a:gd name="T42" fmla="*/ 454 w 511"/>
                  <a:gd name="T43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1" h="454">
                    <a:moveTo>
                      <a:pt x="454" y="454"/>
                    </a:moveTo>
                    <a:lnTo>
                      <a:pt x="454" y="341"/>
                    </a:lnTo>
                    <a:lnTo>
                      <a:pt x="511" y="341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45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38" name="Freeform 998"/>
              <p:cNvSpPr>
                <a:spLocks/>
              </p:cNvSpPr>
              <p:nvPr/>
            </p:nvSpPr>
            <p:spPr bwMode="auto">
              <a:xfrm>
                <a:off x="6580188" y="1649413"/>
                <a:ext cx="541338" cy="720725"/>
              </a:xfrm>
              <a:custGeom>
                <a:avLst/>
                <a:gdLst>
                  <a:gd name="T0" fmla="*/ 227 w 341"/>
                  <a:gd name="T1" fmla="*/ 0 h 454"/>
                  <a:gd name="T2" fmla="*/ 57 w 341"/>
                  <a:gd name="T3" fmla="*/ 0 h 454"/>
                  <a:gd name="T4" fmla="*/ 57 w 341"/>
                  <a:gd name="T5" fmla="*/ 57 h 454"/>
                  <a:gd name="T6" fmla="*/ 0 w 341"/>
                  <a:gd name="T7" fmla="*/ 57 h 454"/>
                  <a:gd name="T8" fmla="*/ 0 w 341"/>
                  <a:gd name="T9" fmla="*/ 171 h 454"/>
                  <a:gd name="T10" fmla="*/ 57 w 341"/>
                  <a:gd name="T11" fmla="*/ 171 h 454"/>
                  <a:gd name="T12" fmla="*/ 57 w 341"/>
                  <a:gd name="T13" fmla="*/ 454 h 454"/>
                  <a:gd name="T14" fmla="*/ 227 w 341"/>
                  <a:gd name="T15" fmla="*/ 454 h 454"/>
                  <a:gd name="T16" fmla="*/ 227 w 341"/>
                  <a:gd name="T17" fmla="*/ 284 h 454"/>
                  <a:gd name="T18" fmla="*/ 284 w 341"/>
                  <a:gd name="T19" fmla="*/ 284 h 454"/>
                  <a:gd name="T20" fmla="*/ 284 w 341"/>
                  <a:gd name="T21" fmla="*/ 171 h 454"/>
                  <a:gd name="T22" fmla="*/ 341 w 341"/>
                  <a:gd name="T23" fmla="*/ 171 h 454"/>
                  <a:gd name="T24" fmla="*/ 341 w 341"/>
                  <a:gd name="T25" fmla="*/ 57 h 454"/>
                  <a:gd name="T26" fmla="*/ 227 w 341"/>
                  <a:gd name="T27" fmla="*/ 57 h 454"/>
                  <a:gd name="T28" fmla="*/ 227 w 341"/>
                  <a:gd name="T2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454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454"/>
                    </a:lnTo>
                    <a:lnTo>
                      <a:pt x="227" y="454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39" name="Freeform 999"/>
              <p:cNvSpPr>
                <a:spLocks/>
              </p:cNvSpPr>
              <p:nvPr/>
            </p:nvSpPr>
            <p:spPr bwMode="auto">
              <a:xfrm>
                <a:off x="6580188" y="1020763"/>
                <a:ext cx="360363" cy="719138"/>
              </a:xfrm>
              <a:custGeom>
                <a:avLst/>
                <a:gdLst>
                  <a:gd name="T0" fmla="*/ 57 w 227"/>
                  <a:gd name="T1" fmla="*/ 453 h 453"/>
                  <a:gd name="T2" fmla="*/ 57 w 227"/>
                  <a:gd name="T3" fmla="*/ 396 h 453"/>
                  <a:gd name="T4" fmla="*/ 114 w 227"/>
                  <a:gd name="T5" fmla="*/ 396 h 453"/>
                  <a:gd name="T6" fmla="*/ 114 w 227"/>
                  <a:gd name="T7" fmla="*/ 340 h 453"/>
                  <a:gd name="T8" fmla="*/ 171 w 227"/>
                  <a:gd name="T9" fmla="*/ 340 h 453"/>
                  <a:gd name="T10" fmla="*/ 171 w 227"/>
                  <a:gd name="T11" fmla="*/ 283 h 453"/>
                  <a:gd name="T12" fmla="*/ 227 w 227"/>
                  <a:gd name="T13" fmla="*/ 283 h 453"/>
                  <a:gd name="T14" fmla="*/ 227 w 227"/>
                  <a:gd name="T15" fmla="*/ 170 h 453"/>
                  <a:gd name="T16" fmla="*/ 171 w 227"/>
                  <a:gd name="T17" fmla="*/ 170 h 453"/>
                  <a:gd name="T18" fmla="*/ 171 w 227"/>
                  <a:gd name="T19" fmla="*/ 0 h 453"/>
                  <a:gd name="T20" fmla="*/ 114 w 227"/>
                  <a:gd name="T21" fmla="*/ 0 h 453"/>
                  <a:gd name="T22" fmla="*/ 114 w 227"/>
                  <a:gd name="T23" fmla="*/ 56 h 453"/>
                  <a:gd name="T24" fmla="*/ 0 w 227"/>
                  <a:gd name="T25" fmla="*/ 56 h 453"/>
                  <a:gd name="T26" fmla="*/ 0 w 227"/>
                  <a:gd name="T27" fmla="*/ 226 h 453"/>
                  <a:gd name="T28" fmla="*/ 57 w 227"/>
                  <a:gd name="T29" fmla="*/ 226 h 453"/>
                  <a:gd name="T30" fmla="*/ 57 w 227"/>
                  <a:gd name="T31" fmla="*/ 283 h 453"/>
                  <a:gd name="T32" fmla="*/ 0 w 227"/>
                  <a:gd name="T33" fmla="*/ 283 h 453"/>
                  <a:gd name="T34" fmla="*/ 0 w 227"/>
                  <a:gd name="T35" fmla="*/ 453 h 453"/>
                  <a:gd name="T36" fmla="*/ 57 w 227"/>
                  <a:gd name="T37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453">
                    <a:moveTo>
                      <a:pt x="57" y="453"/>
                    </a:move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171" y="170"/>
                    </a:lnTo>
                    <a:lnTo>
                      <a:pt x="171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0" y="56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7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0" name="Freeform 1000"/>
              <p:cNvSpPr>
                <a:spLocks/>
              </p:cNvSpPr>
              <p:nvPr/>
            </p:nvSpPr>
            <p:spPr bwMode="auto">
              <a:xfrm>
                <a:off x="6580188" y="660400"/>
                <a:ext cx="360363" cy="449263"/>
              </a:xfrm>
              <a:custGeom>
                <a:avLst/>
                <a:gdLst>
                  <a:gd name="T0" fmla="*/ 171 w 227"/>
                  <a:gd name="T1" fmla="*/ 0 h 283"/>
                  <a:gd name="T2" fmla="*/ 114 w 227"/>
                  <a:gd name="T3" fmla="*/ 0 h 283"/>
                  <a:gd name="T4" fmla="*/ 114 w 227"/>
                  <a:gd name="T5" fmla="*/ 113 h 283"/>
                  <a:gd name="T6" fmla="*/ 57 w 227"/>
                  <a:gd name="T7" fmla="*/ 113 h 283"/>
                  <a:gd name="T8" fmla="*/ 57 w 227"/>
                  <a:gd name="T9" fmla="*/ 170 h 283"/>
                  <a:gd name="T10" fmla="*/ 0 w 227"/>
                  <a:gd name="T11" fmla="*/ 170 h 283"/>
                  <a:gd name="T12" fmla="*/ 0 w 227"/>
                  <a:gd name="T13" fmla="*/ 283 h 283"/>
                  <a:gd name="T14" fmla="*/ 114 w 227"/>
                  <a:gd name="T15" fmla="*/ 283 h 283"/>
                  <a:gd name="T16" fmla="*/ 114 w 227"/>
                  <a:gd name="T17" fmla="*/ 227 h 283"/>
                  <a:gd name="T18" fmla="*/ 227 w 227"/>
                  <a:gd name="T19" fmla="*/ 227 h 283"/>
                  <a:gd name="T20" fmla="*/ 227 w 227"/>
                  <a:gd name="T21" fmla="*/ 113 h 283"/>
                  <a:gd name="T22" fmla="*/ 171 w 227"/>
                  <a:gd name="T23" fmla="*/ 113 h 283"/>
                  <a:gd name="T24" fmla="*/ 171 w 22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283">
                    <a:moveTo>
                      <a:pt x="171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71" y="113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1" name="Freeform 1001"/>
              <p:cNvSpPr>
                <a:spLocks/>
              </p:cNvSpPr>
              <p:nvPr/>
            </p:nvSpPr>
            <p:spPr bwMode="auto">
              <a:xfrm>
                <a:off x="5861050" y="930275"/>
                <a:ext cx="809625" cy="809625"/>
              </a:xfrm>
              <a:custGeom>
                <a:avLst/>
                <a:gdLst>
                  <a:gd name="T0" fmla="*/ 453 w 510"/>
                  <a:gd name="T1" fmla="*/ 510 h 510"/>
                  <a:gd name="T2" fmla="*/ 397 w 510"/>
                  <a:gd name="T3" fmla="*/ 510 h 510"/>
                  <a:gd name="T4" fmla="*/ 397 w 510"/>
                  <a:gd name="T5" fmla="*/ 453 h 510"/>
                  <a:gd name="T6" fmla="*/ 170 w 510"/>
                  <a:gd name="T7" fmla="*/ 453 h 510"/>
                  <a:gd name="T8" fmla="*/ 170 w 510"/>
                  <a:gd name="T9" fmla="*/ 283 h 510"/>
                  <a:gd name="T10" fmla="*/ 113 w 510"/>
                  <a:gd name="T11" fmla="*/ 283 h 510"/>
                  <a:gd name="T12" fmla="*/ 113 w 510"/>
                  <a:gd name="T13" fmla="*/ 170 h 510"/>
                  <a:gd name="T14" fmla="*/ 56 w 510"/>
                  <a:gd name="T15" fmla="*/ 170 h 510"/>
                  <a:gd name="T16" fmla="*/ 56 w 510"/>
                  <a:gd name="T17" fmla="*/ 113 h 510"/>
                  <a:gd name="T18" fmla="*/ 0 w 510"/>
                  <a:gd name="T19" fmla="*/ 113 h 510"/>
                  <a:gd name="T20" fmla="*/ 0 w 510"/>
                  <a:gd name="T21" fmla="*/ 0 h 510"/>
                  <a:gd name="T22" fmla="*/ 113 w 510"/>
                  <a:gd name="T23" fmla="*/ 0 h 510"/>
                  <a:gd name="T24" fmla="*/ 113 w 510"/>
                  <a:gd name="T25" fmla="*/ 57 h 510"/>
                  <a:gd name="T26" fmla="*/ 397 w 510"/>
                  <a:gd name="T27" fmla="*/ 57 h 510"/>
                  <a:gd name="T28" fmla="*/ 397 w 510"/>
                  <a:gd name="T29" fmla="*/ 0 h 510"/>
                  <a:gd name="T30" fmla="*/ 453 w 510"/>
                  <a:gd name="T31" fmla="*/ 0 h 510"/>
                  <a:gd name="T32" fmla="*/ 453 w 510"/>
                  <a:gd name="T33" fmla="*/ 283 h 510"/>
                  <a:gd name="T34" fmla="*/ 510 w 510"/>
                  <a:gd name="T35" fmla="*/ 283 h 510"/>
                  <a:gd name="T36" fmla="*/ 510 w 510"/>
                  <a:gd name="T37" fmla="*/ 340 h 510"/>
                  <a:gd name="T38" fmla="*/ 453 w 510"/>
                  <a:gd name="T39" fmla="*/ 340 h 510"/>
                  <a:gd name="T40" fmla="*/ 453 w 510"/>
                  <a:gd name="T41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510">
                    <a:moveTo>
                      <a:pt x="453" y="510"/>
                    </a:moveTo>
                    <a:lnTo>
                      <a:pt x="397" y="510"/>
                    </a:lnTo>
                    <a:lnTo>
                      <a:pt x="397" y="453"/>
                    </a:lnTo>
                    <a:lnTo>
                      <a:pt x="170" y="453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283"/>
                    </a:lnTo>
                    <a:lnTo>
                      <a:pt x="510" y="28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2" name="Freeform 1002"/>
              <p:cNvSpPr>
                <a:spLocks/>
              </p:cNvSpPr>
              <p:nvPr/>
            </p:nvSpPr>
            <p:spPr bwMode="auto">
              <a:xfrm>
                <a:off x="4691063" y="660400"/>
                <a:ext cx="358775" cy="360363"/>
              </a:xfrm>
              <a:custGeom>
                <a:avLst/>
                <a:gdLst>
                  <a:gd name="T0" fmla="*/ 226 w 226"/>
                  <a:gd name="T1" fmla="*/ 0 h 227"/>
                  <a:gd name="T2" fmla="*/ 170 w 226"/>
                  <a:gd name="T3" fmla="*/ 0 h 227"/>
                  <a:gd name="T4" fmla="*/ 170 w 226"/>
                  <a:gd name="T5" fmla="*/ 56 h 227"/>
                  <a:gd name="T6" fmla="*/ 0 w 226"/>
                  <a:gd name="T7" fmla="*/ 56 h 227"/>
                  <a:gd name="T8" fmla="*/ 0 w 226"/>
                  <a:gd name="T9" fmla="*/ 113 h 227"/>
                  <a:gd name="T10" fmla="*/ 56 w 226"/>
                  <a:gd name="T11" fmla="*/ 113 h 227"/>
                  <a:gd name="T12" fmla="*/ 56 w 226"/>
                  <a:gd name="T13" fmla="*/ 227 h 227"/>
                  <a:gd name="T14" fmla="*/ 113 w 226"/>
                  <a:gd name="T15" fmla="*/ 227 h 227"/>
                  <a:gd name="T16" fmla="*/ 113 w 226"/>
                  <a:gd name="T17" fmla="*/ 170 h 227"/>
                  <a:gd name="T18" fmla="*/ 170 w 226"/>
                  <a:gd name="T19" fmla="*/ 170 h 227"/>
                  <a:gd name="T20" fmla="*/ 170 w 226"/>
                  <a:gd name="T21" fmla="*/ 113 h 227"/>
                  <a:gd name="T22" fmla="*/ 226 w 226"/>
                  <a:gd name="T23" fmla="*/ 113 h 227"/>
                  <a:gd name="T24" fmla="*/ 226 w 226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6" h="227">
                    <a:moveTo>
                      <a:pt x="226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3" name="Freeform 1003"/>
              <p:cNvSpPr>
                <a:spLocks/>
              </p:cNvSpPr>
              <p:nvPr/>
            </p:nvSpPr>
            <p:spPr bwMode="auto">
              <a:xfrm>
                <a:off x="5410200" y="749300"/>
                <a:ext cx="90488" cy="180975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4" name="Freeform 1004"/>
              <p:cNvSpPr>
                <a:spLocks/>
              </p:cNvSpPr>
              <p:nvPr/>
            </p:nvSpPr>
            <p:spPr bwMode="auto">
              <a:xfrm>
                <a:off x="5321300" y="930275"/>
                <a:ext cx="1258888" cy="1260475"/>
              </a:xfrm>
              <a:custGeom>
                <a:avLst/>
                <a:gdLst>
                  <a:gd name="T0" fmla="*/ 340 w 793"/>
                  <a:gd name="T1" fmla="*/ 0 h 794"/>
                  <a:gd name="T2" fmla="*/ 226 w 793"/>
                  <a:gd name="T3" fmla="*/ 0 h 794"/>
                  <a:gd name="T4" fmla="*/ 226 w 793"/>
                  <a:gd name="T5" fmla="*/ 170 h 794"/>
                  <a:gd name="T6" fmla="*/ 170 w 793"/>
                  <a:gd name="T7" fmla="*/ 170 h 794"/>
                  <a:gd name="T8" fmla="*/ 170 w 793"/>
                  <a:gd name="T9" fmla="*/ 227 h 794"/>
                  <a:gd name="T10" fmla="*/ 0 w 793"/>
                  <a:gd name="T11" fmla="*/ 227 h 794"/>
                  <a:gd name="T12" fmla="*/ 0 w 793"/>
                  <a:gd name="T13" fmla="*/ 283 h 794"/>
                  <a:gd name="T14" fmla="*/ 56 w 793"/>
                  <a:gd name="T15" fmla="*/ 283 h 794"/>
                  <a:gd name="T16" fmla="*/ 56 w 793"/>
                  <a:gd name="T17" fmla="*/ 340 h 794"/>
                  <a:gd name="T18" fmla="*/ 113 w 793"/>
                  <a:gd name="T19" fmla="*/ 340 h 794"/>
                  <a:gd name="T20" fmla="*/ 113 w 793"/>
                  <a:gd name="T21" fmla="*/ 453 h 794"/>
                  <a:gd name="T22" fmla="*/ 170 w 793"/>
                  <a:gd name="T23" fmla="*/ 453 h 794"/>
                  <a:gd name="T24" fmla="*/ 170 w 793"/>
                  <a:gd name="T25" fmla="*/ 510 h 794"/>
                  <a:gd name="T26" fmla="*/ 113 w 793"/>
                  <a:gd name="T27" fmla="*/ 510 h 794"/>
                  <a:gd name="T28" fmla="*/ 113 w 793"/>
                  <a:gd name="T29" fmla="*/ 624 h 794"/>
                  <a:gd name="T30" fmla="*/ 170 w 793"/>
                  <a:gd name="T31" fmla="*/ 624 h 794"/>
                  <a:gd name="T32" fmla="*/ 170 w 793"/>
                  <a:gd name="T33" fmla="*/ 680 h 794"/>
                  <a:gd name="T34" fmla="*/ 340 w 793"/>
                  <a:gd name="T35" fmla="*/ 680 h 794"/>
                  <a:gd name="T36" fmla="*/ 340 w 793"/>
                  <a:gd name="T37" fmla="*/ 794 h 794"/>
                  <a:gd name="T38" fmla="*/ 623 w 793"/>
                  <a:gd name="T39" fmla="*/ 794 h 794"/>
                  <a:gd name="T40" fmla="*/ 623 w 793"/>
                  <a:gd name="T41" fmla="*/ 680 h 794"/>
                  <a:gd name="T42" fmla="*/ 793 w 793"/>
                  <a:gd name="T43" fmla="*/ 680 h 794"/>
                  <a:gd name="T44" fmla="*/ 793 w 793"/>
                  <a:gd name="T45" fmla="*/ 510 h 794"/>
                  <a:gd name="T46" fmla="*/ 737 w 793"/>
                  <a:gd name="T47" fmla="*/ 510 h 794"/>
                  <a:gd name="T48" fmla="*/ 737 w 793"/>
                  <a:gd name="T49" fmla="*/ 453 h 794"/>
                  <a:gd name="T50" fmla="*/ 510 w 793"/>
                  <a:gd name="T51" fmla="*/ 453 h 794"/>
                  <a:gd name="T52" fmla="*/ 510 w 793"/>
                  <a:gd name="T53" fmla="*/ 283 h 794"/>
                  <a:gd name="T54" fmla="*/ 453 w 793"/>
                  <a:gd name="T55" fmla="*/ 283 h 794"/>
                  <a:gd name="T56" fmla="*/ 453 w 793"/>
                  <a:gd name="T57" fmla="*/ 170 h 794"/>
                  <a:gd name="T58" fmla="*/ 396 w 793"/>
                  <a:gd name="T59" fmla="*/ 170 h 794"/>
                  <a:gd name="T60" fmla="*/ 396 w 793"/>
                  <a:gd name="T61" fmla="*/ 113 h 794"/>
                  <a:gd name="T62" fmla="*/ 340 w 793"/>
                  <a:gd name="T63" fmla="*/ 113 h 794"/>
                  <a:gd name="T64" fmla="*/ 340 w 793"/>
                  <a:gd name="T6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93" h="794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680"/>
                    </a:lnTo>
                    <a:lnTo>
                      <a:pt x="340" y="680"/>
                    </a:lnTo>
                    <a:lnTo>
                      <a:pt x="340" y="794"/>
                    </a:lnTo>
                    <a:lnTo>
                      <a:pt x="623" y="794"/>
                    </a:lnTo>
                    <a:lnTo>
                      <a:pt x="623" y="680"/>
                    </a:lnTo>
                    <a:lnTo>
                      <a:pt x="793" y="680"/>
                    </a:lnTo>
                    <a:lnTo>
                      <a:pt x="793" y="510"/>
                    </a:lnTo>
                    <a:lnTo>
                      <a:pt x="737" y="510"/>
                    </a:lnTo>
                    <a:lnTo>
                      <a:pt x="737" y="453"/>
                    </a:lnTo>
                    <a:lnTo>
                      <a:pt x="510" y="453"/>
                    </a:lnTo>
                    <a:lnTo>
                      <a:pt x="510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396" y="170"/>
                    </a:lnTo>
                    <a:lnTo>
                      <a:pt x="396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5" name="Freeform 1005"/>
              <p:cNvSpPr>
                <a:spLocks/>
              </p:cNvSpPr>
              <p:nvPr/>
            </p:nvSpPr>
            <p:spPr bwMode="auto">
              <a:xfrm>
                <a:off x="5770563" y="1920875"/>
                <a:ext cx="1350963" cy="1349375"/>
              </a:xfrm>
              <a:custGeom>
                <a:avLst/>
                <a:gdLst>
                  <a:gd name="T0" fmla="*/ 57 w 851"/>
                  <a:gd name="T1" fmla="*/ 170 h 850"/>
                  <a:gd name="T2" fmla="*/ 340 w 851"/>
                  <a:gd name="T3" fmla="*/ 170 h 850"/>
                  <a:gd name="T4" fmla="*/ 340 w 851"/>
                  <a:gd name="T5" fmla="*/ 56 h 850"/>
                  <a:gd name="T6" fmla="*/ 510 w 851"/>
                  <a:gd name="T7" fmla="*/ 56 h 850"/>
                  <a:gd name="T8" fmla="*/ 510 w 851"/>
                  <a:gd name="T9" fmla="*/ 0 h 850"/>
                  <a:gd name="T10" fmla="*/ 567 w 851"/>
                  <a:gd name="T11" fmla="*/ 0 h 850"/>
                  <a:gd name="T12" fmla="*/ 567 w 851"/>
                  <a:gd name="T13" fmla="*/ 283 h 850"/>
                  <a:gd name="T14" fmla="*/ 851 w 851"/>
                  <a:gd name="T15" fmla="*/ 283 h 850"/>
                  <a:gd name="T16" fmla="*/ 851 w 851"/>
                  <a:gd name="T17" fmla="*/ 340 h 850"/>
                  <a:gd name="T18" fmla="*/ 794 w 851"/>
                  <a:gd name="T19" fmla="*/ 340 h 850"/>
                  <a:gd name="T20" fmla="*/ 794 w 851"/>
                  <a:gd name="T21" fmla="*/ 510 h 850"/>
                  <a:gd name="T22" fmla="*/ 681 w 851"/>
                  <a:gd name="T23" fmla="*/ 510 h 850"/>
                  <a:gd name="T24" fmla="*/ 681 w 851"/>
                  <a:gd name="T25" fmla="*/ 567 h 850"/>
                  <a:gd name="T26" fmla="*/ 510 w 851"/>
                  <a:gd name="T27" fmla="*/ 567 h 850"/>
                  <a:gd name="T28" fmla="*/ 510 w 851"/>
                  <a:gd name="T29" fmla="*/ 680 h 850"/>
                  <a:gd name="T30" fmla="*/ 454 w 851"/>
                  <a:gd name="T31" fmla="*/ 680 h 850"/>
                  <a:gd name="T32" fmla="*/ 454 w 851"/>
                  <a:gd name="T33" fmla="*/ 737 h 850"/>
                  <a:gd name="T34" fmla="*/ 397 w 851"/>
                  <a:gd name="T35" fmla="*/ 737 h 850"/>
                  <a:gd name="T36" fmla="*/ 397 w 851"/>
                  <a:gd name="T37" fmla="*/ 793 h 850"/>
                  <a:gd name="T38" fmla="*/ 284 w 851"/>
                  <a:gd name="T39" fmla="*/ 793 h 850"/>
                  <a:gd name="T40" fmla="*/ 284 w 851"/>
                  <a:gd name="T41" fmla="*/ 850 h 850"/>
                  <a:gd name="T42" fmla="*/ 170 w 851"/>
                  <a:gd name="T43" fmla="*/ 850 h 850"/>
                  <a:gd name="T44" fmla="*/ 170 w 851"/>
                  <a:gd name="T45" fmla="*/ 793 h 850"/>
                  <a:gd name="T46" fmla="*/ 227 w 851"/>
                  <a:gd name="T47" fmla="*/ 793 h 850"/>
                  <a:gd name="T48" fmla="*/ 227 w 851"/>
                  <a:gd name="T49" fmla="*/ 737 h 850"/>
                  <a:gd name="T50" fmla="*/ 57 w 851"/>
                  <a:gd name="T51" fmla="*/ 737 h 850"/>
                  <a:gd name="T52" fmla="*/ 57 w 851"/>
                  <a:gd name="T53" fmla="*/ 680 h 850"/>
                  <a:gd name="T54" fmla="*/ 0 w 851"/>
                  <a:gd name="T55" fmla="*/ 680 h 850"/>
                  <a:gd name="T56" fmla="*/ 0 w 851"/>
                  <a:gd name="T57" fmla="*/ 567 h 850"/>
                  <a:gd name="T58" fmla="*/ 57 w 851"/>
                  <a:gd name="T59" fmla="*/ 567 h 850"/>
                  <a:gd name="T60" fmla="*/ 57 w 851"/>
                  <a:gd name="T61" fmla="*/ 17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51" h="850">
                    <a:moveTo>
                      <a:pt x="57" y="170"/>
                    </a:moveTo>
                    <a:lnTo>
                      <a:pt x="340" y="170"/>
                    </a:lnTo>
                    <a:lnTo>
                      <a:pt x="340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283"/>
                    </a:lnTo>
                    <a:lnTo>
                      <a:pt x="851" y="283"/>
                    </a:ln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510"/>
                    </a:lnTo>
                    <a:lnTo>
                      <a:pt x="681" y="510"/>
                    </a:lnTo>
                    <a:lnTo>
                      <a:pt x="681" y="567"/>
                    </a:lnTo>
                    <a:lnTo>
                      <a:pt x="510" y="567"/>
                    </a:lnTo>
                    <a:lnTo>
                      <a:pt x="510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793"/>
                    </a:lnTo>
                    <a:lnTo>
                      <a:pt x="284" y="793"/>
                    </a:lnTo>
                    <a:lnTo>
                      <a:pt x="284" y="850"/>
                    </a:lnTo>
                    <a:lnTo>
                      <a:pt x="170" y="850"/>
                    </a:lnTo>
                    <a:lnTo>
                      <a:pt x="170" y="793"/>
                    </a:lnTo>
                    <a:lnTo>
                      <a:pt x="227" y="793"/>
                    </a:lnTo>
                    <a:lnTo>
                      <a:pt x="227" y="737"/>
                    </a:lnTo>
                    <a:lnTo>
                      <a:pt x="57" y="737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7" name="Freeform 1007"/>
              <p:cNvSpPr>
                <a:spLocks/>
              </p:cNvSpPr>
              <p:nvPr/>
            </p:nvSpPr>
            <p:spPr bwMode="auto">
              <a:xfrm>
                <a:off x="5049838" y="1379538"/>
                <a:ext cx="811213" cy="1081088"/>
              </a:xfrm>
              <a:custGeom>
                <a:avLst/>
                <a:gdLst>
                  <a:gd name="T0" fmla="*/ 511 w 511"/>
                  <a:gd name="T1" fmla="*/ 681 h 681"/>
                  <a:gd name="T2" fmla="*/ 511 w 511"/>
                  <a:gd name="T3" fmla="*/ 397 h 681"/>
                  <a:gd name="T4" fmla="*/ 341 w 511"/>
                  <a:gd name="T5" fmla="*/ 397 h 681"/>
                  <a:gd name="T6" fmla="*/ 341 w 511"/>
                  <a:gd name="T7" fmla="*/ 341 h 681"/>
                  <a:gd name="T8" fmla="*/ 284 w 511"/>
                  <a:gd name="T9" fmla="*/ 341 h 681"/>
                  <a:gd name="T10" fmla="*/ 284 w 511"/>
                  <a:gd name="T11" fmla="*/ 227 h 681"/>
                  <a:gd name="T12" fmla="*/ 341 w 511"/>
                  <a:gd name="T13" fmla="*/ 227 h 681"/>
                  <a:gd name="T14" fmla="*/ 341 w 511"/>
                  <a:gd name="T15" fmla="*/ 170 h 681"/>
                  <a:gd name="T16" fmla="*/ 284 w 511"/>
                  <a:gd name="T17" fmla="*/ 170 h 681"/>
                  <a:gd name="T18" fmla="*/ 284 w 511"/>
                  <a:gd name="T19" fmla="*/ 57 h 681"/>
                  <a:gd name="T20" fmla="*/ 227 w 511"/>
                  <a:gd name="T21" fmla="*/ 57 h 681"/>
                  <a:gd name="T22" fmla="*/ 227 w 511"/>
                  <a:gd name="T23" fmla="*/ 0 h 681"/>
                  <a:gd name="T24" fmla="*/ 171 w 511"/>
                  <a:gd name="T25" fmla="*/ 0 h 681"/>
                  <a:gd name="T26" fmla="*/ 171 w 511"/>
                  <a:gd name="T27" fmla="*/ 170 h 681"/>
                  <a:gd name="T28" fmla="*/ 0 w 511"/>
                  <a:gd name="T29" fmla="*/ 170 h 681"/>
                  <a:gd name="T30" fmla="*/ 0 w 511"/>
                  <a:gd name="T31" fmla="*/ 341 h 681"/>
                  <a:gd name="T32" fmla="*/ 114 w 511"/>
                  <a:gd name="T33" fmla="*/ 341 h 681"/>
                  <a:gd name="T34" fmla="*/ 114 w 511"/>
                  <a:gd name="T35" fmla="*/ 567 h 681"/>
                  <a:gd name="T36" fmla="*/ 227 w 511"/>
                  <a:gd name="T37" fmla="*/ 567 h 681"/>
                  <a:gd name="T38" fmla="*/ 227 w 511"/>
                  <a:gd name="T39" fmla="*/ 624 h 681"/>
                  <a:gd name="T40" fmla="*/ 454 w 511"/>
                  <a:gd name="T41" fmla="*/ 624 h 681"/>
                  <a:gd name="T42" fmla="*/ 454 w 511"/>
                  <a:gd name="T43" fmla="*/ 681 h 681"/>
                  <a:gd name="T44" fmla="*/ 511 w 511"/>
                  <a:gd name="T4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681">
                    <a:moveTo>
                      <a:pt x="511" y="681"/>
                    </a:moveTo>
                    <a:lnTo>
                      <a:pt x="511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284" y="341"/>
                    </a:lnTo>
                    <a:lnTo>
                      <a:pt x="284" y="227"/>
                    </a:lnTo>
                    <a:lnTo>
                      <a:pt x="341" y="227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1" y="0"/>
                    </a:lnTo>
                    <a:lnTo>
                      <a:pt x="171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454" y="624"/>
                    </a:lnTo>
                    <a:lnTo>
                      <a:pt x="454" y="681"/>
                    </a:lnTo>
                    <a:lnTo>
                      <a:pt x="511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8" name="Freeform 1008"/>
              <p:cNvSpPr>
                <a:spLocks/>
              </p:cNvSpPr>
              <p:nvPr/>
            </p:nvSpPr>
            <p:spPr bwMode="auto">
              <a:xfrm>
                <a:off x="5140325" y="2279650"/>
                <a:ext cx="720725" cy="541338"/>
              </a:xfrm>
              <a:custGeom>
                <a:avLst/>
                <a:gdLst>
                  <a:gd name="T0" fmla="*/ 170 w 454"/>
                  <a:gd name="T1" fmla="*/ 0 h 341"/>
                  <a:gd name="T2" fmla="*/ 0 w 454"/>
                  <a:gd name="T3" fmla="*/ 0 h 341"/>
                  <a:gd name="T4" fmla="*/ 0 w 454"/>
                  <a:gd name="T5" fmla="*/ 170 h 341"/>
                  <a:gd name="T6" fmla="*/ 57 w 454"/>
                  <a:gd name="T7" fmla="*/ 170 h 341"/>
                  <a:gd name="T8" fmla="*/ 57 w 454"/>
                  <a:gd name="T9" fmla="*/ 341 h 341"/>
                  <a:gd name="T10" fmla="*/ 170 w 454"/>
                  <a:gd name="T11" fmla="*/ 341 h 341"/>
                  <a:gd name="T12" fmla="*/ 170 w 454"/>
                  <a:gd name="T13" fmla="*/ 284 h 341"/>
                  <a:gd name="T14" fmla="*/ 227 w 454"/>
                  <a:gd name="T15" fmla="*/ 284 h 341"/>
                  <a:gd name="T16" fmla="*/ 227 w 454"/>
                  <a:gd name="T17" fmla="*/ 341 h 341"/>
                  <a:gd name="T18" fmla="*/ 340 w 454"/>
                  <a:gd name="T19" fmla="*/ 341 h 341"/>
                  <a:gd name="T20" fmla="*/ 340 w 454"/>
                  <a:gd name="T21" fmla="*/ 284 h 341"/>
                  <a:gd name="T22" fmla="*/ 340 w 454"/>
                  <a:gd name="T23" fmla="*/ 227 h 341"/>
                  <a:gd name="T24" fmla="*/ 454 w 454"/>
                  <a:gd name="T25" fmla="*/ 227 h 341"/>
                  <a:gd name="T26" fmla="*/ 454 w 454"/>
                  <a:gd name="T27" fmla="*/ 114 h 341"/>
                  <a:gd name="T28" fmla="*/ 397 w 454"/>
                  <a:gd name="T29" fmla="*/ 114 h 341"/>
                  <a:gd name="T30" fmla="*/ 397 w 454"/>
                  <a:gd name="T31" fmla="*/ 57 h 341"/>
                  <a:gd name="T32" fmla="*/ 170 w 454"/>
                  <a:gd name="T33" fmla="*/ 57 h 341"/>
                  <a:gd name="T34" fmla="*/ 170 w 454"/>
                  <a:gd name="T3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4" h="341">
                    <a:moveTo>
                      <a:pt x="170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49" name="Freeform 1009"/>
              <p:cNvSpPr>
                <a:spLocks/>
              </p:cNvSpPr>
              <p:nvPr/>
            </p:nvSpPr>
            <p:spPr bwMode="auto">
              <a:xfrm>
                <a:off x="5230813" y="2640013"/>
                <a:ext cx="630238" cy="720725"/>
              </a:xfrm>
              <a:custGeom>
                <a:avLst/>
                <a:gdLst>
                  <a:gd name="T0" fmla="*/ 170 w 397"/>
                  <a:gd name="T1" fmla="*/ 454 h 454"/>
                  <a:gd name="T2" fmla="*/ 113 w 397"/>
                  <a:gd name="T3" fmla="*/ 454 h 454"/>
                  <a:gd name="T4" fmla="*/ 113 w 397"/>
                  <a:gd name="T5" fmla="*/ 397 h 454"/>
                  <a:gd name="T6" fmla="*/ 57 w 397"/>
                  <a:gd name="T7" fmla="*/ 397 h 454"/>
                  <a:gd name="T8" fmla="*/ 57 w 397"/>
                  <a:gd name="T9" fmla="*/ 284 h 454"/>
                  <a:gd name="T10" fmla="*/ 0 w 397"/>
                  <a:gd name="T11" fmla="*/ 284 h 454"/>
                  <a:gd name="T12" fmla="*/ 0 w 397"/>
                  <a:gd name="T13" fmla="*/ 227 h 454"/>
                  <a:gd name="T14" fmla="*/ 113 w 397"/>
                  <a:gd name="T15" fmla="*/ 227 h 454"/>
                  <a:gd name="T16" fmla="*/ 113 w 397"/>
                  <a:gd name="T17" fmla="*/ 170 h 454"/>
                  <a:gd name="T18" fmla="*/ 170 w 397"/>
                  <a:gd name="T19" fmla="*/ 170 h 454"/>
                  <a:gd name="T20" fmla="*/ 170 w 397"/>
                  <a:gd name="T21" fmla="*/ 114 h 454"/>
                  <a:gd name="T22" fmla="*/ 283 w 397"/>
                  <a:gd name="T23" fmla="*/ 114 h 454"/>
                  <a:gd name="T24" fmla="*/ 283 w 397"/>
                  <a:gd name="T25" fmla="*/ 0 h 454"/>
                  <a:gd name="T26" fmla="*/ 397 w 397"/>
                  <a:gd name="T27" fmla="*/ 0 h 454"/>
                  <a:gd name="T28" fmla="*/ 397 w 397"/>
                  <a:gd name="T29" fmla="*/ 114 h 454"/>
                  <a:gd name="T30" fmla="*/ 340 w 397"/>
                  <a:gd name="T31" fmla="*/ 114 h 454"/>
                  <a:gd name="T32" fmla="*/ 340 w 397"/>
                  <a:gd name="T33" fmla="*/ 227 h 454"/>
                  <a:gd name="T34" fmla="*/ 397 w 397"/>
                  <a:gd name="T35" fmla="*/ 227 h 454"/>
                  <a:gd name="T36" fmla="*/ 397 w 397"/>
                  <a:gd name="T37" fmla="*/ 397 h 454"/>
                  <a:gd name="T38" fmla="*/ 340 w 397"/>
                  <a:gd name="T39" fmla="*/ 397 h 454"/>
                  <a:gd name="T40" fmla="*/ 340 w 397"/>
                  <a:gd name="T41" fmla="*/ 454 h 454"/>
                  <a:gd name="T42" fmla="*/ 283 w 397"/>
                  <a:gd name="T43" fmla="*/ 454 h 454"/>
                  <a:gd name="T44" fmla="*/ 227 w 397"/>
                  <a:gd name="T45" fmla="*/ 454 h 454"/>
                  <a:gd name="T46" fmla="*/ 170 w 397"/>
                  <a:gd name="T4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454">
                    <a:moveTo>
                      <a:pt x="170" y="454"/>
                    </a:moveTo>
                    <a:lnTo>
                      <a:pt x="113" y="454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17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50" name="Freeform 1010"/>
              <p:cNvSpPr>
                <a:spLocks/>
              </p:cNvSpPr>
              <p:nvPr/>
            </p:nvSpPr>
            <p:spPr bwMode="auto">
              <a:xfrm>
                <a:off x="4870450" y="2549525"/>
                <a:ext cx="630238" cy="450850"/>
              </a:xfrm>
              <a:custGeom>
                <a:avLst/>
                <a:gdLst>
                  <a:gd name="T0" fmla="*/ 227 w 397"/>
                  <a:gd name="T1" fmla="*/ 284 h 284"/>
                  <a:gd name="T2" fmla="*/ 227 w 397"/>
                  <a:gd name="T3" fmla="*/ 227 h 284"/>
                  <a:gd name="T4" fmla="*/ 170 w 397"/>
                  <a:gd name="T5" fmla="*/ 227 h 284"/>
                  <a:gd name="T6" fmla="*/ 170 w 397"/>
                  <a:gd name="T7" fmla="*/ 171 h 284"/>
                  <a:gd name="T8" fmla="*/ 57 w 397"/>
                  <a:gd name="T9" fmla="*/ 171 h 284"/>
                  <a:gd name="T10" fmla="*/ 57 w 397"/>
                  <a:gd name="T11" fmla="*/ 114 h 284"/>
                  <a:gd name="T12" fmla="*/ 57 w 397"/>
                  <a:gd name="T13" fmla="*/ 57 h 284"/>
                  <a:gd name="T14" fmla="*/ 0 w 397"/>
                  <a:gd name="T15" fmla="*/ 57 h 284"/>
                  <a:gd name="T16" fmla="*/ 0 w 397"/>
                  <a:gd name="T17" fmla="*/ 0 h 284"/>
                  <a:gd name="T18" fmla="*/ 227 w 397"/>
                  <a:gd name="T19" fmla="*/ 0 h 284"/>
                  <a:gd name="T20" fmla="*/ 227 w 397"/>
                  <a:gd name="T21" fmla="*/ 171 h 284"/>
                  <a:gd name="T22" fmla="*/ 340 w 397"/>
                  <a:gd name="T23" fmla="*/ 171 h 284"/>
                  <a:gd name="T24" fmla="*/ 340 w 397"/>
                  <a:gd name="T25" fmla="*/ 114 h 284"/>
                  <a:gd name="T26" fmla="*/ 397 w 397"/>
                  <a:gd name="T27" fmla="*/ 114 h 284"/>
                  <a:gd name="T28" fmla="*/ 397 w 397"/>
                  <a:gd name="T29" fmla="*/ 227 h 284"/>
                  <a:gd name="T30" fmla="*/ 340 w 397"/>
                  <a:gd name="T31" fmla="*/ 227 h 284"/>
                  <a:gd name="T32" fmla="*/ 340 w 397"/>
                  <a:gd name="T33" fmla="*/ 284 h 284"/>
                  <a:gd name="T34" fmla="*/ 284 w 397"/>
                  <a:gd name="T35" fmla="*/ 284 h 284"/>
                  <a:gd name="T36" fmla="*/ 227 w 397"/>
                  <a:gd name="T3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284">
                    <a:moveTo>
                      <a:pt x="227" y="284"/>
                    </a:move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71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2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51" name="Freeform 1011"/>
              <p:cNvSpPr>
                <a:spLocks/>
              </p:cNvSpPr>
              <p:nvPr/>
            </p:nvSpPr>
            <p:spPr bwMode="auto">
              <a:xfrm>
                <a:off x="5410200" y="3540125"/>
                <a:ext cx="630238" cy="360363"/>
              </a:xfrm>
              <a:custGeom>
                <a:avLst/>
                <a:gdLst>
                  <a:gd name="T0" fmla="*/ 57 w 397"/>
                  <a:gd name="T1" fmla="*/ 0 h 227"/>
                  <a:gd name="T2" fmla="*/ 0 w 397"/>
                  <a:gd name="T3" fmla="*/ 0 h 227"/>
                  <a:gd name="T4" fmla="*/ 0 w 397"/>
                  <a:gd name="T5" fmla="*/ 170 h 227"/>
                  <a:gd name="T6" fmla="*/ 57 w 397"/>
                  <a:gd name="T7" fmla="*/ 170 h 227"/>
                  <a:gd name="T8" fmla="*/ 57 w 397"/>
                  <a:gd name="T9" fmla="*/ 227 h 227"/>
                  <a:gd name="T10" fmla="*/ 284 w 397"/>
                  <a:gd name="T11" fmla="*/ 227 h 227"/>
                  <a:gd name="T12" fmla="*/ 284 w 397"/>
                  <a:gd name="T13" fmla="*/ 170 h 227"/>
                  <a:gd name="T14" fmla="*/ 397 w 397"/>
                  <a:gd name="T15" fmla="*/ 170 h 227"/>
                  <a:gd name="T16" fmla="*/ 397 w 397"/>
                  <a:gd name="T17" fmla="*/ 114 h 227"/>
                  <a:gd name="T18" fmla="*/ 114 w 397"/>
                  <a:gd name="T19" fmla="*/ 114 h 227"/>
                  <a:gd name="T20" fmla="*/ 114 w 397"/>
                  <a:gd name="T21" fmla="*/ 57 h 227"/>
                  <a:gd name="T22" fmla="*/ 57 w 397"/>
                  <a:gd name="T23" fmla="*/ 57 h 227"/>
                  <a:gd name="T24" fmla="*/ 57 w 397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27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52" name="Freeform 1012"/>
              <p:cNvSpPr>
                <a:spLocks/>
              </p:cNvSpPr>
              <p:nvPr/>
            </p:nvSpPr>
            <p:spPr bwMode="auto">
              <a:xfrm>
                <a:off x="5410200" y="3810000"/>
                <a:ext cx="720725" cy="539750"/>
              </a:xfrm>
              <a:custGeom>
                <a:avLst/>
                <a:gdLst>
                  <a:gd name="T0" fmla="*/ 284 w 454"/>
                  <a:gd name="T1" fmla="*/ 57 h 340"/>
                  <a:gd name="T2" fmla="*/ 0 w 454"/>
                  <a:gd name="T3" fmla="*/ 57 h 340"/>
                  <a:gd name="T4" fmla="*/ 0 w 454"/>
                  <a:gd name="T5" fmla="*/ 170 h 340"/>
                  <a:gd name="T6" fmla="*/ 57 w 454"/>
                  <a:gd name="T7" fmla="*/ 170 h 340"/>
                  <a:gd name="T8" fmla="*/ 57 w 454"/>
                  <a:gd name="T9" fmla="*/ 284 h 340"/>
                  <a:gd name="T10" fmla="*/ 114 w 454"/>
                  <a:gd name="T11" fmla="*/ 284 h 340"/>
                  <a:gd name="T12" fmla="*/ 114 w 454"/>
                  <a:gd name="T13" fmla="*/ 340 h 340"/>
                  <a:gd name="T14" fmla="*/ 227 w 454"/>
                  <a:gd name="T15" fmla="*/ 340 h 340"/>
                  <a:gd name="T16" fmla="*/ 227 w 454"/>
                  <a:gd name="T17" fmla="*/ 227 h 340"/>
                  <a:gd name="T18" fmla="*/ 340 w 454"/>
                  <a:gd name="T19" fmla="*/ 227 h 340"/>
                  <a:gd name="T20" fmla="*/ 340 w 454"/>
                  <a:gd name="T21" fmla="*/ 284 h 340"/>
                  <a:gd name="T22" fmla="*/ 454 w 454"/>
                  <a:gd name="T23" fmla="*/ 284 h 340"/>
                  <a:gd name="T24" fmla="*/ 454 w 454"/>
                  <a:gd name="T25" fmla="*/ 114 h 340"/>
                  <a:gd name="T26" fmla="*/ 397 w 454"/>
                  <a:gd name="T27" fmla="*/ 114 h 340"/>
                  <a:gd name="T28" fmla="*/ 397 w 454"/>
                  <a:gd name="T29" fmla="*/ 0 h 340"/>
                  <a:gd name="T30" fmla="*/ 284 w 454"/>
                  <a:gd name="T31" fmla="*/ 0 h 340"/>
                  <a:gd name="T32" fmla="*/ 284 w 454"/>
                  <a:gd name="T33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340">
                    <a:moveTo>
                      <a:pt x="284" y="57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454" y="284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54" name="Freeform 1014"/>
              <p:cNvSpPr>
                <a:spLocks/>
              </p:cNvSpPr>
              <p:nvPr/>
            </p:nvSpPr>
            <p:spPr bwMode="auto">
              <a:xfrm>
                <a:off x="5049838" y="3360738"/>
                <a:ext cx="450850" cy="360363"/>
              </a:xfrm>
              <a:custGeom>
                <a:avLst/>
                <a:gdLst>
                  <a:gd name="T0" fmla="*/ 0 w 284"/>
                  <a:gd name="T1" fmla="*/ 170 h 227"/>
                  <a:gd name="T2" fmla="*/ 0 w 284"/>
                  <a:gd name="T3" fmla="*/ 56 h 227"/>
                  <a:gd name="T4" fmla="*/ 57 w 284"/>
                  <a:gd name="T5" fmla="*/ 56 h 227"/>
                  <a:gd name="T6" fmla="*/ 57 w 284"/>
                  <a:gd name="T7" fmla="*/ 0 h 227"/>
                  <a:gd name="T8" fmla="*/ 284 w 284"/>
                  <a:gd name="T9" fmla="*/ 0 h 227"/>
                  <a:gd name="T10" fmla="*/ 284 w 284"/>
                  <a:gd name="T11" fmla="*/ 113 h 227"/>
                  <a:gd name="T12" fmla="*/ 227 w 284"/>
                  <a:gd name="T13" fmla="*/ 113 h 227"/>
                  <a:gd name="T14" fmla="*/ 227 w 284"/>
                  <a:gd name="T15" fmla="*/ 227 h 227"/>
                  <a:gd name="T16" fmla="*/ 114 w 284"/>
                  <a:gd name="T17" fmla="*/ 227 h 227"/>
                  <a:gd name="T18" fmla="*/ 114 w 284"/>
                  <a:gd name="T19" fmla="*/ 170 h 227"/>
                  <a:gd name="T20" fmla="*/ 0 w 284"/>
                  <a:gd name="T21" fmla="*/ 17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227">
                    <a:moveTo>
                      <a:pt x="0" y="170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59" name="Freeform 1019"/>
              <p:cNvSpPr>
                <a:spLocks/>
              </p:cNvSpPr>
              <p:nvPr/>
            </p:nvSpPr>
            <p:spPr bwMode="auto">
              <a:xfrm>
                <a:off x="5140325" y="4170363"/>
                <a:ext cx="1260475" cy="1169988"/>
              </a:xfrm>
              <a:custGeom>
                <a:avLst/>
                <a:gdLst>
                  <a:gd name="T0" fmla="*/ 57 w 794"/>
                  <a:gd name="T1" fmla="*/ 737 h 737"/>
                  <a:gd name="T2" fmla="*/ 0 w 794"/>
                  <a:gd name="T3" fmla="*/ 737 h 737"/>
                  <a:gd name="T4" fmla="*/ 0 w 794"/>
                  <a:gd name="T5" fmla="*/ 510 h 737"/>
                  <a:gd name="T6" fmla="*/ 170 w 794"/>
                  <a:gd name="T7" fmla="*/ 510 h 737"/>
                  <a:gd name="T8" fmla="*/ 170 w 794"/>
                  <a:gd name="T9" fmla="*/ 454 h 737"/>
                  <a:gd name="T10" fmla="*/ 227 w 794"/>
                  <a:gd name="T11" fmla="*/ 454 h 737"/>
                  <a:gd name="T12" fmla="*/ 227 w 794"/>
                  <a:gd name="T13" fmla="*/ 397 h 737"/>
                  <a:gd name="T14" fmla="*/ 170 w 794"/>
                  <a:gd name="T15" fmla="*/ 397 h 737"/>
                  <a:gd name="T16" fmla="*/ 170 w 794"/>
                  <a:gd name="T17" fmla="*/ 284 h 737"/>
                  <a:gd name="T18" fmla="*/ 284 w 794"/>
                  <a:gd name="T19" fmla="*/ 284 h 737"/>
                  <a:gd name="T20" fmla="*/ 284 w 794"/>
                  <a:gd name="T21" fmla="*/ 227 h 737"/>
                  <a:gd name="T22" fmla="*/ 340 w 794"/>
                  <a:gd name="T23" fmla="*/ 227 h 737"/>
                  <a:gd name="T24" fmla="*/ 340 w 794"/>
                  <a:gd name="T25" fmla="*/ 340 h 737"/>
                  <a:gd name="T26" fmla="*/ 454 w 794"/>
                  <a:gd name="T27" fmla="*/ 340 h 737"/>
                  <a:gd name="T28" fmla="*/ 454 w 794"/>
                  <a:gd name="T29" fmla="*/ 170 h 737"/>
                  <a:gd name="T30" fmla="*/ 510 w 794"/>
                  <a:gd name="T31" fmla="*/ 170 h 737"/>
                  <a:gd name="T32" fmla="*/ 510 w 794"/>
                  <a:gd name="T33" fmla="*/ 57 h 737"/>
                  <a:gd name="T34" fmla="*/ 624 w 794"/>
                  <a:gd name="T35" fmla="*/ 57 h 737"/>
                  <a:gd name="T36" fmla="*/ 624 w 794"/>
                  <a:gd name="T37" fmla="*/ 0 h 737"/>
                  <a:gd name="T38" fmla="*/ 681 w 794"/>
                  <a:gd name="T39" fmla="*/ 0 h 737"/>
                  <a:gd name="T40" fmla="*/ 681 w 794"/>
                  <a:gd name="T41" fmla="*/ 57 h 737"/>
                  <a:gd name="T42" fmla="*/ 737 w 794"/>
                  <a:gd name="T43" fmla="*/ 57 h 737"/>
                  <a:gd name="T44" fmla="*/ 737 w 794"/>
                  <a:gd name="T45" fmla="*/ 227 h 737"/>
                  <a:gd name="T46" fmla="*/ 794 w 794"/>
                  <a:gd name="T47" fmla="*/ 227 h 737"/>
                  <a:gd name="T48" fmla="*/ 794 w 794"/>
                  <a:gd name="T49" fmla="*/ 340 h 737"/>
                  <a:gd name="T50" fmla="*/ 737 w 794"/>
                  <a:gd name="T51" fmla="*/ 340 h 737"/>
                  <a:gd name="T52" fmla="*/ 737 w 794"/>
                  <a:gd name="T53" fmla="*/ 397 h 737"/>
                  <a:gd name="T54" fmla="*/ 624 w 794"/>
                  <a:gd name="T55" fmla="*/ 397 h 737"/>
                  <a:gd name="T56" fmla="*/ 624 w 794"/>
                  <a:gd name="T57" fmla="*/ 454 h 737"/>
                  <a:gd name="T58" fmla="*/ 567 w 794"/>
                  <a:gd name="T59" fmla="*/ 454 h 737"/>
                  <a:gd name="T60" fmla="*/ 567 w 794"/>
                  <a:gd name="T61" fmla="*/ 397 h 737"/>
                  <a:gd name="T62" fmla="*/ 510 w 794"/>
                  <a:gd name="T63" fmla="*/ 397 h 737"/>
                  <a:gd name="T64" fmla="*/ 510 w 794"/>
                  <a:gd name="T65" fmla="*/ 567 h 737"/>
                  <a:gd name="T66" fmla="*/ 624 w 794"/>
                  <a:gd name="T67" fmla="*/ 567 h 737"/>
                  <a:gd name="T68" fmla="*/ 624 w 794"/>
                  <a:gd name="T69" fmla="*/ 681 h 737"/>
                  <a:gd name="T70" fmla="*/ 567 w 794"/>
                  <a:gd name="T71" fmla="*/ 681 h 737"/>
                  <a:gd name="T72" fmla="*/ 567 w 794"/>
                  <a:gd name="T73" fmla="*/ 624 h 737"/>
                  <a:gd name="T74" fmla="*/ 170 w 794"/>
                  <a:gd name="T75" fmla="*/ 624 h 737"/>
                  <a:gd name="T76" fmla="*/ 170 w 794"/>
                  <a:gd name="T77" fmla="*/ 681 h 737"/>
                  <a:gd name="T78" fmla="*/ 57 w 794"/>
                  <a:gd name="T79" fmla="*/ 681 h 737"/>
                  <a:gd name="T80" fmla="*/ 57 w 794"/>
                  <a:gd name="T81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4" h="737">
                    <a:moveTo>
                      <a:pt x="57" y="737"/>
                    </a:moveTo>
                    <a:lnTo>
                      <a:pt x="0" y="737"/>
                    </a:lnTo>
                    <a:lnTo>
                      <a:pt x="0" y="510"/>
                    </a:lnTo>
                    <a:lnTo>
                      <a:pt x="170" y="51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567"/>
                    </a:lnTo>
                    <a:lnTo>
                      <a:pt x="624" y="567"/>
                    </a:lnTo>
                    <a:lnTo>
                      <a:pt x="624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57" y="681"/>
                    </a:lnTo>
                    <a:lnTo>
                      <a:pt x="5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60" name="Freeform 1024"/>
              <p:cNvSpPr>
                <a:spLocks/>
              </p:cNvSpPr>
              <p:nvPr/>
            </p:nvSpPr>
            <p:spPr bwMode="auto">
              <a:xfrm>
                <a:off x="4510088" y="4349750"/>
                <a:ext cx="630238" cy="1350963"/>
              </a:xfrm>
              <a:custGeom>
                <a:avLst/>
                <a:gdLst>
                  <a:gd name="T0" fmla="*/ 340 w 397"/>
                  <a:gd name="T1" fmla="*/ 57 h 851"/>
                  <a:gd name="T2" fmla="*/ 284 w 397"/>
                  <a:gd name="T3" fmla="*/ 57 h 851"/>
                  <a:gd name="T4" fmla="*/ 284 w 397"/>
                  <a:gd name="T5" fmla="*/ 0 h 851"/>
                  <a:gd name="T6" fmla="*/ 227 w 397"/>
                  <a:gd name="T7" fmla="*/ 0 h 851"/>
                  <a:gd name="T8" fmla="*/ 227 w 397"/>
                  <a:gd name="T9" fmla="*/ 57 h 851"/>
                  <a:gd name="T10" fmla="*/ 114 w 397"/>
                  <a:gd name="T11" fmla="*/ 57 h 851"/>
                  <a:gd name="T12" fmla="*/ 114 w 397"/>
                  <a:gd name="T13" fmla="*/ 171 h 851"/>
                  <a:gd name="T14" fmla="*/ 0 w 397"/>
                  <a:gd name="T15" fmla="*/ 171 h 851"/>
                  <a:gd name="T16" fmla="*/ 0 w 397"/>
                  <a:gd name="T17" fmla="*/ 284 h 851"/>
                  <a:gd name="T18" fmla="*/ 57 w 397"/>
                  <a:gd name="T19" fmla="*/ 284 h 851"/>
                  <a:gd name="T20" fmla="*/ 57 w 397"/>
                  <a:gd name="T21" fmla="*/ 511 h 851"/>
                  <a:gd name="T22" fmla="*/ 114 w 397"/>
                  <a:gd name="T23" fmla="*/ 511 h 851"/>
                  <a:gd name="T24" fmla="*/ 114 w 397"/>
                  <a:gd name="T25" fmla="*/ 738 h 851"/>
                  <a:gd name="T26" fmla="*/ 170 w 397"/>
                  <a:gd name="T27" fmla="*/ 738 h 851"/>
                  <a:gd name="T28" fmla="*/ 170 w 397"/>
                  <a:gd name="T29" fmla="*/ 851 h 851"/>
                  <a:gd name="T30" fmla="*/ 284 w 397"/>
                  <a:gd name="T31" fmla="*/ 851 h 851"/>
                  <a:gd name="T32" fmla="*/ 284 w 397"/>
                  <a:gd name="T33" fmla="*/ 738 h 851"/>
                  <a:gd name="T34" fmla="*/ 340 w 397"/>
                  <a:gd name="T35" fmla="*/ 738 h 851"/>
                  <a:gd name="T36" fmla="*/ 340 w 397"/>
                  <a:gd name="T37" fmla="*/ 681 h 851"/>
                  <a:gd name="T38" fmla="*/ 397 w 397"/>
                  <a:gd name="T39" fmla="*/ 681 h 851"/>
                  <a:gd name="T40" fmla="*/ 397 w 397"/>
                  <a:gd name="T41" fmla="*/ 171 h 851"/>
                  <a:gd name="T42" fmla="*/ 340 w 397"/>
                  <a:gd name="T43" fmla="*/ 171 h 851"/>
                  <a:gd name="T44" fmla="*/ 340 w 397"/>
                  <a:gd name="T45" fmla="*/ 5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851">
                    <a:moveTo>
                      <a:pt x="340" y="57"/>
                    </a:move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738"/>
                    </a:lnTo>
                    <a:lnTo>
                      <a:pt x="170" y="738"/>
                    </a:lnTo>
                    <a:lnTo>
                      <a:pt x="170" y="851"/>
                    </a:lnTo>
                    <a:lnTo>
                      <a:pt x="284" y="851"/>
                    </a:lnTo>
                    <a:lnTo>
                      <a:pt x="284" y="738"/>
                    </a:lnTo>
                    <a:lnTo>
                      <a:pt x="340" y="738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171"/>
                    </a:lnTo>
                    <a:lnTo>
                      <a:pt x="340" y="171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67" name="Freeform 1031"/>
              <p:cNvSpPr>
                <a:spLocks/>
              </p:cNvSpPr>
              <p:nvPr/>
            </p:nvSpPr>
            <p:spPr bwMode="auto">
              <a:xfrm>
                <a:off x="1900238" y="3900488"/>
                <a:ext cx="90488" cy="179388"/>
              </a:xfrm>
              <a:custGeom>
                <a:avLst/>
                <a:gdLst>
                  <a:gd name="T0" fmla="*/ 57 w 57"/>
                  <a:gd name="T1" fmla="*/ 0 h 113"/>
                  <a:gd name="T2" fmla="*/ 0 w 57"/>
                  <a:gd name="T3" fmla="*/ 0 h 113"/>
                  <a:gd name="T4" fmla="*/ 0 w 57"/>
                  <a:gd name="T5" fmla="*/ 113 h 113"/>
                  <a:gd name="T6" fmla="*/ 57 w 57"/>
                  <a:gd name="T7" fmla="*/ 113 h 113"/>
                  <a:gd name="T8" fmla="*/ 57 w 57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3">
                    <a:moveTo>
                      <a:pt x="5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68" name="Freeform 1032"/>
              <p:cNvSpPr>
                <a:spLocks/>
              </p:cNvSpPr>
              <p:nvPr/>
            </p:nvSpPr>
            <p:spPr bwMode="auto">
              <a:xfrm>
                <a:off x="1809750" y="3270250"/>
                <a:ext cx="1981200" cy="1709738"/>
              </a:xfrm>
              <a:custGeom>
                <a:avLst/>
                <a:gdLst>
                  <a:gd name="T0" fmla="*/ 851 w 1248"/>
                  <a:gd name="T1" fmla="*/ 0 h 1077"/>
                  <a:gd name="T2" fmla="*/ 851 w 1248"/>
                  <a:gd name="T3" fmla="*/ 227 h 1077"/>
                  <a:gd name="T4" fmla="*/ 907 w 1248"/>
                  <a:gd name="T5" fmla="*/ 227 h 1077"/>
                  <a:gd name="T6" fmla="*/ 907 w 1248"/>
                  <a:gd name="T7" fmla="*/ 397 h 1077"/>
                  <a:gd name="T8" fmla="*/ 1021 w 1248"/>
                  <a:gd name="T9" fmla="*/ 397 h 1077"/>
                  <a:gd name="T10" fmla="*/ 1021 w 1248"/>
                  <a:gd name="T11" fmla="*/ 567 h 1077"/>
                  <a:gd name="T12" fmla="*/ 1191 w 1248"/>
                  <a:gd name="T13" fmla="*/ 567 h 1077"/>
                  <a:gd name="T14" fmla="*/ 1191 w 1248"/>
                  <a:gd name="T15" fmla="*/ 624 h 1077"/>
                  <a:gd name="T16" fmla="*/ 1248 w 1248"/>
                  <a:gd name="T17" fmla="*/ 624 h 1077"/>
                  <a:gd name="T18" fmla="*/ 1248 w 1248"/>
                  <a:gd name="T19" fmla="*/ 794 h 1077"/>
                  <a:gd name="T20" fmla="*/ 1191 w 1248"/>
                  <a:gd name="T21" fmla="*/ 794 h 1077"/>
                  <a:gd name="T22" fmla="*/ 1191 w 1248"/>
                  <a:gd name="T23" fmla="*/ 964 h 1077"/>
                  <a:gd name="T24" fmla="*/ 1134 w 1248"/>
                  <a:gd name="T25" fmla="*/ 964 h 1077"/>
                  <a:gd name="T26" fmla="*/ 1134 w 1248"/>
                  <a:gd name="T27" fmla="*/ 1021 h 1077"/>
                  <a:gd name="T28" fmla="*/ 794 w 1248"/>
                  <a:gd name="T29" fmla="*/ 1021 h 1077"/>
                  <a:gd name="T30" fmla="*/ 794 w 1248"/>
                  <a:gd name="T31" fmla="*/ 1077 h 1077"/>
                  <a:gd name="T32" fmla="*/ 624 w 1248"/>
                  <a:gd name="T33" fmla="*/ 1077 h 1077"/>
                  <a:gd name="T34" fmla="*/ 624 w 1248"/>
                  <a:gd name="T35" fmla="*/ 1021 h 1077"/>
                  <a:gd name="T36" fmla="*/ 340 w 1248"/>
                  <a:gd name="T37" fmla="*/ 1021 h 1077"/>
                  <a:gd name="T38" fmla="*/ 340 w 1248"/>
                  <a:gd name="T39" fmla="*/ 1077 h 1077"/>
                  <a:gd name="T40" fmla="*/ 0 w 1248"/>
                  <a:gd name="T41" fmla="*/ 1077 h 1077"/>
                  <a:gd name="T42" fmla="*/ 0 w 1248"/>
                  <a:gd name="T43" fmla="*/ 964 h 1077"/>
                  <a:gd name="T44" fmla="*/ 57 w 1248"/>
                  <a:gd name="T45" fmla="*/ 964 h 1077"/>
                  <a:gd name="T46" fmla="*/ 57 w 1248"/>
                  <a:gd name="T47" fmla="*/ 907 h 1077"/>
                  <a:gd name="T48" fmla="*/ 114 w 1248"/>
                  <a:gd name="T49" fmla="*/ 907 h 1077"/>
                  <a:gd name="T50" fmla="*/ 114 w 1248"/>
                  <a:gd name="T51" fmla="*/ 851 h 1077"/>
                  <a:gd name="T52" fmla="*/ 284 w 1248"/>
                  <a:gd name="T53" fmla="*/ 851 h 1077"/>
                  <a:gd name="T54" fmla="*/ 284 w 1248"/>
                  <a:gd name="T55" fmla="*/ 794 h 1077"/>
                  <a:gd name="T56" fmla="*/ 511 w 1248"/>
                  <a:gd name="T57" fmla="*/ 794 h 1077"/>
                  <a:gd name="T58" fmla="*/ 511 w 1248"/>
                  <a:gd name="T59" fmla="*/ 737 h 1077"/>
                  <a:gd name="T60" fmla="*/ 454 w 1248"/>
                  <a:gd name="T61" fmla="*/ 737 h 1077"/>
                  <a:gd name="T62" fmla="*/ 454 w 1248"/>
                  <a:gd name="T63" fmla="*/ 680 h 1077"/>
                  <a:gd name="T64" fmla="*/ 624 w 1248"/>
                  <a:gd name="T65" fmla="*/ 680 h 1077"/>
                  <a:gd name="T66" fmla="*/ 624 w 1248"/>
                  <a:gd name="T67" fmla="*/ 567 h 1077"/>
                  <a:gd name="T68" fmla="*/ 681 w 1248"/>
                  <a:gd name="T69" fmla="*/ 567 h 1077"/>
                  <a:gd name="T70" fmla="*/ 681 w 1248"/>
                  <a:gd name="T71" fmla="*/ 510 h 1077"/>
                  <a:gd name="T72" fmla="*/ 567 w 1248"/>
                  <a:gd name="T73" fmla="*/ 510 h 1077"/>
                  <a:gd name="T74" fmla="*/ 567 w 1248"/>
                  <a:gd name="T75" fmla="*/ 567 h 1077"/>
                  <a:gd name="T76" fmla="*/ 397 w 1248"/>
                  <a:gd name="T77" fmla="*/ 567 h 1077"/>
                  <a:gd name="T78" fmla="*/ 397 w 1248"/>
                  <a:gd name="T79" fmla="*/ 510 h 1077"/>
                  <a:gd name="T80" fmla="*/ 511 w 1248"/>
                  <a:gd name="T81" fmla="*/ 510 h 1077"/>
                  <a:gd name="T82" fmla="*/ 511 w 1248"/>
                  <a:gd name="T83" fmla="*/ 454 h 1077"/>
                  <a:gd name="T84" fmla="*/ 340 w 1248"/>
                  <a:gd name="T85" fmla="*/ 454 h 1077"/>
                  <a:gd name="T86" fmla="*/ 340 w 1248"/>
                  <a:gd name="T87" fmla="*/ 510 h 1077"/>
                  <a:gd name="T88" fmla="*/ 284 w 1248"/>
                  <a:gd name="T89" fmla="*/ 510 h 1077"/>
                  <a:gd name="T90" fmla="*/ 284 w 1248"/>
                  <a:gd name="T91" fmla="*/ 340 h 1077"/>
                  <a:gd name="T92" fmla="*/ 511 w 1248"/>
                  <a:gd name="T93" fmla="*/ 340 h 1077"/>
                  <a:gd name="T94" fmla="*/ 511 w 1248"/>
                  <a:gd name="T95" fmla="*/ 284 h 1077"/>
                  <a:gd name="T96" fmla="*/ 567 w 1248"/>
                  <a:gd name="T97" fmla="*/ 284 h 1077"/>
                  <a:gd name="T98" fmla="*/ 567 w 1248"/>
                  <a:gd name="T99" fmla="*/ 227 h 1077"/>
                  <a:gd name="T100" fmla="*/ 624 w 1248"/>
                  <a:gd name="T101" fmla="*/ 227 h 1077"/>
                  <a:gd name="T102" fmla="*/ 624 w 1248"/>
                  <a:gd name="T103" fmla="*/ 113 h 1077"/>
                  <a:gd name="T104" fmla="*/ 681 w 1248"/>
                  <a:gd name="T105" fmla="*/ 113 h 1077"/>
                  <a:gd name="T106" fmla="*/ 681 w 1248"/>
                  <a:gd name="T107" fmla="*/ 57 h 1077"/>
                  <a:gd name="T108" fmla="*/ 794 w 1248"/>
                  <a:gd name="T109" fmla="*/ 57 h 1077"/>
                  <a:gd name="T110" fmla="*/ 794 w 1248"/>
                  <a:gd name="T111" fmla="*/ 0 h 1077"/>
                  <a:gd name="T112" fmla="*/ 851 w 1248"/>
                  <a:gd name="T113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48" h="1077">
                    <a:moveTo>
                      <a:pt x="851" y="0"/>
                    </a:moveTo>
                    <a:lnTo>
                      <a:pt x="851" y="227"/>
                    </a:lnTo>
                    <a:lnTo>
                      <a:pt x="907" y="227"/>
                    </a:lnTo>
                    <a:lnTo>
                      <a:pt x="907" y="397"/>
                    </a:lnTo>
                    <a:lnTo>
                      <a:pt x="1021" y="397"/>
                    </a:lnTo>
                    <a:lnTo>
                      <a:pt x="1021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248" y="794"/>
                    </a:lnTo>
                    <a:lnTo>
                      <a:pt x="1191" y="794"/>
                    </a:lnTo>
                    <a:lnTo>
                      <a:pt x="1191" y="964"/>
                    </a:lnTo>
                    <a:lnTo>
                      <a:pt x="1134" y="964"/>
                    </a:lnTo>
                    <a:lnTo>
                      <a:pt x="1134" y="1021"/>
                    </a:lnTo>
                    <a:lnTo>
                      <a:pt x="794" y="1021"/>
                    </a:lnTo>
                    <a:lnTo>
                      <a:pt x="794" y="1077"/>
                    </a:lnTo>
                    <a:lnTo>
                      <a:pt x="624" y="1077"/>
                    </a:lnTo>
                    <a:lnTo>
                      <a:pt x="624" y="1021"/>
                    </a:lnTo>
                    <a:lnTo>
                      <a:pt x="340" y="1021"/>
                    </a:lnTo>
                    <a:lnTo>
                      <a:pt x="340" y="1077"/>
                    </a:lnTo>
                    <a:lnTo>
                      <a:pt x="0" y="107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907"/>
                    </a:lnTo>
                    <a:lnTo>
                      <a:pt x="114" y="907"/>
                    </a:lnTo>
                    <a:lnTo>
                      <a:pt x="114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511" y="794"/>
                    </a:lnTo>
                    <a:lnTo>
                      <a:pt x="511" y="737"/>
                    </a:lnTo>
                    <a:lnTo>
                      <a:pt x="454" y="737"/>
                    </a:lnTo>
                    <a:lnTo>
                      <a:pt x="454" y="680"/>
                    </a:lnTo>
                    <a:lnTo>
                      <a:pt x="624" y="68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397" y="567"/>
                    </a:lnTo>
                    <a:lnTo>
                      <a:pt x="397" y="510"/>
                    </a:lnTo>
                    <a:lnTo>
                      <a:pt x="511" y="510"/>
                    </a:lnTo>
                    <a:lnTo>
                      <a:pt x="511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4" y="510"/>
                    </a:lnTo>
                    <a:lnTo>
                      <a:pt x="284" y="340"/>
                    </a:lnTo>
                    <a:lnTo>
                      <a:pt x="511" y="340"/>
                    </a:lnTo>
                    <a:lnTo>
                      <a:pt x="511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85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53" name="Freeform 1013"/>
              <p:cNvSpPr>
                <a:spLocks/>
              </p:cNvSpPr>
              <p:nvPr/>
            </p:nvSpPr>
            <p:spPr bwMode="auto">
              <a:xfrm>
                <a:off x="5049838" y="3630613"/>
                <a:ext cx="450850" cy="449263"/>
              </a:xfrm>
              <a:custGeom>
                <a:avLst/>
                <a:gdLst>
                  <a:gd name="T0" fmla="*/ 0 w 284"/>
                  <a:gd name="T1" fmla="*/ 0 h 283"/>
                  <a:gd name="T2" fmla="*/ 114 w 284"/>
                  <a:gd name="T3" fmla="*/ 0 h 283"/>
                  <a:gd name="T4" fmla="*/ 114 w 284"/>
                  <a:gd name="T5" fmla="*/ 57 h 283"/>
                  <a:gd name="T6" fmla="*/ 227 w 284"/>
                  <a:gd name="T7" fmla="*/ 57 h 283"/>
                  <a:gd name="T8" fmla="*/ 227 w 284"/>
                  <a:gd name="T9" fmla="*/ 113 h 283"/>
                  <a:gd name="T10" fmla="*/ 284 w 284"/>
                  <a:gd name="T11" fmla="*/ 113 h 283"/>
                  <a:gd name="T12" fmla="*/ 284 w 284"/>
                  <a:gd name="T13" fmla="*/ 170 h 283"/>
                  <a:gd name="T14" fmla="*/ 227 w 284"/>
                  <a:gd name="T15" fmla="*/ 170 h 283"/>
                  <a:gd name="T16" fmla="*/ 227 w 284"/>
                  <a:gd name="T17" fmla="*/ 283 h 283"/>
                  <a:gd name="T18" fmla="*/ 171 w 284"/>
                  <a:gd name="T19" fmla="*/ 283 h 283"/>
                  <a:gd name="T20" fmla="*/ 171 w 284"/>
                  <a:gd name="T21" fmla="*/ 170 h 283"/>
                  <a:gd name="T22" fmla="*/ 114 w 284"/>
                  <a:gd name="T23" fmla="*/ 170 h 283"/>
                  <a:gd name="T24" fmla="*/ 114 w 284"/>
                  <a:gd name="T25" fmla="*/ 113 h 283"/>
                  <a:gd name="T26" fmla="*/ 57 w 284"/>
                  <a:gd name="T27" fmla="*/ 113 h 283"/>
                  <a:gd name="T28" fmla="*/ 57 w 284"/>
                  <a:gd name="T29" fmla="*/ 57 h 283"/>
                  <a:gd name="T30" fmla="*/ 0 w 284"/>
                  <a:gd name="T31" fmla="*/ 57 h 283"/>
                  <a:gd name="T32" fmla="*/ 0 w 284"/>
                  <a:gd name="T3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3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3" name="Freeform 1020"/>
              <p:cNvSpPr>
                <a:spLocks/>
              </p:cNvSpPr>
              <p:nvPr/>
            </p:nvSpPr>
            <p:spPr bwMode="auto">
              <a:xfrm>
                <a:off x="5141118" y="4080709"/>
                <a:ext cx="450887" cy="900113"/>
              </a:xfrm>
              <a:custGeom>
                <a:avLst/>
                <a:gdLst>
                  <a:gd name="T0" fmla="*/ 0 w 510"/>
                  <a:gd name="T1" fmla="*/ 567 h 567"/>
                  <a:gd name="T2" fmla="*/ 0 w 510"/>
                  <a:gd name="T3" fmla="*/ 341 h 567"/>
                  <a:gd name="T4" fmla="*/ 57 w 510"/>
                  <a:gd name="T5" fmla="*/ 341 h 567"/>
                  <a:gd name="T6" fmla="*/ 57 w 510"/>
                  <a:gd name="T7" fmla="*/ 284 h 567"/>
                  <a:gd name="T8" fmla="*/ 114 w 510"/>
                  <a:gd name="T9" fmla="*/ 284 h 567"/>
                  <a:gd name="T10" fmla="*/ 114 w 510"/>
                  <a:gd name="T11" fmla="*/ 114 h 567"/>
                  <a:gd name="T12" fmla="*/ 57 w 510"/>
                  <a:gd name="T13" fmla="*/ 114 h 567"/>
                  <a:gd name="T14" fmla="*/ 57 w 510"/>
                  <a:gd name="T15" fmla="*/ 57 h 567"/>
                  <a:gd name="T16" fmla="*/ 114 w 510"/>
                  <a:gd name="T17" fmla="*/ 57 h 567"/>
                  <a:gd name="T18" fmla="*/ 114 w 510"/>
                  <a:gd name="T19" fmla="*/ 0 h 567"/>
                  <a:gd name="T20" fmla="*/ 227 w 510"/>
                  <a:gd name="T21" fmla="*/ 0 h 567"/>
                  <a:gd name="T22" fmla="*/ 227 w 510"/>
                  <a:gd name="T23" fmla="*/ 114 h 567"/>
                  <a:gd name="T24" fmla="*/ 284 w 510"/>
                  <a:gd name="T25" fmla="*/ 114 h 567"/>
                  <a:gd name="T26" fmla="*/ 284 w 510"/>
                  <a:gd name="T27" fmla="*/ 170 h 567"/>
                  <a:gd name="T28" fmla="*/ 397 w 510"/>
                  <a:gd name="T29" fmla="*/ 170 h 567"/>
                  <a:gd name="T30" fmla="*/ 397 w 510"/>
                  <a:gd name="T31" fmla="*/ 57 h 567"/>
                  <a:gd name="T32" fmla="*/ 510 w 510"/>
                  <a:gd name="T33" fmla="*/ 57 h 567"/>
                  <a:gd name="T34" fmla="*/ 510 w 510"/>
                  <a:gd name="T35" fmla="*/ 227 h 567"/>
                  <a:gd name="T36" fmla="*/ 454 w 510"/>
                  <a:gd name="T37" fmla="*/ 227 h 567"/>
                  <a:gd name="T38" fmla="*/ 454 w 510"/>
                  <a:gd name="T39" fmla="*/ 397 h 567"/>
                  <a:gd name="T40" fmla="*/ 340 w 510"/>
                  <a:gd name="T41" fmla="*/ 397 h 567"/>
                  <a:gd name="T42" fmla="*/ 340 w 510"/>
                  <a:gd name="T43" fmla="*/ 284 h 567"/>
                  <a:gd name="T44" fmla="*/ 284 w 510"/>
                  <a:gd name="T45" fmla="*/ 284 h 567"/>
                  <a:gd name="T46" fmla="*/ 284 w 510"/>
                  <a:gd name="T47" fmla="*/ 341 h 567"/>
                  <a:gd name="T48" fmla="*/ 170 w 510"/>
                  <a:gd name="T49" fmla="*/ 341 h 567"/>
                  <a:gd name="T50" fmla="*/ 170 w 510"/>
                  <a:gd name="T51" fmla="*/ 454 h 567"/>
                  <a:gd name="T52" fmla="*/ 227 w 510"/>
                  <a:gd name="T53" fmla="*/ 454 h 567"/>
                  <a:gd name="T54" fmla="*/ 227 w 510"/>
                  <a:gd name="T55" fmla="*/ 511 h 567"/>
                  <a:gd name="T56" fmla="*/ 170 w 510"/>
                  <a:gd name="T57" fmla="*/ 511 h 567"/>
                  <a:gd name="T58" fmla="*/ 170 w 510"/>
                  <a:gd name="T59" fmla="*/ 567 h 567"/>
                  <a:gd name="T60" fmla="*/ 0 w 510"/>
                  <a:gd name="T61" fmla="*/ 567 h 567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7784 w 10000"/>
                  <a:gd name="connsiteY14" fmla="*/ 2998 h 10000"/>
                  <a:gd name="connsiteX15" fmla="*/ 7784 w 10000"/>
                  <a:gd name="connsiteY15" fmla="*/ 1005 h 10000"/>
                  <a:gd name="connsiteX16" fmla="*/ 10000 w 10000"/>
                  <a:gd name="connsiteY16" fmla="*/ 1005 h 10000"/>
                  <a:gd name="connsiteX17" fmla="*/ 10000 w 10000"/>
                  <a:gd name="connsiteY17" fmla="*/ 4004 h 10000"/>
                  <a:gd name="connsiteX18" fmla="*/ 8902 w 10000"/>
                  <a:gd name="connsiteY18" fmla="*/ 4004 h 10000"/>
                  <a:gd name="connsiteX19" fmla="*/ 8902 w 10000"/>
                  <a:gd name="connsiteY19" fmla="*/ 7002 h 10000"/>
                  <a:gd name="connsiteX20" fmla="*/ 6667 w 10000"/>
                  <a:gd name="connsiteY20" fmla="*/ 7002 h 10000"/>
                  <a:gd name="connsiteX21" fmla="*/ 5569 w 10000"/>
                  <a:gd name="connsiteY21" fmla="*/ 5009 h 10000"/>
                  <a:gd name="connsiteX22" fmla="*/ 5569 w 10000"/>
                  <a:gd name="connsiteY22" fmla="*/ 6014 h 10000"/>
                  <a:gd name="connsiteX23" fmla="*/ 3333 w 10000"/>
                  <a:gd name="connsiteY23" fmla="*/ 6014 h 10000"/>
                  <a:gd name="connsiteX24" fmla="*/ 3333 w 10000"/>
                  <a:gd name="connsiteY24" fmla="*/ 8007 h 10000"/>
                  <a:gd name="connsiteX25" fmla="*/ 4451 w 10000"/>
                  <a:gd name="connsiteY25" fmla="*/ 8007 h 10000"/>
                  <a:gd name="connsiteX26" fmla="*/ 4451 w 10000"/>
                  <a:gd name="connsiteY26" fmla="*/ 9012 h 10000"/>
                  <a:gd name="connsiteX27" fmla="*/ 3333 w 10000"/>
                  <a:gd name="connsiteY27" fmla="*/ 9012 h 10000"/>
                  <a:gd name="connsiteX28" fmla="*/ 3333 w 10000"/>
                  <a:gd name="connsiteY28" fmla="*/ 10000 h 10000"/>
                  <a:gd name="connsiteX29" fmla="*/ 0 w 10000"/>
                  <a:gd name="connsiteY29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7784 w 10000"/>
                  <a:gd name="connsiteY14" fmla="*/ 1005 h 10000"/>
                  <a:gd name="connsiteX15" fmla="*/ 10000 w 10000"/>
                  <a:gd name="connsiteY15" fmla="*/ 1005 h 10000"/>
                  <a:gd name="connsiteX16" fmla="*/ 10000 w 10000"/>
                  <a:gd name="connsiteY16" fmla="*/ 4004 h 10000"/>
                  <a:gd name="connsiteX17" fmla="*/ 8902 w 10000"/>
                  <a:gd name="connsiteY17" fmla="*/ 4004 h 10000"/>
                  <a:gd name="connsiteX18" fmla="*/ 8902 w 10000"/>
                  <a:gd name="connsiteY18" fmla="*/ 7002 h 10000"/>
                  <a:gd name="connsiteX19" fmla="*/ 6667 w 10000"/>
                  <a:gd name="connsiteY19" fmla="*/ 7002 h 10000"/>
                  <a:gd name="connsiteX20" fmla="*/ 5569 w 10000"/>
                  <a:gd name="connsiteY20" fmla="*/ 5009 h 10000"/>
                  <a:gd name="connsiteX21" fmla="*/ 5569 w 10000"/>
                  <a:gd name="connsiteY21" fmla="*/ 6014 h 10000"/>
                  <a:gd name="connsiteX22" fmla="*/ 3333 w 10000"/>
                  <a:gd name="connsiteY22" fmla="*/ 6014 h 10000"/>
                  <a:gd name="connsiteX23" fmla="*/ 3333 w 10000"/>
                  <a:gd name="connsiteY23" fmla="*/ 8007 h 10000"/>
                  <a:gd name="connsiteX24" fmla="*/ 4451 w 10000"/>
                  <a:gd name="connsiteY24" fmla="*/ 8007 h 10000"/>
                  <a:gd name="connsiteX25" fmla="*/ 4451 w 10000"/>
                  <a:gd name="connsiteY25" fmla="*/ 9012 h 10000"/>
                  <a:gd name="connsiteX26" fmla="*/ 3333 w 10000"/>
                  <a:gd name="connsiteY26" fmla="*/ 9012 h 10000"/>
                  <a:gd name="connsiteX27" fmla="*/ 3333 w 10000"/>
                  <a:gd name="connsiteY27" fmla="*/ 10000 h 10000"/>
                  <a:gd name="connsiteX28" fmla="*/ 0 w 10000"/>
                  <a:gd name="connsiteY28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10000 w 10000"/>
                  <a:gd name="connsiteY14" fmla="*/ 1005 h 10000"/>
                  <a:gd name="connsiteX15" fmla="*/ 10000 w 10000"/>
                  <a:gd name="connsiteY15" fmla="*/ 4004 h 10000"/>
                  <a:gd name="connsiteX16" fmla="*/ 8902 w 10000"/>
                  <a:gd name="connsiteY16" fmla="*/ 4004 h 10000"/>
                  <a:gd name="connsiteX17" fmla="*/ 8902 w 10000"/>
                  <a:gd name="connsiteY17" fmla="*/ 7002 h 10000"/>
                  <a:gd name="connsiteX18" fmla="*/ 6667 w 10000"/>
                  <a:gd name="connsiteY18" fmla="*/ 7002 h 10000"/>
                  <a:gd name="connsiteX19" fmla="*/ 5569 w 10000"/>
                  <a:gd name="connsiteY19" fmla="*/ 5009 h 10000"/>
                  <a:gd name="connsiteX20" fmla="*/ 5569 w 10000"/>
                  <a:gd name="connsiteY20" fmla="*/ 6014 h 10000"/>
                  <a:gd name="connsiteX21" fmla="*/ 3333 w 10000"/>
                  <a:gd name="connsiteY21" fmla="*/ 6014 h 10000"/>
                  <a:gd name="connsiteX22" fmla="*/ 3333 w 10000"/>
                  <a:gd name="connsiteY22" fmla="*/ 8007 h 10000"/>
                  <a:gd name="connsiteX23" fmla="*/ 4451 w 10000"/>
                  <a:gd name="connsiteY23" fmla="*/ 8007 h 10000"/>
                  <a:gd name="connsiteX24" fmla="*/ 4451 w 10000"/>
                  <a:gd name="connsiteY24" fmla="*/ 9012 h 10000"/>
                  <a:gd name="connsiteX25" fmla="*/ 3333 w 10000"/>
                  <a:gd name="connsiteY25" fmla="*/ 9012 h 10000"/>
                  <a:gd name="connsiteX26" fmla="*/ 3333 w 10000"/>
                  <a:gd name="connsiteY26" fmla="*/ 10000 h 10000"/>
                  <a:gd name="connsiteX27" fmla="*/ 0 w 10000"/>
                  <a:gd name="connsiteY27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10000 w 10000"/>
                  <a:gd name="connsiteY14" fmla="*/ 1005 h 10000"/>
                  <a:gd name="connsiteX15" fmla="*/ 8902 w 10000"/>
                  <a:gd name="connsiteY15" fmla="*/ 4004 h 10000"/>
                  <a:gd name="connsiteX16" fmla="*/ 8902 w 10000"/>
                  <a:gd name="connsiteY16" fmla="*/ 7002 h 10000"/>
                  <a:gd name="connsiteX17" fmla="*/ 6667 w 10000"/>
                  <a:gd name="connsiteY17" fmla="*/ 7002 h 10000"/>
                  <a:gd name="connsiteX18" fmla="*/ 5569 w 10000"/>
                  <a:gd name="connsiteY18" fmla="*/ 5009 h 10000"/>
                  <a:gd name="connsiteX19" fmla="*/ 5569 w 10000"/>
                  <a:gd name="connsiteY19" fmla="*/ 6014 h 10000"/>
                  <a:gd name="connsiteX20" fmla="*/ 3333 w 10000"/>
                  <a:gd name="connsiteY20" fmla="*/ 6014 h 10000"/>
                  <a:gd name="connsiteX21" fmla="*/ 3333 w 10000"/>
                  <a:gd name="connsiteY21" fmla="*/ 8007 h 10000"/>
                  <a:gd name="connsiteX22" fmla="*/ 4451 w 10000"/>
                  <a:gd name="connsiteY22" fmla="*/ 8007 h 10000"/>
                  <a:gd name="connsiteX23" fmla="*/ 4451 w 10000"/>
                  <a:gd name="connsiteY23" fmla="*/ 9012 h 10000"/>
                  <a:gd name="connsiteX24" fmla="*/ 3333 w 10000"/>
                  <a:gd name="connsiteY24" fmla="*/ 9012 h 10000"/>
                  <a:gd name="connsiteX25" fmla="*/ 3333 w 10000"/>
                  <a:gd name="connsiteY25" fmla="*/ 10000 h 10000"/>
                  <a:gd name="connsiteX26" fmla="*/ 0 w 10000"/>
                  <a:gd name="connsiteY26" fmla="*/ 10000 h 10000"/>
                  <a:gd name="connsiteX0" fmla="*/ 0 w 8902"/>
                  <a:gd name="connsiteY0" fmla="*/ 10000 h 10000"/>
                  <a:gd name="connsiteX1" fmla="*/ 0 w 8902"/>
                  <a:gd name="connsiteY1" fmla="*/ 6014 h 10000"/>
                  <a:gd name="connsiteX2" fmla="*/ 1118 w 8902"/>
                  <a:gd name="connsiteY2" fmla="*/ 6014 h 10000"/>
                  <a:gd name="connsiteX3" fmla="*/ 1118 w 8902"/>
                  <a:gd name="connsiteY3" fmla="*/ 5009 h 10000"/>
                  <a:gd name="connsiteX4" fmla="*/ 2235 w 8902"/>
                  <a:gd name="connsiteY4" fmla="*/ 5009 h 10000"/>
                  <a:gd name="connsiteX5" fmla="*/ 2235 w 8902"/>
                  <a:gd name="connsiteY5" fmla="*/ 2011 h 10000"/>
                  <a:gd name="connsiteX6" fmla="*/ 1118 w 8902"/>
                  <a:gd name="connsiteY6" fmla="*/ 2011 h 10000"/>
                  <a:gd name="connsiteX7" fmla="*/ 1118 w 8902"/>
                  <a:gd name="connsiteY7" fmla="*/ 1005 h 10000"/>
                  <a:gd name="connsiteX8" fmla="*/ 2235 w 8902"/>
                  <a:gd name="connsiteY8" fmla="*/ 1005 h 10000"/>
                  <a:gd name="connsiteX9" fmla="*/ 2235 w 8902"/>
                  <a:gd name="connsiteY9" fmla="*/ 0 h 10000"/>
                  <a:gd name="connsiteX10" fmla="*/ 4451 w 8902"/>
                  <a:gd name="connsiteY10" fmla="*/ 0 h 10000"/>
                  <a:gd name="connsiteX11" fmla="*/ 4451 w 8902"/>
                  <a:gd name="connsiteY11" fmla="*/ 2011 h 10000"/>
                  <a:gd name="connsiteX12" fmla="*/ 5569 w 8902"/>
                  <a:gd name="connsiteY12" fmla="*/ 2011 h 10000"/>
                  <a:gd name="connsiteX13" fmla="*/ 5569 w 8902"/>
                  <a:gd name="connsiteY13" fmla="*/ 2998 h 10000"/>
                  <a:gd name="connsiteX14" fmla="*/ 8902 w 8902"/>
                  <a:gd name="connsiteY14" fmla="*/ 4004 h 10000"/>
                  <a:gd name="connsiteX15" fmla="*/ 8902 w 8902"/>
                  <a:gd name="connsiteY15" fmla="*/ 7002 h 10000"/>
                  <a:gd name="connsiteX16" fmla="*/ 6667 w 8902"/>
                  <a:gd name="connsiteY16" fmla="*/ 7002 h 10000"/>
                  <a:gd name="connsiteX17" fmla="*/ 5569 w 8902"/>
                  <a:gd name="connsiteY17" fmla="*/ 5009 h 10000"/>
                  <a:gd name="connsiteX18" fmla="*/ 5569 w 8902"/>
                  <a:gd name="connsiteY18" fmla="*/ 6014 h 10000"/>
                  <a:gd name="connsiteX19" fmla="*/ 3333 w 8902"/>
                  <a:gd name="connsiteY19" fmla="*/ 6014 h 10000"/>
                  <a:gd name="connsiteX20" fmla="*/ 3333 w 8902"/>
                  <a:gd name="connsiteY20" fmla="*/ 8007 h 10000"/>
                  <a:gd name="connsiteX21" fmla="*/ 4451 w 8902"/>
                  <a:gd name="connsiteY21" fmla="*/ 8007 h 10000"/>
                  <a:gd name="connsiteX22" fmla="*/ 4451 w 8902"/>
                  <a:gd name="connsiteY22" fmla="*/ 9012 h 10000"/>
                  <a:gd name="connsiteX23" fmla="*/ 3333 w 8902"/>
                  <a:gd name="connsiteY23" fmla="*/ 9012 h 10000"/>
                  <a:gd name="connsiteX24" fmla="*/ 3333 w 8902"/>
                  <a:gd name="connsiteY24" fmla="*/ 10000 h 10000"/>
                  <a:gd name="connsiteX25" fmla="*/ 0 w 8902"/>
                  <a:gd name="connsiteY25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256 w 10000"/>
                  <a:gd name="connsiteY2" fmla="*/ 6014 h 10000"/>
                  <a:gd name="connsiteX3" fmla="*/ 1256 w 10000"/>
                  <a:gd name="connsiteY3" fmla="*/ 5009 h 10000"/>
                  <a:gd name="connsiteX4" fmla="*/ 2511 w 10000"/>
                  <a:gd name="connsiteY4" fmla="*/ 5009 h 10000"/>
                  <a:gd name="connsiteX5" fmla="*/ 2511 w 10000"/>
                  <a:gd name="connsiteY5" fmla="*/ 2011 h 10000"/>
                  <a:gd name="connsiteX6" fmla="*/ 1256 w 10000"/>
                  <a:gd name="connsiteY6" fmla="*/ 2011 h 10000"/>
                  <a:gd name="connsiteX7" fmla="*/ 1256 w 10000"/>
                  <a:gd name="connsiteY7" fmla="*/ 1005 h 10000"/>
                  <a:gd name="connsiteX8" fmla="*/ 2511 w 10000"/>
                  <a:gd name="connsiteY8" fmla="*/ 1005 h 10000"/>
                  <a:gd name="connsiteX9" fmla="*/ 2511 w 10000"/>
                  <a:gd name="connsiteY9" fmla="*/ 0 h 10000"/>
                  <a:gd name="connsiteX10" fmla="*/ 5000 w 10000"/>
                  <a:gd name="connsiteY10" fmla="*/ 0 h 10000"/>
                  <a:gd name="connsiteX11" fmla="*/ 5000 w 10000"/>
                  <a:gd name="connsiteY11" fmla="*/ 2011 h 10000"/>
                  <a:gd name="connsiteX12" fmla="*/ 6256 w 10000"/>
                  <a:gd name="connsiteY12" fmla="*/ 2011 h 10000"/>
                  <a:gd name="connsiteX13" fmla="*/ 6256 w 10000"/>
                  <a:gd name="connsiteY13" fmla="*/ 2998 h 10000"/>
                  <a:gd name="connsiteX14" fmla="*/ 10000 w 10000"/>
                  <a:gd name="connsiteY14" fmla="*/ 7002 h 10000"/>
                  <a:gd name="connsiteX15" fmla="*/ 7489 w 10000"/>
                  <a:gd name="connsiteY15" fmla="*/ 7002 h 10000"/>
                  <a:gd name="connsiteX16" fmla="*/ 6256 w 10000"/>
                  <a:gd name="connsiteY16" fmla="*/ 5009 h 10000"/>
                  <a:gd name="connsiteX17" fmla="*/ 6256 w 10000"/>
                  <a:gd name="connsiteY17" fmla="*/ 6014 h 10000"/>
                  <a:gd name="connsiteX18" fmla="*/ 3744 w 10000"/>
                  <a:gd name="connsiteY18" fmla="*/ 6014 h 10000"/>
                  <a:gd name="connsiteX19" fmla="*/ 3744 w 10000"/>
                  <a:gd name="connsiteY19" fmla="*/ 8007 h 10000"/>
                  <a:gd name="connsiteX20" fmla="*/ 5000 w 10000"/>
                  <a:gd name="connsiteY20" fmla="*/ 8007 h 10000"/>
                  <a:gd name="connsiteX21" fmla="*/ 5000 w 10000"/>
                  <a:gd name="connsiteY21" fmla="*/ 9012 h 10000"/>
                  <a:gd name="connsiteX22" fmla="*/ 3744 w 10000"/>
                  <a:gd name="connsiteY22" fmla="*/ 9012 h 10000"/>
                  <a:gd name="connsiteX23" fmla="*/ 3744 w 10000"/>
                  <a:gd name="connsiteY23" fmla="*/ 10000 h 10000"/>
                  <a:gd name="connsiteX24" fmla="*/ 0 w 10000"/>
                  <a:gd name="connsiteY24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256 w 10000"/>
                  <a:gd name="connsiteY2" fmla="*/ 6014 h 10000"/>
                  <a:gd name="connsiteX3" fmla="*/ 1256 w 10000"/>
                  <a:gd name="connsiteY3" fmla="*/ 5009 h 10000"/>
                  <a:gd name="connsiteX4" fmla="*/ 2511 w 10000"/>
                  <a:gd name="connsiteY4" fmla="*/ 5009 h 10000"/>
                  <a:gd name="connsiteX5" fmla="*/ 2511 w 10000"/>
                  <a:gd name="connsiteY5" fmla="*/ 2011 h 10000"/>
                  <a:gd name="connsiteX6" fmla="*/ 1256 w 10000"/>
                  <a:gd name="connsiteY6" fmla="*/ 2011 h 10000"/>
                  <a:gd name="connsiteX7" fmla="*/ 1256 w 10000"/>
                  <a:gd name="connsiteY7" fmla="*/ 1005 h 10000"/>
                  <a:gd name="connsiteX8" fmla="*/ 2511 w 10000"/>
                  <a:gd name="connsiteY8" fmla="*/ 1005 h 10000"/>
                  <a:gd name="connsiteX9" fmla="*/ 2511 w 10000"/>
                  <a:gd name="connsiteY9" fmla="*/ 0 h 10000"/>
                  <a:gd name="connsiteX10" fmla="*/ 5000 w 10000"/>
                  <a:gd name="connsiteY10" fmla="*/ 0 h 10000"/>
                  <a:gd name="connsiteX11" fmla="*/ 5000 w 10000"/>
                  <a:gd name="connsiteY11" fmla="*/ 2011 h 10000"/>
                  <a:gd name="connsiteX12" fmla="*/ 6256 w 10000"/>
                  <a:gd name="connsiteY12" fmla="*/ 2011 h 10000"/>
                  <a:gd name="connsiteX13" fmla="*/ 6256 w 10000"/>
                  <a:gd name="connsiteY13" fmla="*/ 2998 h 10000"/>
                  <a:gd name="connsiteX14" fmla="*/ 10000 w 10000"/>
                  <a:gd name="connsiteY14" fmla="*/ 7002 h 10000"/>
                  <a:gd name="connsiteX15" fmla="*/ 6256 w 10000"/>
                  <a:gd name="connsiteY15" fmla="*/ 5009 h 10000"/>
                  <a:gd name="connsiteX16" fmla="*/ 6256 w 10000"/>
                  <a:gd name="connsiteY16" fmla="*/ 6014 h 10000"/>
                  <a:gd name="connsiteX17" fmla="*/ 3744 w 10000"/>
                  <a:gd name="connsiteY17" fmla="*/ 6014 h 10000"/>
                  <a:gd name="connsiteX18" fmla="*/ 3744 w 10000"/>
                  <a:gd name="connsiteY18" fmla="*/ 8007 h 10000"/>
                  <a:gd name="connsiteX19" fmla="*/ 5000 w 10000"/>
                  <a:gd name="connsiteY19" fmla="*/ 8007 h 10000"/>
                  <a:gd name="connsiteX20" fmla="*/ 5000 w 10000"/>
                  <a:gd name="connsiteY20" fmla="*/ 9012 h 10000"/>
                  <a:gd name="connsiteX21" fmla="*/ 3744 w 10000"/>
                  <a:gd name="connsiteY21" fmla="*/ 9012 h 10000"/>
                  <a:gd name="connsiteX22" fmla="*/ 3744 w 10000"/>
                  <a:gd name="connsiteY22" fmla="*/ 10000 h 10000"/>
                  <a:gd name="connsiteX23" fmla="*/ 0 w 10000"/>
                  <a:gd name="connsiteY23" fmla="*/ 10000 h 10000"/>
                  <a:gd name="connsiteX0" fmla="*/ 0 w 6256"/>
                  <a:gd name="connsiteY0" fmla="*/ 10000 h 10000"/>
                  <a:gd name="connsiteX1" fmla="*/ 0 w 6256"/>
                  <a:gd name="connsiteY1" fmla="*/ 6014 h 10000"/>
                  <a:gd name="connsiteX2" fmla="*/ 1256 w 6256"/>
                  <a:gd name="connsiteY2" fmla="*/ 6014 h 10000"/>
                  <a:gd name="connsiteX3" fmla="*/ 1256 w 6256"/>
                  <a:gd name="connsiteY3" fmla="*/ 5009 h 10000"/>
                  <a:gd name="connsiteX4" fmla="*/ 2511 w 6256"/>
                  <a:gd name="connsiteY4" fmla="*/ 5009 h 10000"/>
                  <a:gd name="connsiteX5" fmla="*/ 2511 w 6256"/>
                  <a:gd name="connsiteY5" fmla="*/ 2011 h 10000"/>
                  <a:gd name="connsiteX6" fmla="*/ 1256 w 6256"/>
                  <a:gd name="connsiteY6" fmla="*/ 2011 h 10000"/>
                  <a:gd name="connsiteX7" fmla="*/ 1256 w 6256"/>
                  <a:gd name="connsiteY7" fmla="*/ 1005 h 10000"/>
                  <a:gd name="connsiteX8" fmla="*/ 2511 w 6256"/>
                  <a:gd name="connsiteY8" fmla="*/ 1005 h 10000"/>
                  <a:gd name="connsiteX9" fmla="*/ 2511 w 6256"/>
                  <a:gd name="connsiteY9" fmla="*/ 0 h 10000"/>
                  <a:gd name="connsiteX10" fmla="*/ 5000 w 6256"/>
                  <a:gd name="connsiteY10" fmla="*/ 0 h 10000"/>
                  <a:gd name="connsiteX11" fmla="*/ 5000 w 6256"/>
                  <a:gd name="connsiteY11" fmla="*/ 2011 h 10000"/>
                  <a:gd name="connsiteX12" fmla="*/ 6256 w 6256"/>
                  <a:gd name="connsiteY12" fmla="*/ 2011 h 10000"/>
                  <a:gd name="connsiteX13" fmla="*/ 6256 w 6256"/>
                  <a:gd name="connsiteY13" fmla="*/ 2998 h 10000"/>
                  <a:gd name="connsiteX14" fmla="*/ 6256 w 6256"/>
                  <a:gd name="connsiteY14" fmla="*/ 5009 h 10000"/>
                  <a:gd name="connsiteX15" fmla="*/ 6256 w 6256"/>
                  <a:gd name="connsiteY15" fmla="*/ 6014 h 10000"/>
                  <a:gd name="connsiteX16" fmla="*/ 3744 w 6256"/>
                  <a:gd name="connsiteY16" fmla="*/ 6014 h 10000"/>
                  <a:gd name="connsiteX17" fmla="*/ 3744 w 6256"/>
                  <a:gd name="connsiteY17" fmla="*/ 8007 h 10000"/>
                  <a:gd name="connsiteX18" fmla="*/ 5000 w 6256"/>
                  <a:gd name="connsiteY18" fmla="*/ 8007 h 10000"/>
                  <a:gd name="connsiteX19" fmla="*/ 5000 w 6256"/>
                  <a:gd name="connsiteY19" fmla="*/ 9012 h 10000"/>
                  <a:gd name="connsiteX20" fmla="*/ 3744 w 6256"/>
                  <a:gd name="connsiteY20" fmla="*/ 9012 h 10000"/>
                  <a:gd name="connsiteX21" fmla="*/ 3744 w 6256"/>
                  <a:gd name="connsiteY21" fmla="*/ 10000 h 10000"/>
                  <a:gd name="connsiteX22" fmla="*/ 0 w 6256"/>
                  <a:gd name="connsiteY22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2008 w 10000"/>
                  <a:gd name="connsiteY2" fmla="*/ 6014 h 10000"/>
                  <a:gd name="connsiteX3" fmla="*/ 2008 w 10000"/>
                  <a:gd name="connsiteY3" fmla="*/ 5009 h 10000"/>
                  <a:gd name="connsiteX4" fmla="*/ 4014 w 10000"/>
                  <a:gd name="connsiteY4" fmla="*/ 5009 h 10000"/>
                  <a:gd name="connsiteX5" fmla="*/ 4014 w 10000"/>
                  <a:gd name="connsiteY5" fmla="*/ 2011 h 10000"/>
                  <a:gd name="connsiteX6" fmla="*/ 2008 w 10000"/>
                  <a:gd name="connsiteY6" fmla="*/ 2011 h 10000"/>
                  <a:gd name="connsiteX7" fmla="*/ 2008 w 10000"/>
                  <a:gd name="connsiteY7" fmla="*/ 1005 h 10000"/>
                  <a:gd name="connsiteX8" fmla="*/ 4014 w 10000"/>
                  <a:gd name="connsiteY8" fmla="*/ 1005 h 10000"/>
                  <a:gd name="connsiteX9" fmla="*/ 4014 w 10000"/>
                  <a:gd name="connsiteY9" fmla="*/ 0 h 10000"/>
                  <a:gd name="connsiteX10" fmla="*/ 7992 w 10000"/>
                  <a:gd name="connsiteY10" fmla="*/ 0 h 10000"/>
                  <a:gd name="connsiteX11" fmla="*/ 7992 w 10000"/>
                  <a:gd name="connsiteY11" fmla="*/ 2011 h 10000"/>
                  <a:gd name="connsiteX12" fmla="*/ 10000 w 10000"/>
                  <a:gd name="connsiteY12" fmla="*/ 2011 h 10000"/>
                  <a:gd name="connsiteX13" fmla="*/ 10000 w 10000"/>
                  <a:gd name="connsiteY13" fmla="*/ 2998 h 10000"/>
                  <a:gd name="connsiteX14" fmla="*/ 10000 w 10000"/>
                  <a:gd name="connsiteY14" fmla="*/ 6014 h 10000"/>
                  <a:gd name="connsiteX15" fmla="*/ 5985 w 10000"/>
                  <a:gd name="connsiteY15" fmla="*/ 6014 h 10000"/>
                  <a:gd name="connsiteX16" fmla="*/ 5985 w 10000"/>
                  <a:gd name="connsiteY16" fmla="*/ 8007 h 10000"/>
                  <a:gd name="connsiteX17" fmla="*/ 7992 w 10000"/>
                  <a:gd name="connsiteY17" fmla="*/ 8007 h 10000"/>
                  <a:gd name="connsiteX18" fmla="*/ 7992 w 10000"/>
                  <a:gd name="connsiteY18" fmla="*/ 9012 h 10000"/>
                  <a:gd name="connsiteX19" fmla="*/ 5985 w 10000"/>
                  <a:gd name="connsiteY19" fmla="*/ 9012 h 10000"/>
                  <a:gd name="connsiteX20" fmla="*/ 5985 w 10000"/>
                  <a:gd name="connsiteY20" fmla="*/ 10000 h 10000"/>
                  <a:gd name="connsiteX21" fmla="*/ 0 w 10000"/>
                  <a:gd name="connsiteY21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2008 w 10000"/>
                  <a:gd name="connsiteY2" fmla="*/ 6014 h 10000"/>
                  <a:gd name="connsiteX3" fmla="*/ 2008 w 10000"/>
                  <a:gd name="connsiteY3" fmla="*/ 5009 h 10000"/>
                  <a:gd name="connsiteX4" fmla="*/ 4014 w 10000"/>
                  <a:gd name="connsiteY4" fmla="*/ 5009 h 10000"/>
                  <a:gd name="connsiteX5" fmla="*/ 4014 w 10000"/>
                  <a:gd name="connsiteY5" fmla="*/ 2011 h 10000"/>
                  <a:gd name="connsiteX6" fmla="*/ 2008 w 10000"/>
                  <a:gd name="connsiteY6" fmla="*/ 2011 h 10000"/>
                  <a:gd name="connsiteX7" fmla="*/ 2008 w 10000"/>
                  <a:gd name="connsiteY7" fmla="*/ 1005 h 10000"/>
                  <a:gd name="connsiteX8" fmla="*/ 4014 w 10000"/>
                  <a:gd name="connsiteY8" fmla="*/ 1005 h 10000"/>
                  <a:gd name="connsiteX9" fmla="*/ 4014 w 10000"/>
                  <a:gd name="connsiteY9" fmla="*/ 0 h 10000"/>
                  <a:gd name="connsiteX10" fmla="*/ 7992 w 10000"/>
                  <a:gd name="connsiteY10" fmla="*/ 0 h 10000"/>
                  <a:gd name="connsiteX11" fmla="*/ 7992 w 10000"/>
                  <a:gd name="connsiteY11" fmla="*/ 2011 h 10000"/>
                  <a:gd name="connsiteX12" fmla="*/ 10000 w 10000"/>
                  <a:gd name="connsiteY12" fmla="*/ 2011 h 10000"/>
                  <a:gd name="connsiteX13" fmla="*/ 10000 w 10000"/>
                  <a:gd name="connsiteY13" fmla="*/ 6014 h 10000"/>
                  <a:gd name="connsiteX14" fmla="*/ 5985 w 10000"/>
                  <a:gd name="connsiteY14" fmla="*/ 6014 h 10000"/>
                  <a:gd name="connsiteX15" fmla="*/ 5985 w 10000"/>
                  <a:gd name="connsiteY15" fmla="*/ 8007 h 10000"/>
                  <a:gd name="connsiteX16" fmla="*/ 7992 w 10000"/>
                  <a:gd name="connsiteY16" fmla="*/ 8007 h 10000"/>
                  <a:gd name="connsiteX17" fmla="*/ 7992 w 10000"/>
                  <a:gd name="connsiteY17" fmla="*/ 9012 h 10000"/>
                  <a:gd name="connsiteX18" fmla="*/ 5985 w 10000"/>
                  <a:gd name="connsiteY18" fmla="*/ 9012 h 10000"/>
                  <a:gd name="connsiteX19" fmla="*/ 5985 w 10000"/>
                  <a:gd name="connsiteY19" fmla="*/ 10000 h 10000"/>
                  <a:gd name="connsiteX20" fmla="*/ 0 w 10000"/>
                  <a:gd name="connsiteY20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0" y="6014"/>
                    </a:lnTo>
                    <a:lnTo>
                      <a:pt x="2008" y="6014"/>
                    </a:lnTo>
                    <a:lnTo>
                      <a:pt x="2008" y="5009"/>
                    </a:lnTo>
                    <a:lnTo>
                      <a:pt x="4014" y="5009"/>
                    </a:lnTo>
                    <a:lnTo>
                      <a:pt x="4014" y="2011"/>
                    </a:lnTo>
                    <a:lnTo>
                      <a:pt x="2008" y="2011"/>
                    </a:lnTo>
                    <a:lnTo>
                      <a:pt x="2008" y="1005"/>
                    </a:lnTo>
                    <a:lnTo>
                      <a:pt x="4014" y="1005"/>
                    </a:lnTo>
                    <a:lnTo>
                      <a:pt x="4014" y="0"/>
                    </a:lnTo>
                    <a:lnTo>
                      <a:pt x="7992" y="0"/>
                    </a:lnTo>
                    <a:lnTo>
                      <a:pt x="7992" y="2011"/>
                    </a:lnTo>
                    <a:lnTo>
                      <a:pt x="10000" y="2011"/>
                    </a:lnTo>
                    <a:lnTo>
                      <a:pt x="10000" y="6014"/>
                    </a:lnTo>
                    <a:lnTo>
                      <a:pt x="5985" y="6014"/>
                    </a:lnTo>
                    <a:lnTo>
                      <a:pt x="5985" y="8007"/>
                    </a:lnTo>
                    <a:lnTo>
                      <a:pt x="7992" y="8007"/>
                    </a:lnTo>
                    <a:lnTo>
                      <a:pt x="7992" y="9012"/>
                    </a:lnTo>
                    <a:lnTo>
                      <a:pt x="5985" y="9012"/>
                    </a:lnTo>
                    <a:lnTo>
                      <a:pt x="5985" y="10000"/>
                    </a:lnTo>
                    <a:lnTo>
                      <a:pt x="0" y="1000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" name="Freeform 1020"/>
              <p:cNvSpPr>
                <a:spLocks/>
              </p:cNvSpPr>
              <p:nvPr/>
            </p:nvSpPr>
            <p:spPr bwMode="auto">
              <a:xfrm>
                <a:off x="5591991" y="4171156"/>
                <a:ext cx="358753" cy="539831"/>
              </a:xfrm>
              <a:custGeom>
                <a:avLst/>
                <a:gdLst>
                  <a:gd name="T0" fmla="*/ 0 w 510"/>
                  <a:gd name="T1" fmla="*/ 567 h 567"/>
                  <a:gd name="T2" fmla="*/ 0 w 510"/>
                  <a:gd name="T3" fmla="*/ 341 h 567"/>
                  <a:gd name="T4" fmla="*/ 57 w 510"/>
                  <a:gd name="T5" fmla="*/ 341 h 567"/>
                  <a:gd name="T6" fmla="*/ 57 w 510"/>
                  <a:gd name="T7" fmla="*/ 284 h 567"/>
                  <a:gd name="T8" fmla="*/ 114 w 510"/>
                  <a:gd name="T9" fmla="*/ 284 h 567"/>
                  <a:gd name="T10" fmla="*/ 114 w 510"/>
                  <a:gd name="T11" fmla="*/ 114 h 567"/>
                  <a:gd name="T12" fmla="*/ 57 w 510"/>
                  <a:gd name="T13" fmla="*/ 114 h 567"/>
                  <a:gd name="T14" fmla="*/ 57 w 510"/>
                  <a:gd name="T15" fmla="*/ 57 h 567"/>
                  <a:gd name="T16" fmla="*/ 114 w 510"/>
                  <a:gd name="T17" fmla="*/ 57 h 567"/>
                  <a:gd name="T18" fmla="*/ 114 w 510"/>
                  <a:gd name="T19" fmla="*/ 0 h 567"/>
                  <a:gd name="T20" fmla="*/ 227 w 510"/>
                  <a:gd name="T21" fmla="*/ 0 h 567"/>
                  <a:gd name="T22" fmla="*/ 227 w 510"/>
                  <a:gd name="T23" fmla="*/ 114 h 567"/>
                  <a:gd name="T24" fmla="*/ 284 w 510"/>
                  <a:gd name="T25" fmla="*/ 114 h 567"/>
                  <a:gd name="T26" fmla="*/ 284 w 510"/>
                  <a:gd name="T27" fmla="*/ 170 h 567"/>
                  <a:gd name="T28" fmla="*/ 397 w 510"/>
                  <a:gd name="T29" fmla="*/ 170 h 567"/>
                  <a:gd name="T30" fmla="*/ 397 w 510"/>
                  <a:gd name="T31" fmla="*/ 57 h 567"/>
                  <a:gd name="T32" fmla="*/ 510 w 510"/>
                  <a:gd name="T33" fmla="*/ 57 h 567"/>
                  <a:gd name="T34" fmla="*/ 510 w 510"/>
                  <a:gd name="T35" fmla="*/ 227 h 567"/>
                  <a:gd name="T36" fmla="*/ 454 w 510"/>
                  <a:gd name="T37" fmla="*/ 227 h 567"/>
                  <a:gd name="T38" fmla="*/ 454 w 510"/>
                  <a:gd name="T39" fmla="*/ 397 h 567"/>
                  <a:gd name="T40" fmla="*/ 340 w 510"/>
                  <a:gd name="T41" fmla="*/ 397 h 567"/>
                  <a:gd name="T42" fmla="*/ 340 w 510"/>
                  <a:gd name="T43" fmla="*/ 284 h 567"/>
                  <a:gd name="T44" fmla="*/ 284 w 510"/>
                  <a:gd name="T45" fmla="*/ 284 h 567"/>
                  <a:gd name="T46" fmla="*/ 284 w 510"/>
                  <a:gd name="T47" fmla="*/ 341 h 567"/>
                  <a:gd name="T48" fmla="*/ 170 w 510"/>
                  <a:gd name="T49" fmla="*/ 341 h 567"/>
                  <a:gd name="T50" fmla="*/ 170 w 510"/>
                  <a:gd name="T51" fmla="*/ 454 h 567"/>
                  <a:gd name="T52" fmla="*/ 227 w 510"/>
                  <a:gd name="T53" fmla="*/ 454 h 567"/>
                  <a:gd name="T54" fmla="*/ 227 w 510"/>
                  <a:gd name="T55" fmla="*/ 511 h 567"/>
                  <a:gd name="T56" fmla="*/ 170 w 510"/>
                  <a:gd name="T57" fmla="*/ 511 h 567"/>
                  <a:gd name="T58" fmla="*/ 170 w 510"/>
                  <a:gd name="T59" fmla="*/ 567 h 567"/>
                  <a:gd name="T60" fmla="*/ 0 w 510"/>
                  <a:gd name="T61" fmla="*/ 567 h 567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7784 w 10000"/>
                  <a:gd name="connsiteY14" fmla="*/ 2998 h 10000"/>
                  <a:gd name="connsiteX15" fmla="*/ 7784 w 10000"/>
                  <a:gd name="connsiteY15" fmla="*/ 1005 h 10000"/>
                  <a:gd name="connsiteX16" fmla="*/ 10000 w 10000"/>
                  <a:gd name="connsiteY16" fmla="*/ 1005 h 10000"/>
                  <a:gd name="connsiteX17" fmla="*/ 10000 w 10000"/>
                  <a:gd name="connsiteY17" fmla="*/ 4004 h 10000"/>
                  <a:gd name="connsiteX18" fmla="*/ 8902 w 10000"/>
                  <a:gd name="connsiteY18" fmla="*/ 4004 h 10000"/>
                  <a:gd name="connsiteX19" fmla="*/ 8902 w 10000"/>
                  <a:gd name="connsiteY19" fmla="*/ 7002 h 10000"/>
                  <a:gd name="connsiteX20" fmla="*/ 6667 w 10000"/>
                  <a:gd name="connsiteY20" fmla="*/ 7002 h 10000"/>
                  <a:gd name="connsiteX21" fmla="*/ 6667 w 10000"/>
                  <a:gd name="connsiteY21" fmla="*/ 5009 h 10000"/>
                  <a:gd name="connsiteX22" fmla="*/ 5569 w 10000"/>
                  <a:gd name="connsiteY22" fmla="*/ 5009 h 10000"/>
                  <a:gd name="connsiteX23" fmla="*/ 3333 w 10000"/>
                  <a:gd name="connsiteY23" fmla="*/ 6014 h 10000"/>
                  <a:gd name="connsiteX24" fmla="*/ 3333 w 10000"/>
                  <a:gd name="connsiteY24" fmla="*/ 8007 h 10000"/>
                  <a:gd name="connsiteX25" fmla="*/ 4451 w 10000"/>
                  <a:gd name="connsiteY25" fmla="*/ 8007 h 10000"/>
                  <a:gd name="connsiteX26" fmla="*/ 4451 w 10000"/>
                  <a:gd name="connsiteY26" fmla="*/ 9012 h 10000"/>
                  <a:gd name="connsiteX27" fmla="*/ 3333 w 10000"/>
                  <a:gd name="connsiteY27" fmla="*/ 9012 h 10000"/>
                  <a:gd name="connsiteX28" fmla="*/ 3333 w 10000"/>
                  <a:gd name="connsiteY28" fmla="*/ 10000 h 10000"/>
                  <a:gd name="connsiteX29" fmla="*/ 0 w 10000"/>
                  <a:gd name="connsiteY29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998 h 10000"/>
                  <a:gd name="connsiteX13" fmla="*/ 7784 w 10000"/>
                  <a:gd name="connsiteY13" fmla="*/ 2998 h 10000"/>
                  <a:gd name="connsiteX14" fmla="*/ 7784 w 10000"/>
                  <a:gd name="connsiteY14" fmla="*/ 1005 h 10000"/>
                  <a:gd name="connsiteX15" fmla="*/ 10000 w 10000"/>
                  <a:gd name="connsiteY15" fmla="*/ 1005 h 10000"/>
                  <a:gd name="connsiteX16" fmla="*/ 10000 w 10000"/>
                  <a:gd name="connsiteY16" fmla="*/ 4004 h 10000"/>
                  <a:gd name="connsiteX17" fmla="*/ 8902 w 10000"/>
                  <a:gd name="connsiteY17" fmla="*/ 4004 h 10000"/>
                  <a:gd name="connsiteX18" fmla="*/ 8902 w 10000"/>
                  <a:gd name="connsiteY18" fmla="*/ 7002 h 10000"/>
                  <a:gd name="connsiteX19" fmla="*/ 6667 w 10000"/>
                  <a:gd name="connsiteY19" fmla="*/ 7002 h 10000"/>
                  <a:gd name="connsiteX20" fmla="*/ 6667 w 10000"/>
                  <a:gd name="connsiteY20" fmla="*/ 5009 h 10000"/>
                  <a:gd name="connsiteX21" fmla="*/ 5569 w 10000"/>
                  <a:gd name="connsiteY21" fmla="*/ 5009 h 10000"/>
                  <a:gd name="connsiteX22" fmla="*/ 3333 w 10000"/>
                  <a:gd name="connsiteY22" fmla="*/ 6014 h 10000"/>
                  <a:gd name="connsiteX23" fmla="*/ 3333 w 10000"/>
                  <a:gd name="connsiteY23" fmla="*/ 8007 h 10000"/>
                  <a:gd name="connsiteX24" fmla="*/ 4451 w 10000"/>
                  <a:gd name="connsiteY24" fmla="*/ 8007 h 10000"/>
                  <a:gd name="connsiteX25" fmla="*/ 4451 w 10000"/>
                  <a:gd name="connsiteY25" fmla="*/ 9012 h 10000"/>
                  <a:gd name="connsiteX26" fmla="*/ 3333 w 10000"/>
                  <a:gd name="connsiteY26" fmla="*/ 9012 h 10000"/>
                  <a:gd name="connsiteX27" fmla="*/ 3333 w 10000"/>
                  <a:gd name="connsiteY27" fmla="*/ 10000 h 10000"/>
                  <a:gd name="connsiteX28" fmla="*/ 0 w 10000"/>
                  <a:gd name="connsiteY28" fmla="*/ 10000 h 10000"/>
                  <a:gd name="connsiteX0" fmla="*/ 5569 w 10000"/>
                  <a:gd name="connsiteY0" fmla="*/ 2998 h 10000"/>
                  <a:gd name="connsiteX1" fmla="*/ 7784 w 10000"/>
                  <a:gd name="connsiteY1" fmla="*/ 2998 h 10000"/>
                  <a:gd name="connsiteX2" fmla="*/ 7784 w 10000"/>
                  <a:gd name="connsiteY2" fmla="*/ 1005 h 10000"/>
                  <a:gd name="connsiteX3" fmla="*/ 10000 w 10000"/>
                  <a:gd name="connsiteY3" fmla="*/ 1005 h 10000"/>
                  <a:gd name="connsiteX4" fmla="*/ 10000 w 10000"/>
                  <a:gd name="connsiteY4" fmla="*/ 4004 h 10000"/>
                  <a:gd name="connsiteX5" fmla="*/ 8902 w 10000"/>
                  <a:gd name="connsiteY5" fmla="*/ 4004 h 10000"/>
                  <a:gd name="connsiteX6" fmla="*/ 8902 w 10000"/>
                  <a:gd name="connsiteY6" fmla="*/ 7002 h 10000"/>
                  <a:gd name="connsiteX7" fmla="*/ 6667 w 10000"/>
                  <a:gd name="connsiteY7" fmla="*/ 7002 h 10000"/>
                  <a:gd name="connsiteX8" fmla="*/ 6667 w 10000"/>
                  <a:gd name="connsiteY8" fmla="*/ 5009 h 10000"/>
                  <a:gd name="connsiteX9" fmla="*/ 5569 w 10000"/>
                  <a:gd name="connsiteY9" fmla="*/ 5009 h 10000"/>
                  <a:gd name="connsiteX10" fmla="*/ 3333 w 10000"/>
                  <a:gd name="connsiteY10" fmla="*/ 6014 h 10000"/>
                  <a:gd name="connsiteX11" fmla="*/ 3333 w 10000"/>
                  <a:gd name="connsiteY11" fmla="*/ 8007 h 10000"/>
                  <a:gd name="connsiteX12" fmla="*/ 4451 w 10000"/>
                  <a:gd name="connsiteY12" fmla="*/ 8007 h 10000"/>
                  <a:gd name="connsiteX13" fmla="*/ 4451 w 10000"/>
                  <a:gd name="connsiteY13" fmla="*/ 9012 h 10000"/>
                  <a:gd name="connsiteX14" fmla="*/ 3333 w 10000"/>
                  <a:gd name="connsiteY14" fmla="*/ 9012 h 10000"/>
                  <a:gd name="connsiteX15" fmla="*/ 3333 w 10000"/>
                  <a:gd name="connsiteY15" fmla="*/ 10000 h 10000"/>
                  <a:gd name="connsiteX16" fmla="*/ 0 w 10000"/>
                  <a:gd name="connsiteY16" fmla="*/ 10000 h 10000"/>
                  <a:gd name="connsiteX17" fmla="*/ 0 w 10000"/>
                  <a:gd name="connsiteY17" fmla="*/ 6014 h 10000"/>
                  <a:gd name="connsiteX18" fmla="*/ 1118 w 10000"/>
                  <a:gd name="connsiteY18" fmla="*/ 6014 h 10000"/>
                  <a:gd name="connsiteX19" fmla="*/ 1118 w 10000"/>
                  <a:gd name="connsiteY19" fmla="*/ 5009 h 10000"/>
                  <a:gd name="connsiteX20" fmla="*/ 2235 w 10000"/>
                  <a:gd name="connsiteY20" fmla="*/ 5009 h 10000"/>
                  <a:gd name="connsiteX21" fmla="*/ 2235 w 10000"/>
                  <a:gd name="connsiteY21" fmla="*/ 2011 h 10000"/>
                  <a:gd name="connsiteX22" fmla="*/ 1118 w 10000"/>
                  <a:gd name="connsiteY22" fmla="*/ 2011 h 10000"/>
                  <a:gd name="connsiteX23" fmla="*/ 1118 w 10000"/>
                  <a:gd name="connsiteY23" fmla="*/ 1005 h 10000"/>
                  <a:gd name="connsiteX24" fmla="*/ 2235 w 10000"/>
                  <a:gd name="connsiteY24" fmla="*/ 1005 h 10000"/>
                  <a:gd name="connsiteX25" fmla="*/ 2235 w 10000"/>
                  <a:gd name="connsiteY25" fmla="*/ 0 h 10000"/>
                  <a:gd name="connsiteX26" fmla="*/ 4451 w 10000"/>
                  <a:gd name="connsiteY26" fmla="*/ 0 h 10000"/>
                  <a:gd name="connsiteX27" fmla="*/ 5580 w 10000"/>
                  <a:gd name="connsiteY27" fmla="*/ 3027 h 10000"/>
                  <a:gd name="connsiteX0" fmla="*/ 5569 w 10000"/>
                  <a:gd name="connsiteY0" fmla="*/ 2998 h 10000"/>
                  <a:gd name="connsiteX1" fmla="*/ 7784 w 10000"/>
                  <a:gd name="connsiteY1" fmla="*/ 2998 h 10000"/>
                  <a:gd name="connsiteX2" fmla="*/ 7784 w 10000"/>
                  <a:gd name="connsiteY2" fmla="*/ 1005 h 10000"/>
                  <a:gd name="connsiteX3" fmla="*/ 10000 w 10000"/>
                  <a:gd name="connsiteY3" fmla="*/ 1005 h 10000"/>
                  <a:gd name="connsiteX4" fmla="*/ 10000 w 10000"/>
                  <a:gd name="connsiteY4" fmla="*/ 4004 h 10000"/>
                  <a:gd name="connsiteX5" fmla="*/ 8902 w 10000"/>
                  <a:gd name="connsiteY5" fmla="*/ 4004 h 10000"/>
                  <a:gd name="connsiteX6" fmla="*/ 8902 w 10000"/>
                  <a:gd name="connsiteY6" fmla="*/ 7002 h 10000"/>
                  <a:gd name="connsiteX7" fmla="*/ 6667 w 10000"/>
                  <a:gd name="connsiteY7" fmla="*/ 7002 h 10000"/>
                  <a:gd name="connsiteX8" fmla="*/ 6667 w 10000"/>
                  <a:gd name="connsiteY8" fmla="*/ 5009 h 10000"/>
                  <a:gd name="connsiteX9" fmla="*/ 5569 w 10000"/>
                  <a:gd name="connsiteY9" fmla="*/ 5009 h 10000"/>
                  <a:gd name="connsiteX10" fmla="*/ 3333 w 10000"/>
                  <a:gd name="connsiteY10" fmla="*/ 6014 h 10000"/>
                  <a:gd name="connsiteX11" fmla="*/ 3333 w 10000"/>
                  <a:gd name="connsiteY11" fmla="*/ 8007 h 10000"/>
                  <a:gd name="connsiteX12" fmla="*/ 4451 w 10000"/>
                  <a:gd name="connsiteY12" fmla="*/ 8007 h 10000"/>
                  <a:gd name="connsiteX13" fmla="*/ 4451 w 10000"/>
                  <a:gd name="connsiteY13" fmla="*/ 9012 h 10000"/>
                  <a:gd name="connsiteX14" fmla="*/ 3333 w 10000"/>
                  <a:gd name="connsiteY14" fmla="*/ 9012 h 10000"/>
                  <a:gd name="connsiteX15" fmla="*/ 3333 w 10000"/>
                  <a:gd name="connsiteY15" fmla="*/ 10000 h 10000"/>
                  <a:gd name="connsiteX16" fmla="*/ 0 w 10000"/>
                  <a:gd name="connsiteY16" fmla="*/ 10000 h 10000"/>
                  <a:gd name="connsiteX17" fmla="*/ 1118 w 10000"/>
                  <a:gd name="connsiteY17" fmla="*/ 6014 h 10000"/>
                  <a:gd name="connsiteX18" fmla="*/ 1118 w 10000"/>
                  <a:gd name="connsiteY18" fmla="*/ 5009 h 10000"/>
                  <a:gd name="connsiteX19" fmla="*/ 2235 w 10000"/>
                  <a:gd name="connsiteY19" fmla="*/ 5009 h 10000"/>
                  <a:gd name="connsiteX20" fmla="*/ 2235 w 10000"/>
                  <a:gd name="connsiteY20" fmla="*/ 2011 h 10000"/>
                  <a:gd name="connsiteX21" fmla="*/ 1118 w 10000"/>
                  <a:gd name="connsiteY21" fmla="*/ 2011 h 10000"/>
                  <a:gd name="connsiteX22" fmla="*/ 1118 w 10000"/>
                  <a:gd name="connsiteY22" fmla="*/ 1005 h 10000"/>
                  <a:gd name="connsiteX23" fmla="*/ 2235 w 10000"/>
                  <a:gd name="connsiteY23" fmla="*/ 1005 h 10000"/>
                  <a:gd name="connsiteX24" fmla="*/ 2235 w 10000"/>
                  <a:gd name="connsiteY24" fmla="*/ 0 h 10000"/>
                  <a:gd name="connsiteX25" fmla="*/ 4451 w 10000"/>
                  <a:gd name="connsiteY25" fmla="*/ 0 h 10000"/>
                  <a:gd name="connsiteX26" fmla="*/ 5580 w 10000"/>
                  <a:gd name="connsiteY26" fmla="*/ 3027 h 10000"/>
                  <a:gd name="connsiteX0" fmla="*/ 5569 w 10000"/>
                  <a:gd name="connsiteY0" fmla="*/ 2998 h 10000"/>
                  <a:gd name="connsiteX1" fmla="*/ 7784 w 10000"/>
                  <a:gd name="connsiteY1" fmla="*/ 2998 h 10000"/>
                  <a:gd name="connsiteX2" fmla="*/ 7784 w 10000"/>
                  <a:gd name="connsiteY2" fmla="*/ 1005 h 10000"/>
                  <a:gd name="connsiteX3" fmla="*/ 10000 w 10000"/>
                  <a:gd name="connsiteY3" fmla="*/ 1005 h 10000"/>
                  <a:gd name="connsiteX4" fmla="*/ 10000 w 10000"/>
                  <a:gd name="connsiteY4" fmla="*/ 4004 h 10000"/>
                  <a:gd name="connsiteX5" fmla="*/ 8902 w 10000"/>
                  <a:gd name="connsiteY5" fmla="*/ 4004 h 10000"/>
                  <a:gd name="connsiteX6" fmla="*/ 8902 w 10000"/>
                  <a:gd name="connsiteY6" fmla="*/ 7002 h 10000"/>
                  <a:gd name="connsiteX7" fmla="*/ 6667 w 10000"/>
                  <a:gd name="connsiteY7" fmla="*/ 7002 h 10000"/>
                  <a:gd name="connsiteX8" fmla="*/ 6667 w 10000"/>
                  <a:gd name="connsiteY8" fmla="*/ 5009 h 10000"/>
                  <a:gd name="connsiteX9" fmla="*/ 5569 w 10000"/>
                  <a:gd name="connsiteY9" fmla="*/ 5009 h 10000"/>
                  <a:gd name="connsiteX10" fmla="*/ 3333 w 10000"/>
                  <a:gd name="connsiteY10" fmla="*/ 6014 h 10000"/>
                  <a:gd name="connsiteX11" fmla="*/ 3333 w 10000"/>
                  <a:gd name="connsiteY11" fmla="*/ 8007 h 10000"/>
                  <a:gd name="connsiteX12" fmla="*/ 4451 w 10000"/>
                  <a:gd name="connsiteY12" fmla="*/ 8007 h 10000"/>
                  <a:gd name="connsiteX13" fmla="*/ 4451 w 10000"/>
                  <a:gd name="connsiteY13" fmla="*/ 9012 h 10000"/>
                  <a:gd name="connsiteX14" fmla="*/ 3333 w 10000"/>
                  <a:gd name="connsiteY14" fmla="*/ 9012 h 10000"/>
                  <a:gd name="connsiteX15" fmla="*/ 3333 w 10000"/>
                  <a:gd name="connsiteY15" fmla="*/ 10000 h 10000"/>
                  <a:gd name="connsiteX16" fmla="*/ 0 w 10000"/>
                  <a:gd name="connsiteY16" fmla="*/ 10000 h 10000"/>
                  <a:gd name="connsiteX17" fmla="*/ 1118 w 10000"/>
                  <a:gd name="connsiteY17" fmla="*/ 5009 h 10000"/>
                  <a:gd name="connsiteX18" fmla="*/ 2235 w 10000"/>
                  <a:gd name="connsiteY18" fmla="*/ 5009 h 10000"/>
                  <a:gd name="connsiteX19" fmla="*/ 2235 w 10000"/>
                  <a:gd name="connsiteY19" fmla="*/ 2011 h 10000"/>
                  <a:gd name="connsiteX20" fmla="*/ 1118 w 10000"/>
                  <a:gd name="connsiteY20" fmla="*/ 2011 h 10000"/>
                  <a:gd name="connsiteX21" fmla="*/ 1118 w 10000"/>
                  <a:gd name="connsiteY21" fmla="*/ 1005 h 10000"/>
                  <a:gd name="connsiteX22" fmla="*/ 2235 w 10000"/>
                  <a:gd name="connsiteY22" fmla="*/ 1005 h 10000"/>
                  <a:gd name="connsiteX23" fmla="*/ 2235 w 10000"/>
                  <a:gd name="connsiteY23" fmla="*/ 0 h 10000"/>
                  <a:gd name="connsiteX24" fmla="*/ 4451 w 10000"/>
                  <a:gd name="connsiteY24" fmla="*/ 0 h 10000"/>
                  <a:gd name="connsiteX25" fmla="*/ 5580 w 10000"/>
                  <a:gd name="connsiteY25" fmla="*/ 3027 h 10000"/>
                  <a:gd name="connsiteX0" fmla="*/ 4451 w 8882"/>
                  <a:gd name="connsiteY0" fmla="*/ 2998 h 10000"/>
                  <a:gd name="connsiteX1" fmla="*/ 6666 w 8882"/>
                  <a:gd name="connsiteY1" fmla="*/ 2998 h 10000"/>
                  <a:gd name="connsiteX2" fmla="*/ 6666 w 8882"/>
                  <a:gd name="connsiteY2" fmla="*/ 1005 h 10000"/>
                  <a:gd name="connsiteX3" fmla="*/ 8882 w 8882"/>
                  <a:gd name="connsiteY3" fmla="*/ 1005 h 10000"/>
                  <a:gd name="connsiteX4" fmla="*/ 8882 w 8882"/>
                  <a:gd name="connsiteY4" fmla="*/ 4004 h 10000"/>
                  <a:gd name="connsiteX5" fmla="*/ 7784 w 8882"/>
                  <a:gd name="connsiteY5" fmla="*/ 4004 h 10000"/>
                  <a:gd name="connsiteX6" fmla="*/ 7784 w 8882"/>
                  <a:gd name="connsiteY6" fmla="*/ 7002 h 10000"/>
                  <a:gd name="connsiteX7" fmla="*/ 5549 w 8882"/>
                  <a:gd name="connsiteY7" fmla="*/ 7002 h 10000"/>
                  <a:gd name="connsiteX8" fmla="*/ 5549 w 8882"/>
                  <a:gd name="connsiteY8" fmla="*/ 5009 h 10000"/>
                  <a:gd name="connsiteX9" fmla="*/ 4451 w 8882"/>
                  <a:gd name="connsiteY9" fmla="*/ 5009 h 10000"/>
                  <a:gd name="connsiteX10" fmla="*/ 2215 w 8882"/>
                  <a:gd name="connsiteY10" fmla="*/ 6014 h 10000"/>
                  <a:gd name="connsiteX11" fmla="*/ 2215 w 8882"/>
                  <a:gd name="connsiteY11" fmla="*/ 8007 h 10000"/>
                  <a:gd name="connsiteX12" fmla="*/ 3333 w 8882"/>
                  <a:gd name="connsiteY12" fmla="*/ 8007 h 10000"/>
                  <a:gd name="connsiteX13" fmla="*/ 3333 w 8882"/>
                  <a:gd name="connsiteY13" fmla="*/ 9012 h 10000"/>
                  <a:gd name="connsiteX14" fmla="*/ 2215 w 8882"/>
                  <a:gd name="connsiteY14" fmla="*/ 9012 h 10000"/>
                  <a:gd name="connsiteX15" fmla="*/ 2215 w 8882"/>
                  <a:gd name="connsiteY15" fmla="*/ 10000 h 10000"/>
                  <a:gd name="connsiteX16" fmla="*/ 0 w 8882"/>
                  <a:gd name="connsiteY16" fmla="*/ 5009 h 10000"/>
                  <a:gd name="connsiteX17" fmla="*/ 1117 w 8882"/>
                  <a:gd name="connsiteY17" fmla="*/ 5009 h 10000"/>
                  <a:gd name="connsiteX18" fmla="*/ 1117 w 8882"/>
                  <a:gd name="connsiteY18" fmla="*/ 2011 h 10000"/>
                  <a:gd name="connsiteX19" fmla="*/ 0 w 8882"/>
                  <a:gd name="connsiteY19" fmla="*/ 2011 h 10000"/>
                  <a:gd name="connsiteX20" fmla="*/ 0 w 8882"/>
                  <a:gd name="connsiteY20" fmla="*/ 1005 h 10000"/>
                  <a:gd name="connsiteX21" fmla="*/ 1117 w 8882"/>
                  <a:gd name="connsiteY21" fmla="*/ 1005 h 10000"/>
                  <a:gd name="connsiteX22" fmla="*/ 1117 w 8882"/>
                  <a:gd name="connsiteY22" fmla="*/ 0 h 10000"/>
                  <a:gd name="connsiteX23" fmla="*/ 3333 w 8882"/>
                  <a:gd name="connsiteY23" fmla="*/ 0 h 10000"/>
                  <a:gd name="connsiteX24" fmla="*/ 4462 w 8882"/>
                  <a:gd name="connsiteY24" fmla="*/ 3027 h 10000"/>
                  <a:gd name="connsiteX0" fmla="*/ 5011 w 10000"/>
                  <a:gd name="connsiteY0" fmla="*/ 2998 h 9012"/>
                  <a:gd name="connsiteX1" fmla="*/ 7505 w 10000"/>
                  <a:gd name="connsiteY1" fmla="*/ 2998 h 9012"/>
                  <a:gd name="connsiteX2" fmla="*/ 7505 w 10000"/>
                  <a:gd name="connsiteY2" fmla="*/ 1005 h 9012"/>
                  <a:gd name="connsiteX3" fmla="*/ 10000 w 10000"/>
                  <a:gd name="connsiteY3" fmla="*/ 1005 h 9012"/>
                  <a:gd name="connsiteX4" fmla="*/ 10000 w 10000"/>
                  <a:gd name="connsiteY4" fmla="*/ 4004 h 9012"/>
                  <a:gd name="connsiteX5" fmla="*/ 8764 w 10000"/>
                  <a:gd name="connsiteY5" fmla="*/ 4004 h 9012"/>
                  <a:gd name="connsiteX6" fmla="*/ 8764 w 10000"/>
                  <a:gd name="connsiteY6" fmla="*/ 7002 h 9012"/>
                  <a:gd name="connsiteX7" fmla="*/ 6247 w 10000"/>
                  <a:gd name="connsiteY7" fmla="*/ 7002 h 9012"/>
                  <a:gd name="connsiteX8" fmla="*/ 6247 w 10000"/>
                  <a:gd name="connsiteY8" fmla="*/ 5009 h 9012"/>
                  <a:gd name="connsiteX9" fmla="*/ 5011 w 10000"/>
                  <a:gd name="connsiteY9" fmla="*/ 5009 h 9012"/>
                  <a:gd name="connsiteX10" fmla="*/ 2494 w 10000"/>
                  <a:gd name="connsiteY10" fmla="*/ 6014 h 9012"/>
                  <a:gd name="connsiteX11" fmla="*/ 2494 w 10000"/>
                  <a:gd name="connsiteY11" fmla="*/ 8007 h 9012"/>
                  <a:gd name="connsiteX12" fmla="*/ 3753 w 10000"/>
                  <a:gd name="connsiteY12" fmla="*/ 8007 h 9012"/>
                  <a:gd name="connsiteX13" fmla="*/ 3753 w 10000"/>
                  <a:gd name="connsiteY13" fmla="*/ 9012 h 9012"/>
                  <a:gd name="connsiteX14" fmla="*/ 2494 w 10000"/>
                  <a:gd name="connsiteY14" fmla="*/ 9012 h 9012"/>
                  <a:gd name="connsiteX15" fmla="*/ 0 w 10000"/>
                  <a:gd name="connsiteY15" fmla="*/ 5009 h 9012"/>
                  <a:gd name="connsiteX16" fmla="*/ 1258 w 10000"/>
                  <a:gd name="connsiteY16" fmla="*/ 5009 h 9012"/>
                  <a:gd name="connsiteX17" fmla="*/ 1258 w 10000"/>
                  <a:gd name="connsiteY17" fmla="*/ 2011 h 9012"/>
                  <a:gd name="connsiteX18" fmla="*/ 0 w 10000"/>
                  <a:gd name="connsiteY18" fmla="*/ 2011 h 9012"/>
                  <a:gd name="connsiteX19" fmla="*/ 0 w 10000"/>
                  <a:gd name="connsiteY19" fmla="*/ 1005 h 9012"/>
                  <a:gd name="connsiteX20" fmla="*/ 1258 w 10000"/>
                  <a:gd name="connsiteY20" fmla="*/ 1005 h 9012"/>
                  <a:gd name="connsiteX21" fmla="*/ 1258 w 10000"/>
                  <a:gd name="connsiteY21" fmla="*/ 0 h 9012"/>
                  <a:gd name="connsiteX22" fmla="*/ 3753 w 10000"/>
                  <a:gd name="connsiteY22" fmla="*/ 0 h 9012"/>
                  <a:gd name="connsiteX23" fmla="*/ 5024 w 10000"/>
                  <a:gd name="connsiteY23" fmla="*/ 3027 h 9012"/>
                  <a:gd name="connsiteX0" fmla="*/ 5011 w 10000"/>
                  <a:gd name="connsiteY0" fmla="*/ 3327 h 10000"/>
                  <a:gd name="connsiteX1" fmla="*/ 7505 w 10000"/>
                  <a:gd name="connsiteY1" fmla="*/ 3327 h 10000"/>
                  <a:gd name="connsiteX2" fmla="*/ 7505 w 10000"/>
                  <a:gd name="connsiteY2" fmla="*/ 1115 h 10000"/>
                  <a:gd name="connsiteX3" fmla="*/ 10000 w 10000"/>
                  <a:gd name="connsiteY3" fmla="*/ 1115 h 10000"/>
                  <a:gd name="connsiteX4" fmla="*/ 10000 w 10000"/>
                  <a:gd name="connsiteY4" fmla="*/ 4443 h 10000"/>
                  <a:gd name="connsiteX5" fmla="*/ 8764 w 10000"/>
                  <a:gd name="connsiteY5" fmla="*/ 4443 h 10000"/>
                  <a:gd name="connsiteX6" fmla="*/ 8764 w 10000"/>
                  <a:gd name="connsiteY6" fmla="*/ 7770 h 10000"/>
                  <a:gd name="connsiteX7" fmla="*/ 6247 w 10000"/>
                  <a:gd name="connsiteY7" fmla="*/ 7770 h 10000"/>
                  <a:gd name="connsiteX8" fmla="*/ 6247 w 10000"/>
                  <a:gd name="connsiteY8" fmla="*/ 5558 h 10000"/>
                  <a:gd name="connsiteX9" fmla="*/ 5011 w 10000"/>
                  <a:gd name="connsiteY9" fmla="*/ 5558 h 10000"/>
                  <a:gd name="connsiteX10" fmla="*/ 2494 w 10000"/>
                  <a:gd name="connsiteY10" fmla="*/ 6673 h 10000"/>
                  <a:gd name="connsiteX11" fmla="*/ 2494 w 10000"/>
                  <a:gd name="connsiteY11" fmla="*/ 8885 h 10000"/>
                  <a:gd name="connsiteX12" fmla="*/ 3753 w 10000"/>
                  <a:gd name="connsiteY12" fmla="*/ 8885 h 10000"/>
                  <a:gd name="connsiteX13" fmla="*/ 3753 w 10000"/>
                  <a:gd name="connsiteY13" fmla="*/ 10000 h 10000"/>
                  <a:gd name="connsiteX14" fmla="*/ 0 w 10000"/>
                  <a:gd name="connsiteY14" fmla="*/ 5558 h 10000"/>
                  <a:gd name="connsiteX15" fmla="*/ 1258 w 10000"/>
                  <a:gd name="connsiteY15" fmla="*/ 5558 h 10000"/>
                  <a:gd name="connsiteX16" fmla="*/ 1258 w 10000"/>
                  <a:gd name="connsiteY16" fmla="*/ 2231 h 10000"/>
                  <a:gd name="connsiteX17" fmla="*/ 0 w 10000"/>
                  <a:gd name="connsiteY17" fmla="*/ 2231 h 10000"/>
                  <a:gd name="connsiteX18" fmla="*/ 0 w 10000"/>
                  <a:gd name="connsiteY18" fmla="*/ 1115 h 10000"/>
                  <a:gd name="connsiteX19" fmla="*/ 1258 w 10000"/>
                  <a:gd name="connsiteY19" fmla="*/ 1115 h 10000"/>
                  <a:gd name="connsiteX20" fmla="*/ 1258 w 10000"/>
                  <a:gd name="connsiteY20" fmla="*/ 0 h 10000"/>
                  <a:gd name="connsiteX21" fmla="*/ 3753 w 10000"/>
                  <a:gd name="connsiteY21" fmla="*/ 0 h 10000"/>
                  <a:gd name="connsiteX22" fmla="*/ 5024 w 10000"/>
                  <a:gd name="connsiteY22" fmla="*/ 3359 h 10000"/>
                  <a:gd name="connsiteX0" fmla="*/ 5011 w 10000"/>
                  <a:gd name="connsiteY0" fmla="*/ 3327 h 10000"/>
                  <a:gd name="connsiteX1" fmla="*/ 7505 w 10000"/>
                  <a:gd name="connsiteY1" fmla="*/ 3327 h 10000"/>
                  <a:gd name="connsiteX2" fmla="*/ 7505 w 10000"/>
                  <a:gd name="connsiteY2" fmla="*/ 1115 h 10000"/>
                  <a:gd name="connsiteX3" fmla="*/ 10000 w 10000"/>
                  <a:gd name="connsiteY3" fmla="*/ 1115 h 10000"/>
                  <a:gd name="connsiteX4" fmla="*/ 10000 w 10000"/>
                  <a:gd name="connsiteY4" fmla="*/ 4443 h 10000"/>
                  <a:gd name="connsiteX5" fmla="*/ 8764 w 10000"/>
                  <a:gd name="connsiteY5" fmla="*/ 4443 h 10000"/>
                  <a:gd name="connsiteX6" fmla="*/ 8764 w 10000"/>
                  <a:gd name="connsiteY6" fmla="*/ 7770 h 10000"/>
                  <a:gd name="connsiteX7" fmla="*/ 6247 w 10000"/>
                  <a:gd name="connsiteY7" fmla="*/ 7770 h 10000"/>
                  <a:gd name="connsiteX8" fmla="*/ 6247 w 10000"/>
                  <a:gd name="connsiteY8" fmla="*/ 5558 h 10000"/>
                  <a:gd name="connsiteX9" fmla="*/ 5011 w 10000"/>
                  <a:gd name="connsiteY9" fmla="*/ 5558 h 10000"/>
                  <a:gd name="connsiteX10" fmla="*/ 2494 w 10000"/>
                  <a:gd name="connsiteY10" fmla="*/ 6673 h 10000"/>
                  <a:gd name="connsiteX11" fmla="*/ 3753 w 10000"/>
                  <a:gd name="connsiteY11" fmla="*/ 8885 h 10000"/>
                  <a:gd name="connsiteX12" fmla="*/ 3753 w 10000"/>
                  <a:gd name="connsiteY12" fmla="*/ 10000 h 10000"/>
                  <a:gd name="connsiteX13" fmla="*/ 0 w 10000"/>
                  <a:gd name="connsiteY13" fmla="*/ 5558 h 10000"/>
                  <a:gd name="connsiteX14" fmla="*/ 1258 w 10000"/>
                  <a:gd name="connsiteY14" fmla="*/ 5558 h 10000"/>
                  <a:gd name="connsiteX15" fmla="*/ 1258 w 10000"/>
                  <a:gd name="connsiteY15" fmla="*/ 2231 h 10000"/>
                  <a:gd name="connsiteX16" fmla="*/ 0 w 10000"/>
                  <a:gd name="connsiteY16" fmla="*/ 2231 h 10000"/>
                  <a:gd name="connsiteX17" fmla="*/ 0 w 10000"/>
                  <a:gd name="connsiteY17" fmla="*/ 1115 h 10000"/>
                  <a:gd name="connsiteX18" fmla="*/ 1258 w 10000"/>
                  <a:gd name="connsiteY18" fmla="*/ 1115 h 10000"/>
                  <a:gd name="connsiteX19" fmla="*/ 1258 w 10000"/>
                  <a:gd name="connsiteY19" fmla="*/ 0 h 10000"/>
                  <a:gd name="connsiteX20" fmla="*/ 3753 w 10000"/>
                  <a:gd name="connsiteY20" fmla="*/ 0 h 10000"/>
                  <a:gd name="connsiteX21" fmla="*/ 5024 w 10000"/>
                  <a:gd name="connsiteY21" fmla="*/ 3359 h 10000"/>
                  <a:gd name="connsiteX0" fmla="*/ 5011 w 10000"/>
                  <a:gd name="connsiteY0" fmla="*/ 3327 h 10000"/>
                  <a:gd name="connsiteX1" fmla="*/ 7505 w 10000"/>
                  <a:gd name="connsiteY1" fmla="*/ 3327 h 10000"/>
                  <a:gd name="connsiteX2" fmla="*/ 7505 w 10000"/>
                  <a:gd name="connsiteY2" fmla="*/ 1115 h 10000"/>
                  <a:gd name="connsiteX3" fmla="*/ 10000 w 10000"/>
                  <a:gd name="connsiteY3" fmla="*/ 1115 h 10000"/>
                  <a:gd name="connsiteX4" fmla="*/ 10000 w 10000"/>
                  <a:gd name="connsiteY4" fmla="*/ 4443 h 10000"/>
                  <a:gd name="connsiteX5" fmla="*/ 8764 w 10000"/>
                  <a:gd name="connsiteY5" fmla="*/ 4443 h 10000"/>
                  <a:gd name="connsiteX6" fmla="*/ 8764 w 10000"/>
                  <a:gd name="connsiteY6" fmla="*/ 7770 h 10000"/>
                  <a:gd name="connsiteX7" fmla="*/ 6247 w 10000"/>
                  <a:gd name="connsiteY7" fmla="*/ 7770 h 10000"/>
                  <a:gd name="connsiteX8" fmla="*/ 6247 w 10000"/>
                  <a:gd name="connsiteY8" fmla="*/ 5558 h 10000"/>
                  <a:gd name="connsiteX9" fmla="*/ 5011 w 10000"/>
                  <a:gd name="connsiteY9" fmla="*/ 5558 h 10000"/>
                  <a:gd name="connsiteX10" fmla="*/ 3753 w 10000"/>
                  <a:gd name="connsiteY10" fmla="*/ 8885 h 10000"/>
                  <a:gd name="connsiteX11" fmla="*/ 3753 w 10000"/>
                  <a:gd name="connsiteY11" fmla="*/ 10000 h 10000"/>
                  <a:gd name="connsiteX12" fmla="*/ 0 w 10000"/>
                  <a:gd name="connsiteY12" fmla="*/ 5558 h 10000"/>
                  <a:gd name="connsiteX13" fmla="*/ 1258 w 10000"/>
                  <a:gd name="connsiteY13" fmla="*/ 5558 h 10000"/>
                  <a:gd name="connsiteX14" fmla="*/ 1258 w 10000"/>
                  <a:gd name="connsiteY14" fmla="*/ 2231 h 10000"/>
                  <a:gd name="connsiteX15" fmla="*/ 0 w 10000"/>
                  <a:gd name="connsiteY15" fmla="*/ 2231 h 10000"/>
                  <a:gd name="connsiteX16" fmla="*/ 0 w 10000"/>
                  <a:gd name="connsiteY16" fmla="*/ 1115 h 10000"/>
                  <a:gd name="connsiteX17" fmla="*/ 1258 w 10000"/>
                  <a:gd name="connsiteY17" fmla="*/ 1115 h 10000"/>
                  <a:gd name="connsiteX18" fmla="*/ 1258 w 10000"/>
                  <a:gd name="connsiteY18" fmla="*/ 0 h 10000"/>
                  <a:gd name="connsiteX19" fmla="*/ 3753 w 10000"/>
                  <a:gd name="connsiteY19" fmla="*/ 0 h 10000"/>
                  <a:gd name="connsiteX20" fmla="*/ 5024 w 10000"/>
                  <a:gd name="connsiteY20" fmla="*/ 3359 h 10000"/>
                  <a:gd name="connsiteX0" fmla="*/ 5011 w 10000"/>
                  <a:gd name="connsiteY0" fmla="*/ 3327 h 10000"/>
                  <a:gd name="connsiteX1" fmla="*/ 7505 w 10000"/>
                  <a:gd name="connsiteY1" fmla="*/ 3327 h 10000"/>
                  <a:gd name="connsiteX2" fmla="*/ 7505 w 10000"/>
                  <a:gd name="connsiteY2" fmla="*/ 1115 h 10000"/>
                  <a:gd name="connsiteX3" fmla="*/ 10000 w 10000"/>
                  <a:gd name="connsiteY3" fmla="*/ 1115 h 10000"/>
                  <a:gd name="connsiteX4" fmla="*/ 10000 w 10000"/>
                  <a:gd name="connsiteY4" fmla="*/ 4443 h 10000"/>
                  <a:gd name="connsiteX5" fmla="*/ 8764 w 10000"/>
                  <a:gd name="connsiteY5" fmla="*/ 4443 h 10000"/>
                  <a:gd name="connsiteX6" fmla="*/ 8764 w 10000"/>
                  <a:gd name="connsiteY6" fmla="*/ 7770 h 10000"/>
                  <a:gd name="connsiteX7" fmla="*/ 6247 w 10000"/>
                  <a:gd name="connsiteY7" fmla="*/ 7770 h 10000"/>
                  <a:gd name="connsiteX8" fmla="*/ 6247 w 10000"/>
                  <a:gd name="connsiteY8" fmla="*/ 5558 h 10000"/>
                  <a:gd name="connsiteX9" fmla="*/ 5011 w 10000"/>
                  <a:gd name="connsiteY9" fmla="*/ 5558 h 10000"/>
                  <a:gd name="connsiteX10" fmla="*/ 3753 w 10000"/>
                  <a:gd name="connsiteY10" fmla="*/ 8885 h 10000"/>
                  <a:gd name="connsiteX11" fmla="*/ 3753 w 10000"/>
                  <a:gd name="connsiteY11" fmla="*/ 10000 h 10000"/>
                  <a:gd name="connsiteX12" fmla="*/ 0 w 10000"/>
                  <a:gd name="connsiteY12" fmla="*/ 5558 h 10000"/>
                  <a:gd name="connsiteX13" fmla="*/ 1258 w 10000"/>
                  <a:gd name="connsiteY13" fmla="*/ 5558 h 10000"/>
                  <a:gd name="connsiteX14" fmla="*/ 1258 w 10000"/>
                  <a:gd name="connsiteY14" fmla="*/ 2231 h 10000"/>
                  <a:gd name="connsiteX15" fmla="*/ 0 w 10000"/>
                  <a:gd name="connsiteY15" fmla="*/ 2231 h 10000"/>
                  <a:gd name="connsiteX16" fmla="*/ 0 w 10000"/>
                  <a:gd name="connsiteY16" fmla="*/ 1115 h 10000"/>
                  <a:gd name="connsiteX17" fmla="*/ 1258 w 10000"/>
                  <a:gd name="connsiteY17" fmla="*/ 1115 h 10000"/>
                  <a:gd name="connsiteX18" fmla="*/ 1258 w 10000"/>
                  <a:gd name="connsiteY18" fmla="*/ 0 h 10000"/>
                  <a:gd name="connsiteX19" fmla="*/ 5024 w 10000"/>
                  <a:gd name="connsiteY19" fmla="*/ 3359 h 10000"/>
                  <a:gd name="connsiteX0" fmla="*/ 5011 w 10000"/>
                  <a:gd name="connsiteY0" fmla="*/ 2212 h 8885"/>
                  <a:gd name="connsiteX1" fmla="*/ 7505 w 10000"/>
                  <a:gd name="connsiteY1" fmla="*/ 2212 h 8885"/>
                  <a:gd name="connsiteX2" fmla="*/ 7505 w 10000"/>
                  <a:gd name="connsiteY2" fmla="*/ 0 h 8885"/>
                  <a:gd name="connsiteX3" fmla="*/ 10000 w 10000"/>
                  <a:gd name="connsiteY3" fmla="*/ 0 h 8885"/>
                  <a:gd name="connsiteX4" fmla="*/ 10000 w 10000"/>
                  <a:gd name="connsiteY4" fmla="*/ 3328 h 8885"/>
                  <a:gd name="connsiteX5" fmla="*/ 8764 w 10000"/>
                  <a:gd name="connsiteY5" fmla="*/ 3328 h 8885"/>
                  <a:gd name="connsiteX6" fmla="*/ 8764 w 10000"/>
                  <a:gd name="connsiteY6" fmla="*/ 6655 h 8885"/>
                  <a:gd name="connsiteX7" fmla="*/ 6247 w 10000"/>
                  <a:gd name="connsiteY7" fmla="*/ 6655 h 8885"/>
                  <a:gd name="connsiteX8" fmla="*/ 6247 w 10000"/>
                  <a:gd name="connsiteY8" fmla="*/ 4443 h 8885"/>
                  <a:gd name="connsiteX9" fmla="*/ 5011 w 10000"/>
                  <a:gd name="connsiteY9" fmla="*/ 4443 h 8885"/>
                  <a:gd name="connsiteX10" fmla="*/ 3753 w 10000"/>
                  <a:gd name="connsiteY10" fmla="*/ 7770 h 8885"/>
                  <a:gd name="connsiteX11" fmla="*/ 3753 w 10000"/>
                  <a:gd name="connsiteY11" fmla="*/ 8885 h 8885"/>
                  <a:gd name="connsiteX12" fmla="*/ 0 w 10000"/>
                  <a:gd name="connsiteY12" fmla="*/ 4443 h 8885"/>
                  <a:gd name="connsiteX13" fmla="*/ 1258 w 10000"/>
                  <a:gd name="connsiteY13" fmla="*/ 4443 h 8885"/>
                  <a:gd name="connsiteX14" fmla="*/ 1258 w 10000"/>
                  <a:gd name="connsiteY14" fmla="*/ 1116 h 8885"/>
                  <a:gd name="connsiteX15" fmla="*/ 0 w 10000"/>
                  <a:gd name="connsiteY15" fmla="*/ 1116 h 8885"/>
                  <a:gd name="connsiteX16" fmla="*/ 0 w 10000"/>
                  <a:gd name="connsiteY16" fmla="*/ 0 h 8885"/>
                  <a:gd name="connsiteX17" fmla="*/ 1258 w 10000"/>
                  <a:gd name="connsiteY17" fmla="*/ 0 h 8885"/>
                  <a:gd name="connsiteX18" fmla="*/ 5024 w 10000"/>
                  <a:gd name="connsiteY18" fmla="*/ 2244 h 8885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1258 w 10000"/>
                  <a:gd name="connsiteY13" fmla="*/ 5001 h 10000"/>
                  <a:gd name="connsiteX14" fmla="*/ 1258 w 10000"/>
                  <a:gd name="connsiteY14" fmla="*/ 1256 h 10000"/>
                  <a:gd name="connsiteX15" fmla="*/ 0 w 10000"/>
                  <a:gd name="connsiteY15" fmla="*/ 1256 h 10000"/>
                  <a:gd name="connsiteX16" fmla="*/ 1258 w 10000"/>
                  <a:gd name="connsiteY16" fmla="*/ 0 h 10000"/>
                  <a:gd name="connsiteX17" fmla="*/ 5024 w 10000"/>
                  <a:gd name="connsiteY17" fmla="*/ 2526 h 10000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1258 w 10000"/>
                  <a:gd name="connsiteY13" fmla="*/ 5001 h 10000"/>
                  <a:gd name="connsiteX14" fmla="*/ 1258 w 10000"/>
                  <a:gd name="connsiteY14" fmla="*/ 1256 h 10000"/>
                  <a:gd name="connsiteX15" fmla="*/ 1258 w 10000"/>
                  <a:gd name="connsiteY15" fmla="*/ 0 h 10000"/>
                  <a:gd name="connsiteX16" fmla="*/ 5024 w 10000"/>
                  <a:gd name="connsiteY16" fmla="*/ 2526 h 10000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1258 w 10000"/>
                  <a:gd name="connsiteY13" fmla="*/ 5001 h 10000"/>
                  <a:gd name="connsiteX14" fmla="*/ 1258 w 10000"/>
                  <a:gd name="connsiteY14" fmla="*/ 1256 h 10000"/>
                  <a:gd name="connsiteX15" fmla="*/ 5024 w 10000"/>
                  <a:gd name="connsiteY15" fmla="*/ 2526 h 10000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1258 w 10000"/>
                  <a:gd name="connsiteY13" fmla="*/ 5001 h 10000"/>
                  <a:gd name="connsiteX14" fmla="*/ 5024 w 10000"/>
                  <a:gd name="connsiteY14" fmla="*/ 2526 h 10000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5024 w 10000"/>
                  <a:gd name="connsiteY13" fmla="*/ 2526 h 10000"/>
                  <a:gd name="connsiteX0" fmla="*/ 1258 w 6247"/>
                  <a:gd name="connsiteY0" fmla="*/ 2490 h 10000"/>
                  <a:gd name="connsiteX1" fmla="*/ 3752 w 6247"/>
                  <a:gd name="connsiteY1" fmla="*/ 2490 h 10000"/>
                  <a:gd name="connsiteX2" fmla="*/ 3752 w 6247"/>
                  <a:gd name="connsiteY2" fmla="*/ 0 h 10000"/>
                  <a:gd name="connsiteX3" fmla="*/ 6247 w 6247"/>
                  <a:gd name="connsiteY3" fmla="*/ 0 h 10000"/>
                  <a:gd name="connsiteX4" fmla="*/ 6247 w 6247"/>
                  <a:gd name="connsiteY4" fmla="*/ 3746 h 10000"/>
                  <a:gd name="connsiteX5" fmla="*/ 5011 w 6247"/>
                  <a:gd name="connsiteY5" fmla="*/ 3746 h 10000"/>
                  <a:gd name="connsiteX6" fmla="*/ 5011 w 6247"/>
                  <a:gd name="connsiteY6" fmla="*/ 7490 h 10000"/>
                  <a:gd name="connsiteX7" fmla="*/ 2494 w 6247"/>
                  <a:gd name="connsiteY7" fmla="*/ 7490 h 10000"/>
                  <a:gd name="connsiteX8" fmla="*/ 2494 w 6247"/>
                  <a:gd name="connsiteY8" fmla="*/ 5001 h 10000"/>
                  <a:gd name="connsiteX9" fmla="*/ 1258 w 6247"/>
                  <a:gd name="connsiteY9" fmla="*/ 5001 h 10000"/>
                  <a:gd name="connsiteX10" fmla="*/ 0 w 6247"/>
                  <a:gd name="connsiteY10" fmla="*/ 8745 h 10000"/>
                  <a:gd name="connsiteX11" fmla="*/ 0 w 6247"/>
                  <a:gd name="connsiteY11" fmla="*/ 10000 h 10000"/>
                  <a:gd name="connsiteX12" fmla="*/ 1271 w 6247"/>
                  <a:gd name="connsiteY12" fmla="*/ 2526 h 10000"/>
                  <a:gd name="connsiteX0" fmla="*/ 2014 w 10000"/>
                  <a:gd name="connsiteY0" fmla="*/ 2490 h 10000"/>
                  <a:gd name="connsiteX1" fmla="*/ 6006 w 10000"/>
                  <a:gd name="connsiteY1" fmla="*/ 2490 h 10000"/>
                  <a:gd name="connsiteX2" fmla="*/ 6006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021 w 10000"/>
                  <a:gd name="connsiteY5" fmla="*/ 3746 h 10000"/>
                  <a:gd name="connsiteX6" fmla="*/ 8021 w 10000"/>
                  <a:gd name="connsiteY6" fmla="*/ 7490 h 10000"/>
                  <a:gd name="connsiteX7" fmla="*/ 3992 w 10000"/>
                  <a:gd name="connsiteY7" fmla="*/ 7490 h 10000"/>
                  <a:gd name="connsiteX8" fmla="*/ 3992 w 10000"/>
                  <a:gd name="connsiteY8" fmla="*/ 5001 h 10000"/>
                  <a:gd name="connsiteX9" fmla="*/ 2014 w 10000"/>
                  <a:gd name="connsiteY9" fmla="*/ 5001 h 10000"/>
                  <a:gd name="connsiteX10" fmla="*/ 0 w 10000"/>
                  <a:gd name="connsiteY10" fmla="*/ 10000 h 10000"/>
                  <a:gd name="connsiteX11" fmla="*/ 2035 w 10000"/>
                  <a:gd name="connsiteY11" fmla="*/ 2526 h 10000"/>
                  <a:gd name="connsiteX0" fmla="*/ 0 w 7986"/>
                  <a:gd name="connsiteY0" fmla="*/ 2490 h 7490"/>
                  <a:gd name="connsiteX1" fmla="*/ 3992 w 7986"/>
                  <a:gd name="connsiteY1" fmla="*/ 2490 h 7490"/>
                  <a:gd name="connsiteX2" fmla="*/ 3992 w 7986"/>
                  <a:gd name="connsiteY2" fmla="*/ 0 h 7490"/>
                  <a:gd name="connsiteX3" fmla="*/ 7986 w 7986"/>
                  <a:gd name="connsiteY3" fmla="*/ 0 h 7490"/>
                  <a:gd name="connsiteX4" fmla="*/ 7986 w 7986"/>
                  <a:gd name="connsiteY4" fmla="*/ 3746 h 7490"/>
                  <a:gd name="connsiteX5" fmla="*/ 6007 w 7986"/>
                  <a:gd name="connsiteY5" fmla="*/ 3746 h 7490"/>
                  <a:gd name="connsiteX6" fmla="*/ 6007 w 7986"/>
                  <a:gd name="connsiteY6" fmla="*/ 7490 h 7490"/>
                  <a:gd name="connsiteX7" fmla="*/ 1978 w 7986"/>
                  <a:gd name="connsiteY7" fmla="*/ 7490 h 7490"/>
                  <a:gd name="connsiteX8" fmla="*/ 1978 w 7986"/>
                  <a:gd name="connsiteY8" fmla="*/ 5001 h 7490"/>
                  <a:gd name="connsiteX9" fmla="*/ 0 w 7986"/>
                  <a:gd name="connsiteY9" fmla="*/ 5001 h 7490"/>
                  <a:gd name="connsiteX10" fmla="*/ 21 w 7986"/>
                  <a:gd name="connsiteY10" fmla="*/ 2526 h 7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6" h="7490">
                    <a:moveTo>
                      <a:pt x="0" y="2490"/>
                    </a:moveTo>
                    <a:lnTo>
                      <a:pt x="3992" y="2490"/>
                    </a:lnTo>
                    <a:lnTo>
                      <a:pt x="3992" y="0"/>
                    </a:lnTo>
                    <a:lnTo>
                      <a:pt x="7986" y="0"/>
                    </a:lnTo>
                    <a:lnTo>
                      <a:pt x="7986" y="3746"/>
                    </a:lnTo>
                    <a:lnTo>
                      <a:pt x="6007" y="3746"/>
                    </a:lnTo>
                    <a:lnTo>
                      <a:pt x="6007" y="7490"/>
                    </a:lnTo>
                    <a:lnTo>
                      <a:pt x="1978" y="7490"/>
                    </a:lnTo>
                    <a:lnTo>
                      <a:pt x="1978" y="5001"/>
                    </a:lnTo>
                    <a:lnTo>
                      <a:pt x="0" y="5001"/>
                    </a:lnTo>
                    <a:lnTo>
                      <a:pt x="21" y="2526"/>
                    </a:lnTo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6" name="グループ化 205"/>
          <p:cNvGrpSpPr/>
          <p:nvPr/>
        </p:nvGrpSpPr>
        <p:grpSpPr>
          <a:xfrm>
            <a:off x="3481884" y="480219"/>
            <a:ext cx="6009888" cy="4455319"/>
            <a:chOff x="3481884" y="480219"/>
            <a:chExt cx="6009888" cy="4455319"/>
          </a:xfrm>
        </p:grpSpPr>
        <p:grpSp>
          <p:nvGrpSpPr>
            <p:cNvPr id="207" name="グループ化 206"/>
            <p:cNvGrpSpPr/>
            <p:nvPr/>
          </p:nvGrpSpPr>
          <p:grpSpPr>
            <a:xfrm>
              <a:off x="3481884" y="3057138"/>
              <a:ext cx="1883867" cy="1878400"/>
              <a:chOff x="3481884" y="3057138"/>
              <a:chExt cx="1883867" cy="1878400"/>
            </a:xfrm>
          </p:grpSpPr>
          <p:sp>
            <p:nvSpPr>
              <p:cNvPr id="216" name="正方形/長方形 215"/>
              <p:cNvSpPr/>
              <p:nvPr/>
            </p:nvSpPr>
            <p:spPr>
              <a:xfrm>
                <a:off x="3892550" y="46585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早良区</a:t>
                </a: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4076917" y="415288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城南区</a:t>
                </a: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3481884" y="392350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4597458" y="407765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220" name="正方形/長方形 219"/>
              <p:cNvSpPr/>
              <p:nvPr/>
            </p:nvSpPr>
            <p:spPr>
              <a:xfrm>
                <a:off x="4289424" y="3574276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221" name="正方形/長方形 220"/>
              <p:cNvSpPr/>
              <p:nvPr/>
            </p:nvSpPr>
            <p:spPr>
              <a:xfrm>
                <a:off x="4719420" y="374253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博多区</a:t>
                </a:r>
              </a:p>
            </p:txBody>
          </p:sp>
          <p:sp>
            <p:nvSpPr>
              <p:cNvPr id="222" name="正方形/長方形 221"/>
              <p:cNvSpPr/>
              <p:nvPr/>
            </p:nvSpPr>
            <p:spPr>
              <a:xfrm>
                <a:off x="4826000" y="30571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  <p:grpSp>
          <p:nvGrpSpPr>
            <p:cNvPr id="208" name="グループ化 207"/>
            <p:cNvGrpSpPr/>
            <p:nvPr/>
          </p:nvGrpSpPr>
          <p:grpSpPr>
            <a:xfrm>
              <a:off x="6819640" y="480219"/>
              <a:ext cx="2672132" cy="1526768"/>
              <a:chOff x="6819640" y="480219"/>
              <a:chExt cx="2672132" cy="1526768"/>
            </a:xfrm>
          </p:grpSpPr>
          <p:sp>
            <p:nvSpPr>
              <p:cNvPr id="209" name="正方形/長方形 208"/>
              <p:cNvSpPr/>
              <p:nvPr/>
            </p:nvSpPr>
            <p:spPr>
              <a:xfrm>
                <a:off x="8845441" y="6604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門司区</a:t>
                </a:r>
              </a:p>
            </p:txBody>
          </p:sp>
          <p:sp>
            <p:nvSpPr>
              <p:cNvPr id="210" name="正方形/長方形 209"/>
              <p:cNvSpPr/>
              <p:nvPr/>
            </p:nvSpPr>
            <p:spPr>
              <a:xfrm>
                <a:off x="6819640" y="1136263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八幡西区</a:t>
                </a:r>
              </a:p>
            </p:txBody>
          </p:sp>
          <p:sp>
            <p:nvSpPr>
              <p:cNvPr id="211" name="正方形/長方形 210"/>
              <p:cNvSpPr/>
              <p:nvPr/>
            </p:nvSpPr>
            <p:spPr>
              <a:xfrm>
                <a:off x="7537331" y="121158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八幡東区</a:t>
                </a:r>
              </a:p>
            </p:txBody>
          </p:sp>
          <p:sp>
            <p:nvSpPr>
              <p:cNvPr id="212" name="正方形/長方形 211"/>
              <p:cNvSpPr/>
              <p:nvPr/>
            </p:nvSpPr>
            <p:spPr>
              <a:xfrm>
                <a:off x="7980303" y="1729988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小倉南区</a:t>
                </a:r>
              </a:p>
            </p:txBody>
          </p:sp>
          <p:sp>
            <p:nvSpPr>
              <p:cNvPr id="213" name="正方形/長方形 212"/>
              <p:cNvSpPr/>
              <p:nvPr/>
            </p:nvSpPr>
            <p:spPr>
              <a:xfrm>
                <a:off x="8116827" y="922516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小倉北区</a:t>
                </a:r>
              </a:p>
            </p:txBody>
          </p:sp>
          <p:sp>
            <p:nvSpPr>
              <p:cNvPr id="214" name="正方形/長方形 213"/>
              <p:cNvSpPr/>
              <p:nvPr/>
            </p:nvSpPr>
            <p:spPr>
              <a:xfrm>
                <a:off x="8042275" y="556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戸畑区</a:t>
                </a: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7046008" y="48021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若松区</a:t>
                </a:r>
              </a:p>
            </p:txBody>
          </p:sp>
        </p:grpSp>
      </p:grpSp>
      <p:grpSp>
        <p:nvGrpSpPr>
          <p:cNvPr id="223" name="グループ化 222"/>
          <p:cNvGrpSpPr/>
          <p:nvPr/>
        </p:nvGrpSpPr>
        <p:grpSpPr>
          <a:xfrm>
            <a:off x="2739373" y="731103"/>
            <a:ext cx="8533245" cy="8442960"/>
            <a:chOff x="2739373" y="731103"/>
            <a:chExt cx="8533245" cy="8442960"/>
          </a:xfrm>
        </p:grpSpPr>
        <p:sp>
          <p:nvSpPr>
            <p:cNvPr id="224" name="正方形/長方形 223"/>
            <p:cNvSpPr/>
            <p:nvPr/>
          </p:nvSpPr>
          <p:spPr>
            <a:xfrm>
              <a:off x="7227015" y="7988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3993002" y="383389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5981725" y="24195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4951412" y="79995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6283543" y="1301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4758174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5231251" y="29438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4393739" y="24109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2739373" y="4170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7029889" y="5219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6940550" y="41671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嘉麻市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7437437" y="63119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5170487" y="23480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5365751" y="425418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4910365" y="452774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5383431" y="35886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6740525" y="25118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6074789" y="48709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7197944" y="303819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7272852" y="26369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福智町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8344606" y="352508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5658290" y="68517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4591269" y="43418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5568157" y="1557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5207673" y="48263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5703543" y="53896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8999757" y="24482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3980906" y="7127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6223000" y="33085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6648890" y="7183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5062756" y="18782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5974201" y="7311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6602853" y="37728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5994400" y="566592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7609047" y="3826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4726927" y="88662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8098057" y="43481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7944067" y="32390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9225182" y="34624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10158852" y="4086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10530107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8522509" y="306654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8842594" y="19525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7944068" y="2686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4657151" y="73485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8020050" y="52023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6466327" y="1762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5786513" y="11035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6511758" y="9373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5460199" y="3319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5525832" y="3916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4955995" y="38370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4300766" y="485445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6813366" y="14966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9538248" y="38671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5230813" y="72501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4308914" y="7831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7437437" y="33671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7029450" y="20526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5577795" y="629644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160713" y="2640013"/>
            <a:ext cx="2160588" cy="2700338"/>
            <a:chOff x="3160713" y="2640013"/>
            <a:chExt cx="2160588" cy="2700338"/>
          </a:xfrm>
        </p:grpSpPr>
        <p:sp>
          <p:nvSpPr>
            <p:cNvPr id="153" name="Freeform 653"/>
            <p:cNvSpPr>
              <a:spLocks/>
            </p:cNvSpPr>
            <p:nvPr/>
          </p:nvSpPr>
          <p:spPr bwMode="auto">
            <a:xfrm>
              <a:off x="4600576" y="3540126"/>
              <a:ext cx="720725" cy="720725"/>
            </a:xfrm>
            <a:custGeom>
              <a:avLst/>
              <a:gdLst>
                <a:gd name="T0" fmla="*/ 454 w 454"/>
                <a:gd name="T1" fmla="*/ 454 h 454"/>
                <a:gd name="T2" fmla="*/ 227 w 454"/>
                <a:gd name="T3" fmla="*/ 454 h 454"/>
                <a:gd name="T4" fmla="*/ 227 w 454"/>
                <a:gd name="T5" fmla="*/ 227 h 454"/>
                <a:gd name="T6" fmla="*/ 113 w 454"/>
                <a:gd name="T7" fmla="*/ 227 h 454"/>
                <a:gd name="T8" fmla="*/ 113 w 454"/>
                <a:gd name="T9" fmla="*/ 114 h 454"/>
                <a:gd name="T10" fmla="*/ 0 w 454"/>
                <a:gd name="T11" fmla="*/ 114 h 454"/>
                <a:gd name="T12" fmla="*/ 0 w 454"/>
                <a:gd name="T13" fmla="*/ 0 h 454"/>
                <a:gd name="T14" fmla="*/ 227 w 454"/>
                <a:gd name="T15" fmla="*/ 0 h 454"/>
                <a:gd name="T16" fmla="*/ 227 w 454"/>
                <a:gd name="T17" fmla="*/ 114 h 454"/>
                <a:gd name="T18" fmla="*/ 340 w 454"/>
                <a:gd name="T19" fmla="*/ 114 h 454"/>
                <a:gd name="T20" fmla="*/ 340 w 454"/>
                <a:gd name="T21" fmla="*/ 227 h 454"/>
                <a:gd name="T22" fmla="*/ 454 w 454"/>
                <a:gd name="T23" fmla="*/ 227 h 454"/>
                <a:gd name="T24" fmla="*/ 454 w 454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4">
                  <a:moveTo>
                    <a:pt x="454" y="454"/>
                  </a:moveTo>
                  <a:lnTo>
                    <a:pt x="227" y="45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158"/>
            <p:cNvSpPr>
              <a:spLocks/>
            </p:cNvSpPr>
            <p:nvPr/>
          </p:nvSpPr>
          <p:spPr bwMode="auto">
            <a:xfrm>
              <a:off x="4960938" y="4260851"/>
              <a:ext cx="360363" cy="374650"/>
            </a:xfrm>
            <a:custGeom>
              <a:avLst/>
              <a:gdLst>
                <a:gd name="T0" fmla="*/ 227 w 227"/>
                <a:gd name="T1" fmla="*/ 232 h 236"/>
                <a:gd name="T2" fmla="*/ 203 w 227"/>
                <a:gd name="T3" fmla="*/ 236 h 236"/>
                <a:gd name="T4" fmla="*/ 0 w 227"/>
                <a:gd name="T5" fmla="*/ 227 h 236"/>
                <a:gd name="T6" fmla="*/ 0 w 227"/>
                <a:gd name="T7" fmla="*/ 0 h 236"/>
                <a:gd name="T8" fmla="*/ 227 w 227"/>
                <a:gd name="T9" fmla="*/ 0 h 236"/>
                <a:gd name="T10" fmla="*/ 227 w 227"/>
                <a:gd name="T11" fmla="*/ 23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36">
                  <a:moveTo>
                    <a:pt x="227" y="232"/>
                  </a:moveTo>
                  <a:cubicBezTo>
                    <a:pt x="206" y="236"/>
                    <a:pt x="214" y="236"/>
                    <a:pt x="203" y="236"/>
                  </a:cubicBez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3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Rectangle 162"/>
            <p:cNvSpPr>
              <a:spLocks noChangeArrowheads="1"/>
            </p:cNvSpPr>
            <p:nvPr/>
          </p:nvSpPr>
          <p:spPr bwMode="auto">
            <a:xfrm>
              <a:off x="3340101" y="2820988"/>
              <a:ext cx="180975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Rectangle 163"/>
            <p:cNvSpPr>
              <a:spLocks noChangeArrowheads="1"/>
            </p:cNvSpPr>
            <p:nvPr/>
          </p:nvSpPr>
          <p:spPr bwMode="auto">
            <a:xfrm>
              <a:off x="3879851" y="2820988"/>
              <a:ext cx="180975" cy="3587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Rectangle 164"/>
            <p:cNvSpPr>
              <a:spLocks noChangeArrowheads="1"/>
            </p:cNvSpPr>
            <p:nvPr/>
          </p:nvSpPr>
          <p:spPr bwMode="auto">
            <a:xfrm>
              <a:off x="3879851" y="3360738"/>
              <a:ext cx="180975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4421188" y="4079876"/>
              <a:ext cx="539750" cy="541338"/>
            </a:xfrm>
            <a:custGeom>
              <a:avLst/>
              <a:gdLst>
                <a:gd name="T0" fmla="*/ 340 w 340"/>
                <a:gd name="T1" fmla="*/ 0 h 341"/>
                <a:gd name="T2" fmla="*/ 226 w 340"/>
                <a:gd name="T3" fmla="*/ 0 h 341"/>
                <a:gd name="T4" fmla="*/ 226 w 340"/>
                <a:gd name="T5" fmla="*/ 114 h 341"/>
                <a:gd name="T6" fmla="*/ 113 w 340"/>
                <a:gd name="T7" fmla="*/ 114 h 341"/>
                <a:gd name="T8" fmla="*/ 113 w 340"/>
                <a:gd name="T9" fmla="*/ 227 h 341"/>
                <a:gd name="T10" fmla="*/ 0 w 340"/>
                <a:gd name="T11" fmla="*/ 227 h 341"/>
                <a:gd name="T12" fmla="*/ 0 w 340"/>
                <a:gd name="T13" fmla="*/ 341 h 341"/>
                <a:gd name="T14" fmla="*/ 226 w 340"/>
                <a:gd name="T15" fmla="*/ 341 h 341"/>
                <a:gd name="T16" fmla="*/ 226 w 340"/>
                <a:gd name="T17" fmla="*/ 227 h 341"/>
                <a:gd name="T18" fmla="*/ 340 w 340"/>
                <a:gd name="T19" fmla="*/ 227 h 341"/>
                <a:gd name="T20" fmla="*/ 340 w 340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1">
                  <a:moveTo>
                    <a:pt x="340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6" y="341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170"/>
            <p:cNvSpPr>
              <a:spLocks/>
            </p:cNvSpPr>
            <p:nvPr/>
          </p:nvSpPr>
          <p:spPr bwMode="auto">
            <a:xfrm>
              <a:off x="4421188" y="3721101"/>
              <a:ext cx="539750" cy="539750"/>
            </a:xfrm>
            <a:custGeom>
              <a:avLst/>
              <a:gdLst>
                <a:gd name="T0" fmla="*/ 113 w 340"/>
                <a:gd name="T1" fmla="*/ 0 h 340"/>
                <a:gd name="T2" fmla="*/ 0 w 340"/>
                <a:gd name="T3" fmla="*/ 0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340 h 340"/>
                <a:gd name="T10" fmla="*/ 226 w 340"/>
                <a:gd name="T11" fmla="*/ 340 h 340"/>
                <a:gd name="T12" fmla="*/ 226 w 340"/>
                <a:gd name="T13" fmla="*/ 226 h 340"/>
                <a:gd name="T14" fmla="*/ 340 w 340"/>
                <a:gd name="T15" fmla="*/ 226 h 340"/>
                <a:gd name="T16" fmla="*/ 340 w 340"/>
                <a:gd name="T17" fmla="*/ 113 h 340"/>
                <a:gd name="T18" fmla="*/ 226 w 340"/>
                <a:gd name="T19" fmla="*/ 113 h 340"/>
                <a:gd name="T20" fmla="*/ 226 w 340"/>
                <a:gd name="T21" fmla="*/ 0 h 340"/>
                <a:gd name="T22" fmla="*/ 113 w 340"/>
                <a:gd name="T2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172"/>
            <p:cNvSpPr>
              <a:spLocks/>
            </p:cNvSpPr>
            <p:nvPr/>
          </p:nvSpPr>
          <p:spPr bwMode="auto">
            <a:xfrm>
              <a:off x="4240213" y="3900488"/>
              <a:ext cx="360363" cy="539750"/>
            </a:xfrm>
            <a:custGeom>
              <a:avLst/>
              <a:gdLst>
                <a:gd name="T0" fmla="*/ 114 w 227"/>
                <a:gd name="T1" fmla="*/ 0 h 340"/>
                <a:gd name="T2" fmla="*/ 114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4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174"/>
            <p:cNvSpPr>
              <a:spLocks/>
            </p:cNvSpPr>
            <p:nvPr/>
          </p:nvSpPr>
          <p:spPr bwMode="auto">
            <a:xfrm>
              <a:off x="3700463" y="3721101"/>
              <a:ext cx="900113" cy="1619250"/>
            </a:xfrm>
            <a:custGeom>
              <a:avLst/>
              <a:gdLst>
                <a:gd name="T0" fmla="*/ 454 w 567"/>
                <a:gd name="T1" fmla="*/ 0 h 1020"/>
                <a:gd name="T2" fmla="*/ 340 w 567"/>
                <a:gd name="T3" fmla="*/ 0 h 1020"/>
                <a:gd name="T4" fmla="*/ 340 w 567"/>
                <a:gd name="T5" fmla="*/ 113 h 1020"/>
                <a:gd name="T6" fmla="*/ 227 w 567"/>
                <a:gd name="T7" fmla="*/ 113 h 1020"/>
                <a:gd name="T8" fmla="*/ 227 w 567"/>
                <a:gd name="T9" fmla="*/ 567 h 1020"/>
                <a:gd name="T10" fmla="*/ 0 w 567"/>
                <a:gd name="T11" fmla="*/ 567 h 1020"/>
                <a:gd name="T12" fmla="*/ 0 w 567"/>
                <a:gd name="T13" fmla="*/ 793 h 1020"/>
                <a:gd name="T14" fmla="*/ 113 w 567"/>
                <a:gd name="T15" fmla="*/ 793 h 1020"/>
                <a:gd name="T16" fmla="*/ 227 w 567"/>
                <a:gd name="T17" fmla="*/ 793 h 1020"/>
                <a:gd name="T18" fmla="*/ 227 w 567"/>
                <a:gd name="T19" fmla="*/ 907 h 1020"/>
                <a:gd name="T20" fmla="*/ 340 w 567"/>
                <a:gd name="T21" fmla="*/ 907 h 1020"/>
                <a:gd name="T22" fmla="*/ 340 w 567"/>
                <a:gd name="T23" fmla="*/ 1020 h 1020"/>
                <a:gd name="T24" fmla="*/ 567 w 567"/>
                <a:gd name="T25" fmla="*/ 1020 h 1020"/>
                <a:gd name="T26" fmla="*/ 567 w 567"/>
                <a:gd name="T27" fmla="*/ 567 h 1020"/>
                <a:gd name="T28" fmla="*/ 454 w 567"/>
                <a:gd name="T29" fmla="*/ 567 h 1020"/>
                <a:gd name="T30" fmla="*/ 454 w 567"/>
                <a:gd name="T31" fmla="*/ 453 h 1020"/>
                <a:gd name="T32" fmla="*/ 340 w 567"/>
                <a:gd name="T33" fmla="*/ 453 h 1020"/>
                <a:gd name="T34" fmla="*/ 340 w 567"/>
                <a:gd name="T35" fmla="*/ 226 h 1020"/>
                <a:gd name="T36" fmla="*/ 454 w 567"/>
                <a:gd name="T37" fmla="*/ 226 h 1020"/>
                <a:gd name="T38" fmla="*/ 454 w 567"/>
                <a:gd name="T3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1020">
                  <a:moveTo>
                    <a:pt x="45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567" y="102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175"/>
            <p:cNvSpPr>
              <a:spLocks/>
            </p:cNvSpPr>
            <p:nvPr/>
          </p:nvSpPr>
          <p:spPr bwMode="auto">
            <a:xfrm>
              <a:off x="3160713" y="3179763"/>
              <a:ext cx="1079500" cy="1441450"/>
            </a:xfrm>
            <a:custGeom>
              <a:avLst/>
              <a:gdLst>
                <a:gd name="T0" fmla="*/ 567 w 680"/>
                <a:gd name="T1" fmla="*/ 908 h 908"/>
                <a:gd name="T2" fmla="*/ 567 w 680"/>
                <a:gd name="T3" fmla="*/ 454 h 908"/>
                <a:gd name="T4" fmla="*/ 680 w 680"/>
                <a:gd name="T5" fmla="*/ 454 h 908"/>
                <a:gd name="T6" fmla="*/ 680 w 680"/>
                <a:gd name="T7" fmla="*/ 341 h 908"/>
                <a:gd name="T8" fmla="*/ 453 w 680"/>
                <a:gd name="T9" fmla="*/ 341 h 908"/>
                <a:gd name="T10" fmla="*/ 453 w 680"/>
                <a:gd name="T11" fmla="*/ 454 h 908"/>
                <a:gd name="T12" fmla="*/ 340 w 680"/>
                <a:gd name="T13" fmla="*/ 454 h 908"/>
                <a:gd name="T14" fmla="*/ 340 w 680"/>
                <a:gd name="T15" fmla="*/ 227 h 908"/>
                <a:gd name="T16" fmla="*/ 113 w 680"/>
                <a:gd name="T17" fmla="*/ 227 h 908"/>
                <a:gd name="T18" fmla="*/ 113 w 680"/>
                <a:gd name="T19" fmla="*/ 0 h 908"/>
                <a:gd name="T20" fmla="*/ 0 w 680"/>
                <a:gd name="T21" fmla="*/ 0 h 908"/>
                <a:gd name="T22" fmla="*/ 0 w 680"/>
                <a:gd name="T23" fmla="*/ 454 h 908"/>
                <a:gd name="T24" fmla="*/ 113 w 680"/>
                <a:gd name="T25" fmla="*/ 454 h 908"/>
                <a:gd name="T26" fmla="*/ 113 w 680"/>
                <a:gd name="T27" fmla="*/ 567 h 908"/>
                <a:gd name="T28" fmla="*/ 227 w 680"/>
                <a:gd name="T29" fmla="*/ 567 h 908"/>
                <a:gd name="T30" fmla="*/ 227 w 680"/>
                <a:gd name="T31" fmla="*/ 681 h 908"/>
                <a:gd name="T32" fmla="*/ 340 w 680"/>
                <a:gd name="T33" fmla="*/ 681 h 908"/>
                <a:gd name="T34" fmla="*/ 340 w 680"/>
                <a:gd name="T35" fmla="*/ 908 h 908"/>
                <a:gd name="T36" fmla="*/ 567 w 680"/>
                <a:gd name="T37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908">
                  <a:moveTo>
                    <a:pt x="567" y="908"/>
                  </a:move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567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177"/>
            <p:cNvSpPr>
              <a:spLocks/>
            </p:cNvSpPr>
            <p:nvPr/>
          </p:nvSpPr>
          <p:spPr bwMode="auto">
            <a:xfrm>
              <a:off x="4240213" y="2640013"/>
              <a:ext cx="1081088" cy="900113"/>
            </a:xfrm>
            <a:custGeom>
              <a:avLst/>
              <a:gdLst>
                <a:gd name="T0" fmla="*/ 681 w 681"/>
                <a:gd name="T1" fmla="*/ 454 h 567"/>
                <a:gd name="T2" fmla="*/ 681 w 681"/>
                <a:gd name="T3" fmla="*/ 227 h 567"/>
                <a:gd name="T4" fmla="*/ 567 w 681"/>
                <a:gd name="T5" fmla="*/ 227 h 567"/>
                <a:gd name="T6" fmla="*/ 567 w 681"/>
                <a:gd name="T7" fmla="*/ 114 h 567"/>
                <a:gd name="T8" fmla="*/ 454 w 681"/>
                <a:gd name="T9" fmla="*/ 114 h 567"/>
                <a:gd name="T10" fmla="*/ 454 w 681"/>
                <a:gd name="T11" fmla="*/ 0 h 567"/>
                <a:gd name="T12" fmla="*/ 340 w 681"/>
                <a:gd name="T13" fmla="*/ 0 h 567"/>
                <a:gd name="T14" fmla="*/ 340 w 681"/>
                <a:gd name="T15" fmla="*/ 114 h 567"/>
                <a:gd name="T16" fmla="*/ 227 w 681"/>
                <a:gd name="T17" fmla="*/ 114 h 567"/>
                <a:gd name="T18" fmla="*/ 227 w 681"/>
                <a:gd name="T19" fmla="*/ 227 h 567"/>
                <a:gd name="T20" fmla="*/ 0 w 681"/>
                <a:gd name="T21" fmla="*/ 227 h 567"/>
                <a:gd name="T22" fmla="*/ 0 w 681"/>
                <a:gd name="T23" fmla="*/ 340 h 567"/>
                <a:gd name="T24" fmla="*/ 227 w 681"/>
                <a:gd name="T25" fmla="*/ 340 h 567"/>
                <a:gd name="T26" fmla="*/ 227 w 681"/>
                <a:gd name="T27" fmla="*/ 227 h 567"/>
                <a:gd name="T28" fmla="*/ 340 w 681"/>
                <a:gd name="T29" fmla="*/ 227 h 567"/>
                <a:gd name="T30" fmla="*/ 340 w 681"/>
                <a:gd name="T31" fmla="*/ 114 h 567"/>
                <a:gd name="T32" fmla="*/ 454 w 681"/>
                <a:gd name="T33" fmla="*/ 114 h 567"/>
                <a:gd name="T34" fmla="*/ 454 w 681"/>
                <a:gd name="T35" fmla="*/ 227 h 567"/>
                <a:gd name="T36" fmla="*/ 340 w 681"/>
                <a:gd name="T37" fmla="*/ 227 h 567"/>
                <a:gd name="T38" fmla="*/ 340 w 681"/>
                <a:gd name="T39" fmla="*/ 567 h 567"/>
                <a:gd name="T40" fmla="*/ 567 w 681"/>
                <a:gd name="T41" fmla="*/ 567 h 567"/>
                <a:gd name="T42" fmla="*/ 567 w 681"/>
                <a:gd name="T43" fmla="*/ 454 h 567"/>
                <a:gd name="T44" fmla="*/ 681 w 681"/>
                <a:gd name="T45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67">
                  <a:moveTo>
                    <a:pt x="681" y="454"/>
                  </a:moveTo>
                  <a:lnTo>
                    <a:pt x="681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940551" y="300038"/>
            <a:ext cx="2700338" cy="2160588"/>
            <a:chOff x="6940551" y="300038"/>
            <a:chExt cx="2700338" cy="2160588"/>
          </a:xfrm>
        </p:grpSpPr>
        <p:sp>
          <p:nvSpPr>
            <p:cNvPr id="173" name="Freeform 221"/>
            <p:cNvSpPr>
              <a:spLocks/>
            </p:cNvSpPr>
            <p:nvPr/>
          </p:nvSpPr>
          <p:spPr bwMode="auto">
            <a:xfrm>
              <a:off x="7480301" y="1200151"/>
              <a:ext cx="1620838" cy="1260475"/>
            </a:xfrm>
            <a:custGeom>
              <a:avLst/>
              <a:gdLst>
                <a:gd name="T0" fmla="*/ 1021 w 1021"/>
                <a:gd name="T1" fmla="*/ 454 h 794"/>
                <a:gd name="T2" fmla="*/ 1021 w 1021"/>
                <a:gd name="T3" fmla="*/ 0 h 794"/>
                <a:gd name="T4" fmla="*/ 454 w 1021"/>
                <a:gd name="T5" fmla="*/ 0 h 794"/>
                <a:gd name="T6" fmla="*/ 454 w 1021"/>
                <a:gd name="T7" fmla="*/ 113 h 794"/>
                <a:gd name="T8" fmla="*/ 341 w 1021"/>
                <a:gd name="T9" fmla="*/ 113 h 794"/>
                <a:gd name="T10" fmla="*/ 341 w 1021"/>
                <a:gd name="T11" fmla="*/ 227 h 794"/>
                <a:gd name="T12" fmla="*/ 0 w 1021"/>
                <a:gd name="T13" fmla="*/ 227 h 794"/>
                <a:gd name="T14" fmla="*/ 0 w 1021"/>
                <a:gd name="T15" fmla="*/ 454 h 794"/>
                <a:gd name="T16" fmla="*/ 227 w 1021"/>
                <a:gd name="T17" fmla="*/ 454 h 794"/>
                <a:gd name="T18" fmla="*/ 227 w 1021"/>
                <a:gd name="T19" fmla="*/ 794 h 794"/>
                <a:gd name="T20" fmla="*/ 681 w 1021"/>
                <a:gd name="T21" fmla="*/ 794 h 794"/>
                <a:gd name="T22" fmla="*/ 681 w 1021"/>
                <a:gd name="T23" fmla="*/ 680 h 794"/>
                <a:gd name="T24" fmla="*/ 794 w 1021"/>
                <a:gd name="T25" fmla="*/ 680 h 794"/>
                <a:gd name="T26" fmla="*/ 794 w 1021"/>
                <a:gd name="T27" fmla="*/ 454 h 794"/>
                <a:gd name="T28" fmla="*/ 1021 w 1021"/>
                <a:gd name="T29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1" h="794">
                  <a:moveTo>
                    <a:pt x="1021" y="454"/>
                  </a:moveTo>
                  <a:lnTo>
                    <a:pt x="102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102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196"/>
            <p:cNvSpPr>
              <a:spLocks/>
            </p:cNvSpPr>
            <p:nvPr/>
          </p:nvSpPr>
          <p:spPr bwMode="auto">
            <a:xfrm>
              <a:off x="7121526" y="839788"/>
              <a:ext cx="539750" cy="1260475"/>
            </a:xfrm>
            <a:custGeom>
              <a:avLst/>
              <a:gdLst>
                <a:gd name="T0" fmla="*/ 0 w 340"/>
                <a:gd name="T1" fmla="*/ 794 h 794"/>
                <a:gd name="T2" fmla="*/ 340 w 340"/>
                <a:gd name="T3" fmla="*/ 794 h 794"/>
                <a:gd name="T4" fmla="*/ 340 w 340"/>
                <a:gd name="T5" fmla="*/ 681 h 794"/>
                <a:gd name="T6" fmla="*/ 226 w 340"/>
                <a:gd name="T7" fmla="*/ 681 h 794"/>
                <a:gd name="T8" fmla="*/ 226 w 340"/>
                <a:gd name="T9" fmla="*/ 114 h 794"/>
                <a:gd name="T10" fmla="*/ 113 w 340"/>
                <a:gd name="T11" fmla="*/ 114 h 794"/>
                <a:gd name="T12" fmla="*/ 113 w 340"/>
                <a:gd name="T13" fmla="*/ 0 h 794"/>
                <a:gd name="T14" fmla="*/ 0 w 340"/>
                <a:gd name="T15" fmla="*/ 0 h 794"/>
                <a:gd name="T16" fmla="*/ 0 w 340"/>
                <a:gd name="T17" fmla="*/ 340 h 794"/>
                <a:gd name="T18" fmla="*/ 113 w 340"/>
                <a:gd name="T19" fmla="*/ 340 h 794"/>
                <a:gd name="T20" fmla="*/ 113 w 340"/>
                <a:gd name="T21" fmla="*/ 567 h 794"/>
                <a:gd name="T22" fmla="*/ 0 w 340"/>
                <a:gd name="T23" fmla="*/ 567 h 794"/>
                <a:gd name="T24" fmla="*/ 0 w 340"/>
                <a:gd name="T2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794">
                  <a:moveTo>
                    <a:pt x="0" y="794"/>
                  </a:moveTo>
                  <a:lnTo>
                    <a:pt x="340" y="794"/>
                  </a:lnTo>
                  <a:lnTo>
                    <a:pt x="340" y="681"/>
                  </a:lnTo>
                  <a:lnTo>
                    <a:pt x="226" y="681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197"/>
            <p:cNvSpPr>
              <a:spLocks/>
            </p:cNvSpPr>
            <p:nvPr/>
          </p:nvSpPr>
          <p:spPr bwMode="auto">
            <a:xfrm>
              <a:off x="6940551" y="479426"/>
              <a:ext cx="1081088" cy="541338"/>
            </a:xfrm>
            <a:custGeom>
              <a:avLst/>
              <a:gdLst>
                <a:gd name="T0" fmla="*/ 0 w 681"/>
                <a:gd name="T1" fmla="*/ 341 h 341"/>
                <a:gd name="T2" fmla="*/ 0 w 681"/>
                <a:gd name="T3" fmla="*/ 0 h 341"/>
                <a:gd name="T4" fmla="*/ 681 w 681"/>
                <a:gd name="T5" fmla="*/ 0 h 341"/>
                <a:gd name="T6" fmla="*/ 681 w 681"/>
                <a:gd name="T7" fmla="*/ 114 h 341"/>
                <a:gd name="T8" fmla="*/ 567 w 681"/>
                <a:gd name="T9" fmla="*/ 114 h 341"/>
                <a:gd name="T10" fmla="*/ 567 w 681"/>
                <a:gd name="T11" fmla="*/ 227 h 341"/>
                <a:gd name="T12" fmla="*/ 454 w 681"/>
                <a:gd name="T13" fmla="*/ 227 h 341"/>
                <a:gd name="T14" fmla="*/ 454 w 681"/>
                <a:gd name="T15" fmla="*/ 341 h 341"/>
                <a:gd name="T16" fmla="*/ 227 w 681"/>
                <a:gd name="T17" fmla="*/ 341 h 341"/>
                <a:gd name="T18" fmla="*/ 227 w 681"/>
                <a:gd name="T19" fmla="*/ 227 h 341"/>
                <a:gd name="T20" fmla="*/ 114 w 681"/>
                <a:gd name="T21" fmla="*/ 227 h 341"/>
                <a:gd name="T22" fmla="*/ 114 w 681"/>
                <a:gd name="T23" fmla="*/ 341 h 341"/>
                <a:gd name="T24" fmla="*/ 0 w 681"/>
                <a:gd name="T2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341">
                  <a:moveTo>
                    <a:pt x="0" y="341"/>
                  </a:moveTo>
                  <a:lnTo>
                    <a:pt x="0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198"/>
            <p:cNvSpPr>
              <a:spLocks/>
            </p:cNvSpPr>
            <p:nvPr/>
          </p:nvSpPr>
          <p:spPr bwMode="auto">
            <a:xfrm>
              <a:off x="7480301" y="1020763"/>
              <a:ext cx="720725" cy="539750"/>
            </a:xfrm>
            <a:custGeom>
              <a:avLst/>
              <a:gdLst>
                <a:gd name="T0" fmla="*/ 0 w 454"/>
                <a:gd name="T1" fmla="*/ 340 h 340"/>
                <a:gd name="T2" fmla="*/ 341 w 454"/>
                <a:gd name="T3" fmla="*/ 340 h 340"/>
                <a:gd name="T4" fmla="*/ 341 w 454"/>
                <a:gd name="T5" fmla="*/ 226 h 340"/>
                <a:gd name="T6" fmla="*/ 454 w 454"/>
                <a:gd name="T7" fmla="*/ 226 h 340"/>
                <a:gd name="T8" fmla="*/ 454 w 454"/>
                <a:gd name="T9" fmla="*/ 0 h 340"/>
                <a:gd name="T10" fmla="*/ 0 w 454"/>
                <a:gd name="T11" fmla="*/ 0 h 340"/>
                <a:gd name="T12" fmla="*/ 0 w 454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340">
                  <a:moveTo>
                    <a:pt x="0" y="340"/>
                  </a:moveTo>
                  <a:lnTo>
                    <a:pt x="341" y="340"/>
                  </a:lnTo>
                  <a:lnTo>
                    <a:pt x="341" y="226"/>
                  </a:lnTo>
                  <a:lnTo>
                    <a:pt x="454" y="22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199"/>
            <p:cNvSpPr>
              <a:spLocks/>
            </p:cNvSpPr>
            <p:nvPr/>
          </p:nvSpPr>
          <p:spPr bwMode="auto">
            <a:xfrm>
              <a:off x="8021638" y="660401"/>
              <a:ext cx="358775" cy="360363"/>
            </a:xfrm>
            <a:custGeom>
              <a:avLst/>
              <a:gdLst>
                <a:gd name="T0" fmla="*/ 0 w 226"/>
                <a:gd name="T1" fmla="*/ 227 h 227"/>
                <a:gd name="T2" fmla="*/ 0 w 226"/>
                <a:gd name="T3" fmla="*/ 0 h 227"/>
                <a:gd name="T4" fmla="*/ 226 w 226"/>
                <a:gd name="T5" fmla="*/ 0 h 227"/>
                <a:gd name="T6" fmla="*/ 226 w 226"/>
                <a:gd name="T7" fmla="*/ 113 h 227"/>
                <a:gd name="T8" fmla="*/ 113 w 226"/>
                <a:gd name="T9" fmla="*/ 113 h 227"/>
                <a:gd name="T10" fmla="*/ 113 w 226"/>
                <a:gd name="T11" fmla="*/ 227 h 227"/>
                <a:gd name="T12" fmla="*/ 0 w 226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0" y="227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200"/>
            <p:cNvSpPr>
              <a:spLocks/>
            </p:cNvSpPr>
            <p:nvPr/>
          </p:nvSpPr>
          <p:spPr bwMode="auto">
            <a:xfrm>
              <a:off x="8201026" y="839788"/>
              <a:ext cx="539750" cy="360363"/>
            </a:xfrm>
            <a:custGeom>
              <a:avLst/>
              <a:gdLst>
                <a:gd name="T0" fmla="*/ 0 w 340"/>
                <a:gd name="T1" fmla="*/ 227 h 227"/>
                <a:gd name="T2" fmla="*/ 340 w 340"/>
                <a:gd name="T3" fmla="*/ 227 h 227"/>
                <a:gd name="T4" fmla="*/ 340 w 340"/>
                <a:gd name="T5" fmla="*/ 0 h 227"/>
                <a:gd name="T6" fmla="*/ 0 w 340"/>
                <a:gd name="T7" fmla="*/ 0 h 227"/>
                <a:gd name="T8" fmla="*/ 0 w 34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0" y="227"/>
                  </a:moveTo>
                  <a:lnTo>
                    <a:pt x="340" y="227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201"/>
            <p:cNvSpPr>
              <a:spLocks/>
            </p:cNvSpPr>
            <p:nvPr/>
          </p:nvSpPr>
          <p:spPr bwMode="auto">
            <a:xfrm>
              <a:off x="8740776" y="300038"/>
              <a:ext cx="900113" cy="1079500"/>
            </a:xfrm>
            <a:custGeom>
              <a:avLst/>
              <a:gdLst>
                <a:gd name="T0" fmla="*/ 0 w 567"/>
                <a:gd name="T1" fmla="*/ 567 h 680"/>
                <a:gd name="T2" fmla="*/ 227 w 567"/>
                <a:gd name="T3" fmla="*/ 567 h 680"/>
                <a:gd name="T4" fmla="*/ 227 w 567"/>
                <a:gd name="T5" fmla="*/ 680 h 680"/>
                <a:gd name="T6" fmla="*/ 454 w 567"/>
                <a:gd name="T7" fmla="*/ 680 h 680"/>
                <a:gd name="T8" fmla="*/ 454 w 567"/>
                <a:gd name="T9" fmla="*/ 227 h 680"/>
                <a:gd name="T10" fmla="*/ 454 w 567"/>
                <a:gd name="T11" fmla="*/ 113 h 680"/>
                <a:gd name="T12" fmla="*/ 567 w 567"/>
                <a:gd name="T13" fmla="*/ 113 h 680"/>
                <a:gd name="T14" fmla="*/ 567 w 567"/>
                <a:gd name="T15" fmla="*/ 0 h 680"/>
                <a:gd name="T16" fmla="*/ 227 w 567"/>
                <a:gd name="T17" fmla="*/ 0 h 680"/>
                <a:gd name="T18" fmla="*/ 227 w 567"/>
                <a:gd name="T19" fmla="*/ 113 h 680"/>
                <a:gd name="T20" fmla="*/ 114 w 567"/>
                <a:gd name="T21" fmla="*/ 113 h 680"/>
                <a:gd name="T22" fmla="*/ 114 w 567"/>
                <a:gd name="T23" fmla="*/ 340 h 680"/>
                <a:gd name="T24" fmla="*/ 0 w 567"/>
                <a:gd name="T25" fmla="*/ 340 h 680"/>
                <a:gd name="T26" fmla="*/ 0 w 567"/>
                <a:gd name="T27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680">
                  <a:moveTo>
                    <a:pt x="0" y="567"/>
                  </a:moveTo>
                  <a:lnTo>
                    <a:pt x="227" y="567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1900238" y="660401"/>
            <a:ext cx="9001126" cy="8640763"/>
            <a:chOff x="1900238" y="660401"/>
            <a:chExt cx="9001126" cy="8640763"/>
          </a:xfrm>
        </p:grpSpPr>
        <p:sp>
          <p:nvSpPr>
            <p:cNvPr id="164" name="Freeform 193"/>
            <p:cNvSpPr>
              <a:spLocks/>
            </p:cNvSpPr>
            <p:nvPr/>
          </p:nvSpPr>
          <p:spPr bwMode="auto">
            <a:xfrm>
              <a:off x="6940551" y="1020763"/>
              <a:ext cx="180975" cy="539750"/>
            </a:xfrm>
            <a:custGeom>
              <a:avLst/>
              <a:gdLst>
                <a:gd name="T0" fmla="*/ 0 w 114"/>
                <a:gd name="T1" fmla="*/ 0 h 340"/>
                <a:gd name="T2" fmla="*/ 114 w 114"/>
                <a:gd name="T3" fmla="*/ 0 h 340"/>
                <a:gd name="T4" fmla="*/ 114 w 114"/>
                <a:gd name="T5" fmla="*/ 340 h 340"/>
                <a:gd name="T6" fmla="*/ 0 w 114"/>
                <a:gd name="T7" fmla="*/ 340 h 340"/>
                <a:gd name="T8" fmla="*/ 0 w 114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5" name="Freeform 195"/>
            <p:cNvSpPr>
              <a:spLocks/>
            </p:cNvSpPr>
            <p:nvPr/>
          </p:nvSpPr>
          <p:spPr bwMode="auto">
            <a:xfrm>
              <a:off x="6940551" y="1379538"/>
              <a:ext cx="360363" cy="360363"/>
            </a:xfrm>
            <a:custGeom>
              <a:avLst/>
              <a:gdLst>
                <a:gd name="T0" fmla="*/ 0 w 227"/>
                <a:gd name="T1" fmla="*/ 227 h 227"/>
                <a:gd name="T2" fmla="*/ 0 w 227"/>
                <a:gd name="T3" fmla="*/ 114 h 227"/>
                <a:gd name="T4" fmla="*/ 114 w 227"/>
                <a:gd name="T5" fmla="*/ 114 h 227"/>
                <a:gd name="T6" fmla="*/ 114 w 227"/>
                <a:gd name="T7" fmla="*/ 0 h 227"/>
                <a:gd name="T8" fmla="*/ 227 w 227"/>
                <a:gd name="T9" fmla="*/ 0 h 227"/>
                <a:gd name="T10" fmla="*/ 227 w 227"/>
                <a:gd name="T11" fmla="*/ 227 h 227"/>
                <a:gd name="T12" fmla="*/ 0 w 227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1900238" y="660401"/>
              <a:ext cx="9001126" cy="8640763"/>
              <a:chOff x="1900238" y="660401"/>
              <a:chExt cx="9001126" cy="8640763"/>
            </a:xfrm>
          </p:grpSpPr>
          <p:sp>
            <p:nvSpPr>
              <p:cNvPr id="12422" name="Freeform 134"/>
              <p:cNvSpPr>
                <a:spLocks/>
              </p:cNvSpPr>
              <p:nvPr/>
            </p:nvSpPr>
            <p:spPr bwMode="auto">
              <a:xfrm>
                <a:off x="4779963" y="8401051"/>
                <a:ext cx="1081088" cy="900113"/>
              </a:xfrm>
              <a:custGeom>
                <a:avLst/>
                <a:gdLst>
                  <a:gd name="T0" fmla="*/ 567 w 681"/>
                  <a:gd name="T1" fmla="*/ 567 h 567"/>
                  <a:gd name="T2" fmla="*/ 0 w 681"/>
                  <a:gd name="T3" fmla="*/ 567 h 567"/>
                  <a:gd name="T4" fmla="*/ 0 w 681"/>
                  <a:gd name="T5" fmla="*/ 113 h 567"/>
                  <a:gd name="T6" fmla="*/ 454 w 681"/>
                  <a:gd name="T7" fmla="*/ 113 h 567"/>
                  <a:gd name="T8" fmla="*/ 454 w 681"/>
                  <a:gd name="T9" fmla="*/ 0 h 567"/>
                  <a:gd name="T10" fmla="*/ 567 w 681"/>
                  <a:gd name="T11" fmla="*/ 0 h 567"/>
                  <a:gd name="T12" fmla="*/ 567 w 681"/>
                  <a:gd name="T13" fmla="*/ 113 h 567"/>
                  <a:gd name="T14" fmla="*/ 681 w 681"/>
                  <a:gd name="T15" fmla="*/ 113 h 567"/>
                  <a:gd name="T16" fmla="*/ 681 w 681"/>
                  <a:gd name="T17" fmla="*/ 227 h 567"/>
                  <a:gd name="T18" fmla="*/ 454 w 681"/>
                  <a:gd name="T19" fmla="*/ 227 h 567"/>
                  <a:gd name="T20" fmla="*/ 454 w 681"/>
                  <a:gd name="T21" fmla="*/ 454 h 567"/>
                  <a:gd name="T22" fmla="*/ 567 w 681"/>
                  <a:gd name="T23" fmla="*/ 454 h 567"/>
                  <a:gd name="T24" fmla="*/ 567 w 681"/>
                  <a:gd name="T2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1" h="567">
                    <a:moveTo>
                      <a:pt x="567" y="567"/>
                    </a:moveTo>
                    <a:lnTo>
                      <a:pt x="0" y="567"/>
                    </a:lnTo>
                    <a:lnTo>
                      <a:pt x="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227"/>
                    </a:lnTo>
                    <a:lnTo>
                      <a:pt x="454" y="227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3" name="Freeform 135"/>
              <p:cNvSpPr>
                <a:spLocks/>
              </p:cNvSpPr>
              <p:nvPr/>
            </p:nvSpPr>
            <p:spPr bwMode="auto">
              <a:xfrm>
                <a:off x="4779963" y="7680326"/>
                <a:ext cx="1260475" cy="900113"/>
              </a:xfrm>
              <a:custGeom>
                <a:avLst/>
                <a:gdLst>
                  <a:gd name="T0" fmla="*/ 0 w 794"/>
                  <a:gd name="T1" fmla="*/ 567 h 567"/>
                  <a:gd name="T2" fmla="*/ 0 w 794"/>
                  <a:gd name="T3" fmla="*/ 454 h 567"/>
                  <a:gd name="T4" fmla="*/ 114 w 794"/>
                  <a:gd name="T5" fmla="*/ 454 h 567"/>
                  <a:gd name="T6" fmla="*/ 114 w 794"/>
                  <a:gd name="T7" fmla="*/ 341 h 567"/>
                  <a:gd name="T8" fmla="*/ 227 w 794"/>
                  <a:gd name="T9" fmla="*/ 341 h 567"/>
                  <a:gd name="T10" fmla="*/ 227 w 794"/>
                  <a:gd name="T11" fmla="*/ 0 h 567"/>
                  <a:gd name="T12" fmla="*/ 681 w 794"/>
                  <a:gd name="T13" fmla="*/ 0 h 567"/>
                  <a:gd name="T14" fmla="*/ 681 w 794"/>
                  <a:gd name="T15" fmla="*/ 341 h 567"/>
                  <a:gd name="T16" fmla="*/ 794 w 794"/>
                  <a:gd name="T17" fmla="*/ 341 h 567"/>
                  <a:gd name="T18" fmla="*/ 794 w 794"/>
                  <a:gd name="T19" fmla="*/ 567 h 567"/>
                  <a:gd name="T20" fmla="*/ 567 w 794"/>
                  <a:gd name="T21" fmla="*/ 567 h 567"/>
                  <a:gd name="T22" fmla="*/ 567 w 794"/>
                  <a:gd name="T23" fmla="*/ 454 h 567"/>
                  <a:gd name="T24" fmla="*/ 454 w 794"/>
                  <a:gd name="T25" fmla="*/ 454 h 567"/>
                  <a:gd name="T26" fmla="*/ 454 w 794"/>
                  <a:gd name="T27" fmla="*/ 567 h 567"/>
                  <a:gd name="T28" fmla="*/ 0 w 794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567">
                    <a:moveTo>
                      <a:pt x="0" y="567"/>
                    </a:move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41"/>
                    </a:lnTo>
                    <a:lnTo>
                      <a:pt x="227" y="341"/>
                    </a:lnTo>
                    <a:lnTo>
                      <a:pt x="227" y="0"/>
                    </a:lnTo>
                    <a:lnTo>
                      <a:pt x="681" y="0"/>
                    </a:lnTo>
                    <a:lnTo>
                      <a:pt x="681" y="341"/>
                    </a:lnTo>
                    <a:lnTo>
                      <a:pt x="794" y="341"/>
                    </a:lnTo>
                    <a:lnTo>
                      <a:pt x="794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5" name="Freeform 137"/>
              <p:cNvSpPr>
                <a:spLocks/>
              </p:cNvSpPr>
              <p:nvPr/>
            </p:nvSpPr>
            <p:spPr bwMode="auto">
              <a:xfrm>
                <a:off x="5680076" y="6421438"/>
                <a:ext cx="2881313" cy="1979613"/>
              </a:xfrm>
              <a:custGeom>
                <a:avLst/>
                <a:gdLst>
                  <a:gd name="T0" fmla="*/ 1701 w 1815"/>
                  <a:gd name="T1" fmla="*/ 1247 h 1247"/>
                  <a:gd name="T2" fmla="*/ 1475 w 1815"/>
                  <a:gd name="T3" fmla="*/ 1247 h 1247"/>
                  <a:gd name="T4" fmla="*/ 1475 w 1815"/>
                  <a:gd name="T5" fmla="*/ 1134 h 1247"/>
                  <a:gd name="T6" fmla="*/ 1134 w 1815"/>
                  <a:gd name="T7" fmla="*/ 1134 h 1247"/>
                  <a:gd name="T8" fmla="*/ 1134 w 1815"/>
                  <a:gd name="T9" fmla="*/ 1020 h 1247"/>
                  <a:gd name="T10" fmla="*/ 1021 w 1815"/>
                  <a:gd name="T11" fmla="*/ 1020 h 1247"/>
                  <a:gd name="T12" fmla="*/ 1021 w 1815"/>
                  <a:gd name="T13" fmla="*/ 907 h 1247"/>
                  <a:gd name="T14" fmla="*/ 681 w 1815"/>
                  <a:gd name="T15" fmla="*/ 907 h 1247"/>
                  <a:gd name="T16" fmla="*/ 681 w 1815"/>
                  <a:gd name="T17" fmla="*/ 1247 h 1247"/>
                  <a:gd name="T18" fmla="*/ 454 w 1815"/>
                  <a:gd name="T19" fmla="*/ 1247 h 1247"/>
                  <a:gd name="T20" fmla="*/ 454 w 1815"/>
                  <a:gd name="T21" fmla="*/ 1134 h 1247"/>
                  <a:gd name="T22" fmla="*/ 114 w 1815"/>
                  <a:gd name="T23" fmla="*/ 1134 h 1247"/>
                  <a:gd name="T24" fmla="*/ 114 w 1815"/>
                  <a:gd name="T25" fmla="*/ 793 h 1247"/>
                  <a:gd name="T26" fmla="*/ 0 w 1815"/>
                  <a:gd name="T27" fmla="*/ 793 h 1247"/>
                  <a:gd name="T28" fmla="*/ 0 w 1815"/>
                  <a:gd name="T29" fmla="*/ 453 h 1247"/>
                  <a:gd name="T30" fmla="*/ 567 w 1815"/>
                  <a:gd name="T31" fmla="*/ 453 h 1247"/>
                  <a:gd name="T32" fmla="*/ 567 w 1815"/>
                  <a:gd name="T33" fmla="*/ 340 h 1247"/>
                  <a:gd name="T34" fmla="*/ 454 w 1815"/>
                  <a:gd name="T35" fmla="*/ 340 h 1247"/>
                  <a:gd name="T36" fmla="*/ 454 w 1815"/>
                  <a:gd name="T37" fmla="*/ 113 h 1247"/>
                  <a:gd name="T38" fmla="*/ 794 w 1815"/>
                  <a:gd name="T39" fmla="*/ 113 h 1247"/>
                  <a:gd name="T40" fmla="*/ 794 w 1815"/>
                  <a:gd name="T41" fmla="*/ 0 h 1247"/>
                  <a:gd name="T42" fmla="*/ 908 w 1815"/>
                  <a:gd name="T43" fmla="*/ 0 h 1247"/>
                  <a:gd name="T44" fmla="*/ 908 w 1815"/>
                  <a:gd name="T45" fmla="*/ 113 h 1247"/>
                  <a:gd name="T46" fmla="*/ 1021 w 1815"/>
                  <a:gd name="T47" fmla="*/ 113 h 1247"/>
                  <a:gd name="T48" fmla="*/ 1021 w 1815"/>
                  <a:gd name="T49" fmla="*/ 226 h 1247"/>
                  <a:gd name="T50" fmla="*/ 1361 w 1815"/>
                  <a:gd name="T51" fmla="*/ 226 h 1247"/>
                  <a:gd name="T52" fmla="*/ 1361 w 1815"/>
                  <a:gd name="T53" fmla="*/ 340 h 1247"/>
                  <a:gd name="T54" fmla="*/ 1475 w 1815"/>
                  <a:gd name="T55" fmla="*/ 340 h 1247"/>
                  <a:gd name="T56" fmla="*/ 1475 w 1815"/>
                  <a:gd name="T57" fmla="*/ 453 h 1247"/>
                  <a:gd name="T58" fmla="*/ 1588 w 1815"/>
                  <a:gd name="T59" fmla="*/ 453 h 1247"/>
                  <a:gd name="T60" fmla="*/ 1588 w 1815"/>
                  <a:gd name="T61" fmla="*/ 680 h 1247"/>
                  <a:gd name="T62" fmla="*/ 1815 w 1815"/>
                  <a:gd name="T63" fmla="*/ 680 h 1247"/>
                  <a:gd name="T64" fmla="*/ 1815 w 1815"/>
                  <a:gd name="T65" fmla="*/ 793 h 1247"/>
                  <a:gd name="T66" fmla="*/ 1815 w 1815"/>
                  <a:gd name="T67" fmla="*/ 907 h 1247"/>
                  <a:gd name="T68" fmla="*/ 1815 w 1815"/>
                  <a:gd name="T69" fmla="*/ 1020 h 1247"/>
                  <a:gd name="T70" fmla="*/ 1701 w 1815"/>
                  <a:gd name="T71" fmla="*/ 1020 h 1247"/>
                  <a:gd name="T72" fmla="*/ 1701 w 1815"/>
                  <a:gd name="T73" fmla="*/ 1134 h 1247"/>
                  <a:gd name="T74" fmla="*/ 1701 w 1815"/>
                  <a:gd name="T75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15" h="1247">
                    <a:moveTo>
                      <a:pt x="1701" y="1247"/>
                    </a:moveTo>
                    <a:lnTo>
                      <a:pt x="1475" y="1247"/>
                    </a:lnTo>
                    <a:lnTo>
                      <a:pt x="1475" y="1134"/>
                    </a:lnTo>
                    <a:lnTo>
                      <a:pt x="1134" y="1134"/>
                    </a:lnTo>
                    <a:lnTo>
                      <a:pt x="1134" y="1020"/>
                    </a:lnTo>
                    <a:lnTo>
                      <a:pt x="1021" y="1020"/>
                    </a:lnTo>
                    <a:lnTo>
                      <a:pt x="1021" y="907"/>
                    </a:lnTo>
                    <a:lnTo>
                      <a:pt x="681" y="907"/>
                    </a:lnTo>
                    <a:lnTo>
                      <a:pt x="681" y="1247"/>
                    </a:lnTo>
                    <a:lnTo>
                      <a:pt x="454" y="1247"/>
                    </a:lnTo>
                    <a:lnTo>
                      <a:pt x="454" y="1134"/>
                    </a:lnTo>
                    <a:lnTo>
                      <a:pt x="114" y="1134"/>
                    </a:lnTo>
                    <a:lnTo>
                      <a:pt x="114" y="793"/>
                    </a:lnTo>
                    <a:lnTo>
                      <a:pt x="0" y="793"/>
                    </a:lnTo>
                    <a:lnTo>
                      <a:pt x="0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908" y="0"/>
                    </a:lnTo>
                    <a:lnTo>
                      <a:pt x="908" y="113"/>
                    </a:lnTo>
                    <a:lnTo>
                      <a:pt x="1021" y="113"/>
                    </a:lnTo>
                    <a:lnTo>
                      <a:pt x="1021" y="226"/>
                    </a:lnTo>
                    <a:lnTo>
                      <a:pt x="1361" y="226"/>
                    </a:lnTo>
                    <a:lnTo>
                      <a:pt x="1361" y="340"/>
                    </a:lnTo>
                    <a:lnTo>
                      <a:pt x="1475" y="340"/>
                    </a:lnTo>
                    <a:lnTo>
                      <a:pt x="1475" y="453"/>
                    </a:lnTo>
                    <a:lnTo>
                      <a:pt x="1588" y="453"/>
                    </a:lnTo>
                    <a:lnTo>
                      <a:pt x="1588" y="680"/>
                    </a:lnTo>
                    <a:lnTo>
                      <a:pt x="1815" y="680"/>
                    </a:lnTo>
                    <a:lnTo>
                      <a:pt x="1815" y="793"/>
                    </a:lnTo>
                    <a:lnTo>
                      <a:pt x="1815" y="907"/>
                    </a:lnTo>
                    <a:lnTo>
                      <a:pt x="1815" y="1020"/>
                    </a:lnTo>
                    <a:lnTo>
                      <a:pt x="1701" y="1020"/>
                    </a:lnTo>
                    <a:lnTo>
                      <a:pt x="1701" y="1134"/>
                    </a:lnTo>
                    <a:lnTo>
                      <a:pt x="1701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6" name="Freeform 138"/>
              <p:cNvSpPr>
                <a:spLocks/>
              </p:cNvSpPr>
              <p:nvPr/>
            </p:nvSpPr>
            <p:spPr bwMode="auto">
              <a:xfrm>
                <a:off x="5500688" y="6780213"/>
                <a:ext cx="1079500" cy="360363"/>
              </a:xfrm>
              <a:custGeom>
                <a:avLst/>
                <a:gdLst>
                  <a:gd name="T0" fmla="*/ 567 w 680"/>
                  <a:gd name="T1" fmla="*/ 0 h 227"/>
                  <a:gd name="T2" fmla="*/ 227 w 680"/>
                  <a:gd name="T3" fmla="*/ 0 h 227"/>
                  <a:gd name="T4" fmla="*/ 227 w 680"/>
                  <a:gd name="T5" fmla="*/ 114 h 227"/>
                  <a:gd name="T6" fmla="*/ 0 w 680"/>
                  <a:gd name="T7" fmla="*/ 114 h 227"/>
                  <a:gd name="T8" fmla="*/ 0 w 680"/>
                  <a:gd name="T9" fmla="*/ 227 h 227"/>
                  <a:gd name="T10" fmla="*/ 680 w 680"/>
                  <a:gd name="T11" fmla="*/ 227 h 227"/>
                  <a:gd name="T12" fmla="*/ 680 w 680"/>
                  <a:gd name="T13" fmla="*/ 114 h 227"/>
                  <a:gd name="T14" fmla="*/ 567 w 680"/>
                  <a:gd name="T15" fmla="*/ 114 h 227"/>
                  <a:gd name="T16" fmla="*/ 567 w 68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227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7" name="Freeform 139"/>
              <p:cNvSpPr>
                <a:spLocks/>
              </p:cNvSpPr>
              <p:nvPr/>
            </p:nvSpPr>
            <p:spPr bwMode="auto">
              <a:xfrm>
                <a:off x="5140326" y="7140576"/>
                <a:ext cx="539750" cy="539750"/>
              </a:xfrm>
              <a:custGeom>
                <a:avLst/>
                <a:gdLst>
                  <a:gd name="T0" fmla="*/ 340 w 340"/>
                  <a:gd name="T1" fmla="*/ 0 h 340"/>
                  <a:gd name="T2" fmla="*/ 0 w 340"/>
                  <a:gd name="T3" fmla="*/ 0 h 340"/>
                  <a:gd name="T4" fmla="*/ 0 w 340"/>
                  <a:gd name="T5" fmla="*/ 340 h 340"/>
                  <a:gd name="T6" fmla="*/ 340 w 340"/>
                  <a:gd name="T7" fmla="*/ 340 h 340"/>
                  <a:gd name="T8" fmla="*/ 340 w 340"/>
                  <a:gd name="T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8" name="Freeform 140"/>
              <p:cNvSpPr>
                <a:spLocks/>
              </p:cNvSpPr>
              <p:nvPr/>
            </p:nvSpPr>
            <p:spPr bwMode="auto">
              <a:xfrm>
                <a:off x="4421188" y="7500938"/>
                <a:ext cx="719138" cy="1079500"/>
              </a:xfrm>
              <a:custGeom>
                <a:avLst/>
                <a:gdLst>
                  <a:gd name="T0" fmla="*/ 453 w 453"/>
                  <a:gd name="T1" fmla="*/ 113 h 680"/>
                  <a:gd name="T2" fmla="*/ 340 w 453"/>
                  <a:gd name="T3" fmla="*/ 113 h 680"/>
                  <a:gd name="T4" fmla="*/ 340 w 453"/>
                  <a:gd name="T5" fmla="*/ 0 h 680"/>
                  <a:gd name="T6" fmla="*/ 113 w 453"/>
                  <a:gd name="T7" fmla="*/ 0 h 680"/>
                  <a:gd name="T8" fmla="*/ 113 w 453"/>
                  <a:gd name="T9" fmla="*/ 113 h 680"/>
                  <a:gd name="T10" fmla="*/ 0 w 453"/>
                  <a:gd name="T11" fmla="*/ 113 h 680"/>
                  <a:gd name="T12" fmla="*/ 0 w 453"/>
                  <a:gd name="T13" fmla="*/ 454 h 680"/>
                  <a:gd name="T14" fmla="*/ 113 w 453"/>
                  <a:gd name="T15" fmla="*/ 454 h 680"/>
                  <a:gd name="T16" fmla="*/ 113 w 453"/>
                  <a:gd name="T17" fmla="*/ 680 h 680"/>
                  <a:gd name="T18" fmla="*/ 226 w 453"/>
                  <a:gd name="T19" fmla="*/ 680 h 680"/>
                  <a:gd name="T20" fmla="*/ 226 w 453"/>
                  <a:gd name="T21" fmla="*/ 567 h 680"/>
                  <a:gd name="T22" fmla="*/ 340 w 453"/>
                  <a:gd name="T23" fmla="*/ 567 h 680"/>
                  <a:gd name="T24" fmla="*/ 340 w 453"/>
                  <a:gd name="T25" fmla="*/ 454 h 680"/>
                  <a:gd name="T26" fmla="*/ 453 w 453"/>
                  <a:gd name="T27" fmla="*/ 454 h 680"/>
                  <a:gd name="T28" fmla="*/ 453 w 453"/>
                  <a:gd name="T29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680">
                    <a:moveTo>
                      <a:pt x="453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29" name="Freeform 141"/>
              <p:cNvSpPr>
                <a:spLocks/>
              </p:cNvSpPr>
              <p:nvPr/>
            </p:nvSpPr>
            <p:spPr bwMode="auto">
              <a:xfrm>
                <a:off x="4779963" y="7140576"/>
                <a:ext cx="360363" cy="539750"/>
              </a:xfrm>
              <a:custGeom>
                <a:avLst/>
                <a:gdLst>
                  <a:gd name="T0" fmla="*/ 227 w 227"/>
                  <a:gd name="T1" fmla="*/ 0 h 340"/>
                  <a:gd name="T2" fmla="*/ 0 w 227"/>
                  <a:gd name="T3" fmla="*/ 0 h 340"/>
                  <a:gd name="T4" fmla="*/ 0 w 227"/>
                  <a:gd name="T5" fmla="*/ 227 h 340"/>
                  <a:gd name="T6" fmla="*/ 114 w 227"/>
                  <a:gd name="T7" fmla="*/ 227 h 340"/>
                  <a:gd name="T8" fmla="*/ 114 w 227"/>
                  <a:gd name="T9" fmla="*/ 340 h 340"/>
                  <a:gd name="T10" fmla="*/ 227 w 227"/>
                  <a:gd name="T11" fmla="*/ 340 h 340"/>
                  <a:gd name="T12" fmla="*/ 227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0" name="Freeform 142"/>
              <p:cNvSpPr>
                <a:spLocks/>
              </p:cNvSpPr>
              <p:nvPr/>
            </p:nvSpPr>
            <p:spPr bwMode="auto">
              <a:xfrm>
                <a:off x="4240213" y="7140576"/>
                <a:ext cx="539750" cy="539750"/>
              </a:xfrm>
              <a:custGeom>
                <a:avLst/>
                <a:gdLst>
                  <a:gd name="T0" fmla="*/ 340 w 340"/>
                  <a:gd name="T1" fmla="*/ 0 h 340"/>
                  <a:gd name="T2" fmla="*/ 114 w 340"/>
                  <a:gd name="T3" fmla="*/ 0 h 340"/>
                  <a:gd name="T4" fmla="*/ 114 w 340"/>
                  <a:gd name="T5" fmla="*/ 114 h 340"/>
                  <a:gd name="T6" fmla="*/ 0 w 340"/>
                  <a:gd name="T7" fmla="*/ 114 h 340"/>
                  <a:gd name="T8" fmla="*/ 0 w 340"/>
                  <a:gd name="T9" fmla="*/ 340 h 340"/>
                  <a:gd name="T10" fmla="*/ 227 w 340"/>
                  <a:gd name="T11" fmla="*/ 340 h 340"/>
                  <a:gd name="T12" fmla="*/ 227 w 340"/>
                  <a:gd name="T13" fmla="*/ 227 h 340"/>
                  <a:gd name="T14" fmla="*/ 340 w 340"/>
                  <a:gd name="T15" fmla="*/ 227 h 340"/>
                  <a:gd name="T16" fmla="*/ 340 w 34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1" name="Freeform 143"/>
              <p:cNvSpPr>
                <a:spLocks/>
              </p:cNvSpPr>
              <p:nvPr/>
            </p:nvSpPr>
            <p:spPr bwMode="auto">
              <a:xfrm>
                <a:off x="4600576" y="5880101"/>
                <a:ext cx="2700338" cy="1260475"/>
              </a:xfrm>
              <a:custGeom>
                <a:avLst/>
                <a:gdLst>
                  <a:gd name="T0" fmla="*/ 0 w 1701"/>
                  <a:gd name="T1" fmla="*/ 794 h 794"/>
                  <a:gd name="T2" fmla="*/ 567 w 1701"/>
                  <a:gd name="T3" fmla="*/ 794 h 794"/>
                  <a:gd name="T4" fmla="*/ 567 w 1701"/>
                  <a:gd name="T5" fmla="*/ 681 h 794"/>
                  <a:gd name="T6" fmla="*/ 794 w 1701"/>
                  <a:gd name="T7" fmla="*/ 681 h 794"/>
                  <a:gd name="T8" fmla="*/ 794 w 1701"/>
                  <a:gd name="T9" fmla="*/ 567 h 794"/>
                  <a:gd name="T10" fmla="*/ 1134 w 1701"/>
                  <a:gd name="T11" fmla="*/ 567 h 794"/>
                  <a:gd name="T12" fmla="*/ 1134 w 1701"/>
                  <a:gd name="T13" fmla="*/ 454 h 794"/>
                  <a:gd name="T14" fmla="*/ 1474 w 1701"/>
                  <a:gd name="T15" fmla="*/ 454 h 794"/>
                  <a:gd name="T16" fmla="*/ 1474 w 1701"/>
                  <a:gd name="T17" fmla="*/ 341 h 794"/>
                  <a:gd name="T18" fmla="*/ 1588 w 1701"/>
                  <a:gd name="T19" fmla="*/ 341 h 794"/>
                  <a:gd name="T20" fmla="*/ 1588 w 1701"/>
                  <a:gd name="T21" fmla="*/ 454 h 794"/>
                  <a:gd name="T22" fmla="*/ 1701 w 1701"/>
                  <a:gd name="T23" fmla="*/ 454 h 794"/>
                  <a:gd name="T24" fmla="*/ 1701 w 1701"/>
                  <a:gd name="T25" fmla="*/ 0 h 794"/>
                  <a:gd name="T26" fmla="*/ 1361 w 1701"/>
                  <a:gd name="T27" fmla="*/ 0 h 794"/>
                  <a:gd name="T28" fmla="*/ 1361 w 1701"/>
                  <a:gd name="T29" fmla="*/ 114 h 794"/>
                  <a:gd name="T30" fmla="*/ 1134 w 1701"/>
                  <a:gd name="T31" fmla="*/ 114 h 794"/>
                  <a:gd name="T32" fmla="*/ 1134 w 1701"/>
                  <a:gd name="T33" fmla="*/ 0 h 794"/>
                  <a:gd name="T34" fmla="*/ 907 w 1701"/>
                  <a:gd name="T35" fmla="*/ 0 h 794"/>
                  <a:gd name="T36" fmla="*/ 907 w 1701"/>
                  <a:gd name="T37" fmla="*/ 114 h 794"/>
                  <a:gd name="T38" fmla="*/ 567 w 1701"/>
                  <a:gd name="T39" fmla="*/ 114 h 794"/>
                  <a:gd name="T40" fmla="*/ 567 w 1701"/>
                  <a:gd name="T41" fmla="*/ 227 h 794"/>
                  <a:gd name="T42" fmla="*/ 454 w 1701"/>
                  <a:gd name="T43" fmla="*/ 227 h 794"/>
                  <a:gd name="T44" fmla="*/ 454 w 1701"/>
                  <a:gd name="T45" fmla="*/ 341 h 794"/>
                  <a:gd name="T46" fmla="*/ 340 w 1701"/>
                  <a:gd name="T47" fmla="*/ 341 h 794"/>
                  <a:gd name="T48" fmla="*/ 340 w 1701"/>
                  <a:gd name="T49" fmla="*/ 567 h 794"/>
                  <a:gd name="T50" fmla="*/ 113 w 1701"/>
                  <a:gd name="T51" fmla="*/ 567 h 794"/>
                  <a:gd name="T52" fmla="*/ 113 w 1701"/>
                  <a:gd name="T53" fmla="*/ 681 h 794"/>
                  <a:gd name="T54" fmla="*/ 0 w 1701"/>
                  <a:gd name="T55" fmla="*/ 681 h 794"/>
                  <a:gd name="T56" fmla="*/ 0 w 1701"/>
                  <a:gd name="T57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01" h="794">
                    <a:moveTo>
                      <a:pt x="0" y="794"/>
                    </a:moveTo>
                    <a:lnTo>
                      <a:pt x="567" y="794"/>
                    </a:lnTo>
                    <a:lnTo>
                      <a:pt x="567" y="681"/>
                    </a:lnTo>
                    <a:lnTo>
                      <a:pt x="794" y="681"/>
                    </a:lnTo>
                    <a:lnTo>
                      <a:pt x="794" y="567"/>
                    </a:lnTo>
                    <a:lnTo>
                      <a:pt x="1134" y="567"/>
                    </a:lnTo>
                    <a:lnTo>
                      <a:pt x="1134" y="454"/>
                    </a:lnTo>
                    <a:lnTo>
                      <a:pt x="1474" y="454"/>
                    </a:lnTo>
                    <a:lnTo>
                      <a:pt x="1474" y="341"/>
                    </a:lnTo>
                    <a:lnTo>
                      <a:pt x="1588" y="341"/>
                    </a:lnTo>
                    <a:lnTo>
                      <a:pt x="1588" y="454"/>
                    </a:lnTo>
                    <a:lnTo>
                      <a:pt x="1701" y="454"/>
                    </a:lnTo>
                    <a:lnTo>
                      <a:pt x="1701" y="0"/>
                    </a:lnTo>
                    <a:lnTo>
                      <a:pt x="1361" y="0"/>
                    </a:lnTo>
                    <a:lnTo>
                      <a:pt x="1361" y="114"/>
                    </a:lnTo>
                    <a:lnTo>
                      <a:pt x="1134" y="114"/>
                    </a:lnTo>
                    <a:lnTo>
                      <a:pt x="1134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340" y="341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2" name="Freeform 144"/>
              <p:cNvSpPr>
                <a:spLocks/>
              </p:cNvSpPr>
              <p:nvPr/>
            </p:nvSpPr>
            <p:spPr bwMode="auto">
              <a:xfrm>
                <a:off x="6040438" y="5521326"/>
                <a:ext cx="720725" cy="539750"/>
              </a:xfrm>
              <a:custGeom>
                <a:avLst/>
                <a:gdLst>
                  <a:gd name="T0" fmla="*/ 0 w 454"/>
                  <a:gd name="T1" fmla="*/ 226 h 340"/>
                  <a:gd name="T2" fmla="*/ 0 w 454"/>
                  <a:gd name="T3" fmla="*/ 113 h 340"/>
                  <a:gd name="T4" fmla="*/ 114 w 454"/>
                  <a:gd name="T5" fmla="*/ 113 h 340"/>
                  <a:gd name="T6" fmla="*/ 114 w 454"/>
                  <a:gd name="T7" fmla="*/ 0 h 340"/>
                  <a:gd name="T8" fmla="*/ 227 w 454"/>
                  <a:gd name="T9" fmla="*/ 0 h 340"/>
                  <a:gd name="T10" fmla="*/ 227 w 454"/>
                  <a:gd name="T11" fmla="*/ 113 h 340"/>
                  <a:gd name="T12" fmla="*/ 454 w 454"/>
                  <a:gd name="T13" fmla="*/ 113 h 340"/>
                  <a:gd name="T14" fmla="*/ 454 w 454"/>
                  <a:gd name="T15" fmla="*/ 340 h 340"/>
                  <a:gd name="T16" fmla="*/ 227 w 454"/>
                  <a:gd name="T17" fmla="*/ 340 h 340"/>
                  <a:gd name="T18" fmla="*/ 227 w 454"/>
                  <a:gd name="T19" fmla="*/ 226 h 340"/>
                  <a:gd name="T20" fmla="*/ 0 w 454"/>
                  <a:gd name="T21" fmla="*/ 2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0" y="226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3" name="Freeform 145"/>
              <p:cNvSpPr>
                <a:spLocks/>
              </p:cNvSpPr>
              <p:nvPr/>
            </p:nvSpPr>
            <p:spPr bwMode="auto">
              <a:xfrm>
                <a:off x="7300913" y="5880101"/>
                <a:ext cx="1079500" cy="1081088"/>
              </a:xfrm>
              <a:custGeom>
                <a:avLst/>
                <a:gdLst>
                  <a:gd name="T0" fmla="*/ 0 w 680"/>
                  <a:gd name="T1" fmla="*/ 0 h 681"/>
                  <a:gd name="T2" fmla="*/ 227 w 680"/>
                  <a:gd name="T3" fmla="*/ 0 h 681"/>
                  <a:gd name="T4" fmla="*/ 227 w 680"/>
                  <a:gd name="T5" fmla="*/ 114 h 681"/>
                  <a:gd name="T6" fmla="*/ 567 w 680"/>
                  <a:gd name="T7" fmla="*/ 114 h 681"/>
                  <a:gd name="T8" fmla="*/ 567 w 680"/>
                  <a:gd name="T9" fmla="*/ 227 h 681"/>
                  <a:gd name="T10" fmla="*/ 680 w 680"/>
                  <a:gd name="T11" fmla="*/ 227 h 681"/>
                  <a:gd name="T12" fmla="*/ 680 w 680"/>
                  <a:gd name="T13" fmla="*/ 681 h 681"/>
                  <a:gd name="T14" fmla="*/ 340 w 680"/>
                  <a:gd name="T15" fmla="*/ 681 h 681"/>
                  <a:gd name="T16" fmla="*/ 340 w 680"/>
                  <a:gd name="T17" fmla="*/ 567 h 681"/>
                  <a:gd name="T18" fmla="*/ 0 w 680"/>
                  <a:gd name="T19" fmla="*/ 567 h 681"/>
                  <a:gd name="T20" fmla="*/ 0 w 680"/>
                  <a:gd name="T2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681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4" name="Freeform 146"/>
              <p:cNvSpPr>
                <a:spLocks/>
              </p:cNvSpPr>
              <p:nvPr/>
            </p:nvSpPr>
            <p:spPr bwMode="auto">
              <a:xfrm>
                <a:off x="5861051" y="5160963"/>
                <a:ext cx="539750" cy="900113"/>
              </a:xfrm>
              <a:custGeom>
                <a:avLst/>
                <a:gdLst>
                  <a:gd name="T0" fmla="*/ 340 w 340"/>
                  <a:gd name="T1" fmla="*/ 227 h 567"/>
                  <a:gd name="T2" fmla="*/ 340 w 340"/>
                  <a:gd name="T3" fmla="*/ 113 h 567"/>
                  <a:gd name="T4" fmla="*/ 227 w 340"/>
                  <a:gd name="T5" fmla="*/ 113 h 567"/>
                  <a:gd name="T6" fmla="*/ 227 w 340"/>
                  <a:gd name="T7" fmla="*/ 0 h 567"/>
                  <a:gd name="T8" fmla="*/ 0 w 340"/>
                  <a:gd name="T9" fmla="*/ 0 h 567"/>
                  <a:gd name="T10" fmla="*/ 0 w 340"/>
                  <a:gd name="T11" fmla="*/ 567 h 567"/>
                  <a:gd name="T12" fmla="*/ 113 w 340"/>
                  <a:gd name="T13" fmla="*/ 567 h 567"/>
                  <a:gd name="T14" fmla="*/ 113 w 340"/>
                  <a:gd name="T15" fmla="*/ 340 h 567"/>
                  <a:gd name="T16" fmla="*/ 227 w 340"/>
                  <a:gd name="T17" fmla="*/ 340 h 567"/>
                  <a:gd name="T18" fmla="*/ 227 w 340"/>
                  <a:gd name="T19" fmla="*/ 227 h 567"/>
                  <a:gd name="T20" fmla="*/ 340 w 340"/>
                  <a:gd name="T21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567">
                    <a:moveTo>
                      <a:pt x="340" y="227"/>
                    </a:move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6" name="Freeform 148"/>
              <p:cNvSpPr>
                <a:spLocks/>
              </p:cNvSpPr>
              <p:nvPr/>
            </p:nvSpPr>
            <p:spPr bwMode="auto">
              <a:xfrm>
                <a:off x="6400801" y="4621213"/>
                <a:ext cx="1979613" cy="1439863"/>
              </a:xfrm>
              <a:custGeom>
                <a:avLst/>
                <a:gdLst>
                  <a:gd name="T0" fmla="*/ 0 w 1247"/>
                  <a:gd name="T1" fmla="*/ 567 h 907"/>
                  <a:gd name="T2" fmla="*/ 113 w 1247"/>
                  <a:gd name="T3" fmla="*/ 567 h 907"/>
                  <a:gd name="T4" fmla="*/ 113 w 1247"/>
                  <a:gd name="T5" fmla="*/ 453 h 907"/>
                  <a:gd name="T6" fmla="*/ 227 w 1247"/>
                  <a:gd name="T7" fmla="*/ 453 h 907"/>
                  <a:gd name="T8" fmla="*/ 227 w 1247"/>
                  <a:gd name="T9" fmla="*/ 340 h 907"/>
                  <a:gd name="T10" fmla="*/ 113 w 1247"/>
                  <a:gd name="T11" fmla="*/ 340 h 907"/>
                  <a:gd name="T12" fmla="*/ 113 w 1247"/>
                  <a:gd name="T13" fmla="*/ 226 h 907"/>
                  <a:gd name="T14" fmla="*/ 227 w 1247"/>
                  <a:gd name="T15" fmla="*/ 226 h 907"/>
                  <a:gd name="T16" fmla="*/ 227 w 1247"/>
                  <a:gd name="T17" fmla="*/ 0 h 907"/>
                  <a:gd name="T18" fmla="*/ 340 w 1247"/>
                  <a:gd name="T19" fmla="*/ 0 h 907"/>
                  <a:gd name="T20" fmla="*/ 340 w 1247"/>
                  <a:gd name="T21" fmla="*/ 113 h 907"/>
                  <a:gd name="T22" fmla="*/ 907 w 1247"/>
                  <a:gd name="T23" fmla="*/ 113 h 907"/>
                  <a:gd name="T24" fmla="*/ 907 w 1247"/>
                  <a:gd name="T25" fmla="*/ 226 h 907"/>
                  <a:gd name="T26" fmla="*/ 794 w 1247"/>
                  <a:gd name="T27" fmla="*/ 226 h 907"/>
                  <a:gd name="T28" fmla="*/ 794 w 1247"/>
                  <a:gd name="T29" fmla="*/ 340 h 907"/>
                  <a:gd name="T30" fmla="*/ 1021 w 1247"/>
                  <a:gd name="T31" fmla="*/ 340 h 907"/>
                  <a:gd name="T32" fmla="*/ 1021 w 1247"/>
                  <a:gd name="T33" fmla="*/ 453 h 907"/>
                  <a:gd name="T34" fmla="*/ 1134 w 1247"/>
                  <a:gd name="T35" fmla="*/ 453 h 907"/>
                  <a:gd name="T36" fmla="*/ 1134 w 1247"/>
                  <a:gd name="T37" fmla="*/ 567 h 907"/>
                  <a:gd name="T38" fmla="*/ 1247 w 1247"/>
                  <a:gd name="T39" fmla="*/ 567 h 907"/>
                  <a:gd name="T40" fmla="*/ 1247 w 1247"/>
                  <a:gd name="T41" fmla="*/ 907 h 907"/>
                  <a:gd name="T42" fmla="*/ 794 w 1247"/>
                  <a:gd name="T43" fmla="*/ 907 h 907"/>
                  <a:gd name="T44" fmla="*/ 794 w 1247"/>
                  <a:gd name="T45" fmla="*/ 793 h 907"/>
                  <a:gd name="T46" fmla="*/ 227 w 1247"/>
                  <a:gd name="T47" fmla="*/ 793 h 907"/>
                  <a:gd name="T48" fmla="*/ 227 w 1247"/>
                  <a:gd name="T49" fmla="*/ 680 h 907"/>
                  <a:gd name="T50" fmla="*/ 0 w 1247"/>
                  <a:gd name="T51" fmla="*/ 680 h 907"/>
                  <a:gd name="T52" fmla="*/ 0 w 1247"/>
                  <a:gd name="T53" fmla="*/ 56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47" h="907">
                    <a:moveTo>
                      <a:pt x="0" y="567"/>
                    </a:moveTo>
                    <a:lnTo>
                      <a:pt x="113" y="567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907" y="113"/>
                    </a:lnTo>
                    <a:lnTo>
                      <a:pt x="907" y="226"/>
                    </a:lnTo>
                    <a:lnTo>
                      <a:pt x="794" y="226"/>
                    </a:lnTo>
                    <a:lnTo>
                      <a:pt x="794" y="340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1134" y="453"/>
                    </a:lnTo>
                    <a:lnTo>
                      <a:pt x="1134" y="567"/>
                    </a:lnTo>
                    <a:lnTo>
                      <a:pt x="1247" y="567"/>
                    </a:lnTo>
                    <a:lnTo>
                      <a:pt x="1247" y="907"/>
                    </a:lnTo>
                    <a:lnTo>
                      <a:pt x="794" y="907"/>
                    </a:lnTo>
                    <a:lnTo>
                      <a:pt x="794" y="793"/>
                    </a:lnTo>
                    <a:lnTo>
                      <a:pt x="227" y="793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7" name="Freeform 149"/>
              <p:cNvSpPr>
                <a:spLocks/>
              </p:cNvSpPr>
              <p:nvPr/>
            </p:nvSpPr>
            <p:spPr bwMode="auto">
              <a:xfrm>
                <a:off x="5861051" y="4621213"/>
                <a:ext cx="908050" cy="900113"/>
              </a:xfrm>
              <a:custGeom>
                <a:avLst/>
                <a:gdLst>
                  <a:gd name="T0" fmla="*/ 572 w 572"/>
                  <a:gd name="T1" fmla="*/ 13 h 567"/>
                  <a:gd name="T2" fmla="*/ 548 w 572"/>
                  <a:gd name="T3" fmla="*/ 5 h 567"/>
                  <a:gd name="T4" fmla="*/ 340 w 572"/>
                  <a:gd name="T5" fmla="*/ 0 h 567"/>
                  <a:gd name="T6" fmla="*/ 340 w 572"/>
                  <a:gd name="T7" fmla="*/ 113 h 567"/>
                  <a:gd name="T8" fmla="*/ 0 w 572"/>
                  <a:gd name="T9" fmla="*/ 113 h 567"/>
                  <a:gd name="T10" fmla="*/ 0 w 572"/>
                  <a:gd name="T11" fmla="*/ 226 h 567"/>
                  <a:gd name="T12" fmla="*/ 113 w 572"/>
                  <a:gd name="T13" fmla="*/ 226 h 567"/>
                  <a:gd name="T14" fmla="*/ 113 w 572"/>
                  <a:gd name="T15" fmla="*/ 340 h 567"/>
                  <a:gd name="T16" fmla="*/ 227 w 572"/>
                  <a:gd name="T17" fmla="*/ 340 h 567"/>
                  <a:gd name="T18" fmla="*/ 227 w 572"/>
                  <a:gd name="T19" fmla="*/ 453 h 567"/>
                  <a:gd name="T20" fmla="*/ 340 w 572"/>
                  <a:gd name="T21" fmla="*/ 453 h 567"/>
                  <a:gd name="T22" fmla="*/ 340 w 572"/>
                  <a:gd name="T23" fmla="*/ 567 h 567"/>
                  <a:gd name="T24" fmla="*/ 453 w 572"/>
                  <a:gd name="T25" fmla="*/ 567 h 567"/>
                  <a:gd name="T26" fmla="*/ 453 w 572"/>
                  <a:gd name="T27" fmla="*/ 453 h 567"/>
                  <a:gd name="T28" fmla="*/ 567 w 572"/>
                  <a:gd name="T29" fmla="*/ 453 h 567"/>
                  <a:gd name="T30" fmla="*/ 567 w 572"/>
                  <a:gd name="T31" fmla="*/ 340 h 567"/>
                  <a:gd name="T32" fmla="*/ 453 w 572"/>
                  <a:gd name="T33" fmla="*/ 340 h 567"/>
                  <a:gd name="T34" fmla="*/ 453 w 572"/>
                  <a:gd name="T35" fmla="*/ 226 h 567"/>
                  <a:gd name="T36" fmla="*/ 567 w 572"/>
                  <a:gd name="T37" fmla="*/ 226 h 567"/>
                  <a:gd name="T38" fmla="*/ 572 w 572"/>
                  <a:gd name="T39" fmla="*/ 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72" h="567">
                    <a:moveTo>
                      <a:pt x="572" y="13"/>
                    </a:moveTo>
                    <a:cubicBezTo>
                      <a:pt x="564" y="10"/>
                      <a:pt x="548" y="5"/>
                      <a:pt x="548" y="5"/>
                    </a:cubicBez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226"/>
                    </a:lnTo>
                    <a:lnTo>
                      <a:pt x="567" y="226"/>
                    </a:lnTo>
                    <a:lnTo>
                      <a:pt x="572" y="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8" name="Freeform 150"/>
              <p:cNvSpPr>
                <a:spLocks/>
              </p:cNvSpPr>
              <p:nvPr/>
            </p:nvSpPr>
            <p:spPr bwMode="auto">
              <a:xfrm>
                <a:off x="7661276" y="4800601"/>
                <a:ext cx="900113" cy="1079500"/>
              </a:xfrm>
              <a:custGeom>
                <a:avLst/>
                <a:gdLst>
                  <a:gd name="T0" fmla="*/ 113 w 567"/>
                  <a:gd name="T1" fmla="*/ 0 h 680"/>
                  <a:gd name="T2" fmla="*/ 340 w 567"/>
                  <a:gd name="T3" fmla="*/ 0 h 680"/>
                  <a:gd name="T4" fmla="*/ 340 w 567"/>
                  <a:gd name="T5" fmla="*/ 227 h 680"/>
                  <a:gd name="T6" fmla="*/ 567 w 567"/>
                  <a:gd name="T7" fmla="*/ 227 h 680"/>
                  <a:gd name="T8" fmla="*/ 567 w 567"/>
                  <a:gd name="T9" fmla="*/ 680 h 680"/>
                  <a:gd name="T10" fmla="*/ 453 w 567"/>
                  <a:gd name="T11" fmla="*/ 680 h 680"/>
                  <a:gd name="T12" fmla="*/ 453 w 567"/>
                  <a:gd name="T13" fmla="*/ 454 h 680"/>
                  <a:gd name="T14" fmla="*/ 340 w 567"/>
                  <a:gd name="T15" fmla="*/ 454 h 680"/>
                  <a:gd name="T16" fmla="*/ 340 w 567"/>
                  <a:gd name="T17" fmla="*/ 340 h 680"/>
                  <a:gd name="T18" fmla="*/ 227 w 567"/>
                  <a:gd name="T19" fmla="*/ 340 h 680"/>
                  <a:gd name="T20" fmla="*/ 227 w 567"/>
                  <a:gd name="T21" fmla="*/ 227 h 680"/>
                  <a:gd name="T22" fmla="*/ 0 w 567"/>
                  <a:gd name="T23" fmla="*/ 227 h 680"/>
                  <a:gd name="T24" fmla="*/ 0 w 567"/>
                  <a:gd name="T25" fmla="*/ 113 h 680"/>
                  <a:gd name="T26" fmla="*/ 113 w 567"/>
                  <a:gd name="T27" fmla="*/ 113 h 680"/>
                  <a:gd name="T28" fmla="*/ 113 w 567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0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39" name="Freeform 151"/>
              <p:cNvSpPr>
                <a:spLocks/>
              </p:cNvSpPr>
              <p:nvPr/>
            </p:nvSpPr>
            <p:spPr bwMode="auto">
              <a:xfrm>
                <a:off x="5140326" y="4260851"/>
                <a:ext cx="1260475" cy="1079500"/>
              </a:xfrm>
              <a:custGeom>
                <a:avLst/>
                <a:gdLst>
                  <a:gd name="T0" fmla="*/ 794 w 794"/>
                  <a:gd name="T1" fmla="*/ 340 h 680"/>
                  <a:gd name="T2" fmla="*/ 794 w 794"/>
                  <a:gd name="T3" fmla="*/ 0 h 680"/>
                  <a:gd name="T4" fmla="*/ 681 w 794"/>
                  <a:gd name="T5" fmla="*/ 0 h 680"/>
                  <a:gd name="T6" fmla="*/ 567 w 794"/>
                  <a:gd name="T7" fmla="*/ 0 h 680"/>
                  <a:gd name="T8" fmla="*/ 567 w 794"/>
                  <a:gd name="T9" fmla="*/ 113 h 680"/>
                  <a:gd name="T10" fmla="*/ 454 w 794"/>
                  <a:gd name="T11" fmla="*/ 113 h 680"/>
                  <a:gd name="T12" fmla="*/ 454 w 794"/>
                  <a:gd name="T13" fmla="*/ 227 h 680"/>
                  <a:gd name="T14" fmla="*/ 227 w 794"/>
                  <a:gd name="T15" fmla="*/ 227 h 680"/>
                  <a:gd name="T16" fmla="*/ 227 w 794"/>
                  <a:gd name="T17" fmla="*/ 453 h 680"/>
                  <a:gd name="T18" fmla="*/ 0 w 794"/>
                  <a:gd name="T19" fmla="*/ 453 h 680"/>
                  <a:gd name="T20" fmla="*/ 0 w 794"/>
                  <a:gd name="T21" fmla="*/ 680 h 680"/>
                  <a:gd name="T22" fmla="*/ 114 w 794"/>
                  <a:gd name="T23" fmla="*/ 680 h 680"/>
                  <a:gd name="T24" fmla="*/ 114 w 794"/>
                  <a:gd name="T25" fmla="*/ 567 h 680"/>
                  <a:gd name="T26" fmla="*/ 567 w 794"/>
                  <a:gd name="T27" fmla="*/ 567 h 680"/>
                  <a:gd name="T28" fmla="*/ 567 w 794"/>
                  <a:gd name="T29" fmla="*/ 453 h 680"/>
                  <a:gd name="T30" fmla="*/ 454 w 794"/>
                  <a:gd name="T31" fmla="*/ 453 h 680"/>
                  <a:gd name="T32" fmla="*/ 454 w 794"/>
                  <a:gd name="T33" fmla="*/ 340 h 680"/>
                  <a:gd name="T34" fmla="*/ 794 w 794"/>
                  <a:gd name="T35" fmla="*/ 34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4" h="680">
                    <a:moveTo>
                      <a:pt x="794" y="340"/>
                    </a:moveTo>
                    <a:lnTo>
                      <a:pt x="794" y="0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227" y="227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79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1" name="Freeform 153"/>
              <p:cNvSpPr>
                <a:spLocks/>
              </p:cNvSpPr>
              <p:nvPr/>
            </p:nvSpPr>
            <p:spPr bwMode="auto">
              <a:xfrm>
                <a:off x="5500688" y="3721101"/>
                <a:ext cx="539750" cy="539750"/>
              </a:xfrm>
              <a:custGeom>
                <a:avLst/>
                <a:gdLst>
                  <a:gd name="T0" fmla="*/ 0 w 340"/>
                  <a:gd name="T1" fmla="*/ 113 h 340"/>
                  <a:gd name="T2" fmla="*/ 227 w 340"/>
                  <a:gd name="T3" fmla="*/ 113 h 340"/>
                  <a:gd name="T4" fmla="*/ 227 w 340"/>
                  <a:gd name="T5" fmla="*/ 0 h 340"/>
                  <a:gd name="T6" fmla="*/ 340 w 340"/>
                  <a:gd name="T7" fmla="*/ 0 h 340"/>
                  <a:gd name="T8" fmla="*/ 340 w 340"/>
                  <a:gd name="T9" fmla="*/ 226 h 340"/>
                  <a:gd name="T10" fmla="*/ 227 w 340"/>
                  <a:gd name="T11" fmla="*/ 226 h 340"/>
                  <a:gd name="T12" fmla="*/ 227 w 340"/>
                  <a:gd name="T13" fmla="*/ 340 h 340"/>
                  <a:gd name="T14" fmla="*/ 0 w 340"/>
                  <a:gd name="T15" fmla="*/ 340 h 340"/>
                  <a:gd name="T16" fmla="*/ 0 w 340"/>
                  <a:gd name="T1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2" name="Freeform 154"/>
              <p:cNvSpPr>
                <a:spLocks/>
              </p:cNvSpPr>
              <p:nvPr/>
            </p:nvSpPr>
            <p:spPr bwMode="auto">
              <a:xfrm>
                <a:off x="5140326" y="3721101"/>
                <a:ext cx="360363" cy="179388"/>
              </a:xfrm>
              <a:custGeom>
                <a:avLst/>
                <a:gdLst>
                  <a:gd name="T0" fmla="*/ 227 w 227"/>
                  <a:gd name="T1" fmla="*/ 0 h 113"/>
                  <a:gd name="T2" fmla="*/ 114 w 227"/>
                  <a:gd name="T3" fmla="*/ 0 h 113"/>
                  <a:gd name="T4" fmla="*/ 0 w 227"/>
                  <a:gd name="T5" fmla="*/ 0 h 113"/>
                  <a:gd name="T6" fmla="*/ 0 w 227"/>
                  <a:gd name="T7" fmla="*/ 113 h 113"/>
                  <a:gd name="T8" fmla="*/ 227 w 227"/>
                  <a:gd name="T9" fmla="*/ 113 h 113"/>
                  <a:gd name="T10" fmla="*/ 227 w 227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113">
                    <a:moveTo>
                      <a:pt x="227" y="0"/>
                    </a:moveTo>
                    <a:lnTo>
                      <a:pt x="114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3" name="Freeform 155"/>
              <p:cNvSpPr>
                <a:spLocks/>
              </p:cNvSpPr>
              <p:nvPr/>
            </p:nvSpPr>
            <p:spPr bwMode="auto">
              <a:xfrm>
                <a:off x="5500688" y="3540126"/>
                <a:ext cx="360363" cy="360363"/>
              </a:xfrm>
              <a:custGeom>
                <a:avLst/>
                <a:gdLst>
                  <a:gd name="T0" fmla="*/ 0 w 227"/>
                  <a:gd name="T1" fmla="*/ 114 h 227"/>
                  <a:gd name="T2" fmla="*/ 0 w 227"/>
                  <a:gd name="T3" fmla="*/ 0 h 227"/>
                  <a:gd name="T4" fmla="*/ 113 w 227"/>
                  <a:gd name="T5" fmla="*/ 0 h 227"/>
                  <a:gd name="T6" fmla="*/ 113 w 227"/>
                  <a:gd name="T7" fmla="*/ 114 h 227"/>
                  <a:gd name="T8" fmla="*/ 227 w 227"/>
                  <a:gd name="T9" fmla="*/ 114 h 227"/>
                  <a:gd name="T10" fmla="*/ 227 w 227"/>
                  <a:gd name="T11" fmla="*/ 227 h 227"/>
                  <a:gd name="T12" fmla="*/ 0 w 227"/>
                  <a:gd name="T13" fmla="*/ 227 h 227"/>
                  <a:gd name="T14" fmla="*/ 0 w 227"/>
                  <a:gd name="T15" fmla="*/ 11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27">
                    <a:moveTo>
                      <a:pt x="0" y="114"/>
                    </a:move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4" name="Freeform 156"/>
              <p:cNvSpPr>
                <a:spLocks/>
              </p:cNvSpPr>
              <p:nvPr/>
            </p:nvSpPr>
            <p:spPr bwMode="auto">
              <a:xfrm>
                <a:off x="4960938" y="3360738"/>
                <a:ext cx="539750" cy="360363"/>
              </a:xfrm>
              <a:custGeom>
                <a:avLst/>
                <a:gdLst>
                  <a:gd name="T0" fmla="*/ 340 w 340"/>
                  <a:gd name="T1" fmla="*/ 227 h 227"/>
                  <a:gd name="T2" fmla="*/ 340 w 340"/>
                  <a:gd name="T3" fmla="*/ 0 h 227"/>
                  <a:gd name="T4" fmla="*/ 113 w 340"/>
                  <a:gd name="T5" fmla="*/ 0 h 227"/>
                  <a:gd name="T6" fmla="*/ 113 w 340"/>
                  <a:gd name="T7" fmla="*/ 113 h 227"/>
                  <a:gd name="T8" fmla="*/ 0 w 340"/>
                  <a:gd name="T9" fmla="*/ 113 h 227"/>
                  <a:gd name="T10" fmla="*/ 0 w 340"/>
                  <a:gd name="T11" fmla="*/ 227 h 227"/>
                  <a:gd name="T12" fmla="*/ 340 w 340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227">
                    <a:moveTo>
                      <a:pt x="340" y="227"/>
                    </a:move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34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5" name="Freeform 157"/>
              <p:cNvSpPr>
                <a:spLocks/>
              </p:cNvSpPr>
              <p:nvPr/>
            </p:nvSpPr>
            <p:spPr bwMode="auto">
              <a:xfrm>
                <a:off x="6761163" y="3721101"/>
                <a:ext cx="360363" cy="719138"/>
              </a:xfrm>
              <a:custGeom>
                <a:avLst/>
                <a:gdLst>
                  <a:gd name="T0" fmla="*/ 227 w 227"/>
                  <a:gd name="T1" fmla="*/ 0 h 453"/>
                  <a:gd name="T2" fmla="*/ 0 w 227"/>
                  <a:gd name="T3" fmla="*/ 0 h 453"/>
                  <a:gd name="T4" fmla="*/ 0 w 227"/>
                  <a:gd name="T5" fmla="*/ 340 h 453"/>
                  <a:gd name="T6" fmla="*/ 0 w 227"/>
                  <a:gd name="T7" fmla="*/ 453 h 453"/>
                  <a:gd name="T8" fmla="*/ 113 w 227"/>
                  <a:gd name="T9" fmla="*/ 453 h 453"/>
                  <a:gd name="T10" fmla="*/ 113 w 227"/>
                  <a:gd name="T11" fmla="*/ 226 h 453"/>
                  <a:gd name="T12" fmla="*/ 227 w 227"/>
                  <a:gd name="T13" fmla="*/ 226 h 453"/>
                  <a:gd name="T14" fmla="*/ 227 w 22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453">
                    <a:moveTo>
                      <a:pt x="227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8" name="Freeform 160"/>
              <p:cNvSpPr>
                <a:spLocks/>
              </p:cNvSpPr>
              <p:nvPr/>
            </p:nvSpPr>
            <p:spPr bwMode="auto">
              <a:xfrm>
                <a:off x="4600576" y="4440238"/>
                <a:ext cx="539750" cy="1260475"/>
              </a:xfrm>
              <a:custGeom>
                <a:avLst/>
                <a:gdLst>
                  <a:gd name="T0" fmla="*/ 227 w 340"/>
                  <a:gd name="T1" fmla="*/ 0 h 794"/>
                  <a:gd name="T2" fmla="*/ 113 w 340"/>
                  <a:gd name="T3" fmla="*/ 0 h 794"/>
                  <a:gd name="T4" fmla="*/ 113 w 340"/>
                  <a:gd name="T5" fmla="*/ 114 h 794"/>
                  <a:gd name="T6" fmla="*/ 0 w 340"/>
                  <a:gd name="T7" fmla="*/ 114 h 794"/>
                  <a:gd name="T8" fmla="*/ 0 w 340"/>
                  <a:gd name="T9" fmla="*/ 454 h 794"/>
                  <a:gd name="T10" fmla="*/ 0 w 340"/>
                  <a:gd name="T11" fmla="*/ 567 h 794"/>
                  <a:gd name="T12" fmla="*/ 113 w 340"/>
                  <a:gd name="T13" fmla="*/ 567 h 794"/>
                  <a:gd name="T14" fmla="*/ 113 w 340"/>
                  <a:gd name="T15" fmla="*/ 794 h 794"/>
                  <a:gd name="T16" fmla="*/ 227 w 340"/>
                  <a:gd name="T17" fmla="*/ 794 h 794"/>
                  <a:gd name="T18" fmla="*/ 227 w 340"/>
                  <a:gd name="T19" fmla="*/ 681 h 794"/>
                  <a:gd name="T20" fmla="*/ 340 w 340"/>
                  <a:gd name="T21" fmla="*/ 681 h 794"/>
                  <a:gd name="T22" fmla="*/ 340 w 340"/>
                  <a:gd name="T23" fmla="*/ 114 h 794"/>
                  <a:gd name="T24" fmla="*/ 227 w 340"/>
                  <a:gd name="T25" fmla="*/ 114 h 794"/>
                  <a:gd name="T26" fmla="*/ 227 w 340"/>
                  <a:gd name="T2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794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49" name="Freeform 161"/>
              <p:cNvSpPr>
                <a:spLocks/>
              </p:cNvSpPr>
              <p:nvPr/>
            </p:nvSpPr>
            <p:spPr bwMode="auto">
              <a:xfrm>
                <a:off x="6761163" y="3540126"/>
                <a:ext cx="1260475" cy="1260475"/>
              </a:xfrm>
              <a:custGeom>
                <a:avLst/>
                <a:gdLst>
                  <a:gd name="T0" fmla="*/ 0 w 794"/>
                  <a:gd name="T1" fmla="*/ 567 h 794"/>
                  <a:gd name="T2" fmla="*/ 0 w 794"/>
                  <a:gd name="T3" fmla="*/ 681 h 794"/>
                  <a:gd name="T4" fmla="*/ 113 w 794"/>
                  <a:gd name="T5" fmla="*/ 681 h 794"/>
                  <a:gd name="T6" fmla="*/ 113 w 794"/>
                  <a:gd name="T7" fmla="*/ 794 h 794"/>
                  <a:gd name="T8" fmla="*/ 680 w 794"/>
                  <a:gd name="T9" fmla="*/ 794 h 794"/>
                  <a:gd name="T10" fmla="*/ 794 w 794"/>
                  <a:gd name="T11" fmla="*/ 794 h 794"/>
                  <a:gd name="T12" fmla="*/ 794 w 794"/>
                  <a:gd name="T13" fmla="*/ 681 h 794"/>
                  <a:gd name="T14" fmla="*/ 680 w 794"/>
                  <a:gd name="T15" fmla="*/ 681 h 794"/>
                  <a:gd name="T16" fmla="*/ 680 w 794"/>
                  <a:gd name="T17" fmla="*/ 340 h 794"/>
                  <a:gd name="T18" fmla="*/ 567 w 794"/>
                  <a:gd name="T19" fmla="*/ 340 h 794"/>
                  <a:gd name="T20" fmla="*/ 567 w 794"/>
                  <a:gd name="T21" fmla="*/ 227 h 794"/>
                  <a:gd name="T22" fmla="*/ 453 w 794"/>
                  <a:gd name="T23" fmla="*/ 227 h 794"/>
                  <a:gd name="T24" fmla="*/ 453 w 794"/>
                  <a:gd name="T25" fmla="*/ 114 h 794"/>
                  <a:gd name="T26" fmla="*/ 340 w 794"/>
                  <a:gd name="T27" fmla="*/ 114 h 794"/>
                  <a:gd name="T28" fmla="*/ 340 w 794"/>
                  <a:gd name="T29" fmla="*/ 0 h 794"/>
                  <a:gd name="T30" fmla="*/ 227 w 794"/>
                  <a:gd name="T31" fmla="*/ 0 h 794"/>
                  <a:gd name="T32" fmla="*/ 227 w 794"/>
                  <a:gd name="T33" fmla="*/ 340 h 794"/>
                  <a:gd name="T34" fmla="*/ 113 w 794"/>
                  <a:gd name="T35" fmla="*/ 340 h 794"/>
                  <a:gd name="T36" fmla="*/ 113 w 794"/>
                  <a:gd name="T37" fmla="*/ 567 h 794"/>
                  <a:gd name="T38" fmla="*/ 0 w 794"/>
                  <a:gd name="T39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794">
                    <a:moveTo>
                      <a:pt x="0" y="567"/>
                    </a:move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680" y="794"/>
                    </a:lnTo>
                    <a:lnTo>
                      <a:pt x="794" y="794"/>
                    </a:lnTo>
                    <a:lnTo>
                      <a:pt x="794" y="681"/>
                    </a:lnTo>
                    <a:lnTo>
                      <a:pt x="680" y="681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53" name="Rectangle 165"/>
              <p:cNvSpPr>
                <a:spLocks noChangeArrowheads="1"/>
              </p:cNvSpPr>
              <p:nvPr/>
            </p:nvSpPr>
            <p:spPr bwMode="auto">
              <a:xfrm>
                <a:off x="1900238" y="3900488"/>
                <a:ext cx="179388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4" name="Freeform 176"/>
              <p:cNvSpPr>
                <a:spLocks/>
              </p:cNvSpPr>
              <p:nvPr/>
            </p:nvSpPr>
            <p:spPr bwMode="auto">
              <a:xfrm>
                <a:off x="1900238" y="3179763"/>
                <a:ext cx="1800225" cy="1800225"/>
              </a:xfrm>
              <a:custGeom>
                <a:avLst/>
                <a:gdLst>
                  <a:gd name="T0" fmla="*/ 1134 w 1134"/>
                  <a:gd name="T1" fmla="*/ 1021 h 1134"/>
                  <a:gd name="T2" fmla="*/ 794 w 1134"/>
                  <a:gd name="T3" fmla="*/ 1021 h 1134"/>
                  <a:gd name="T4" fmla="*/ 794 w 1134"/>
                  <a:gd name="T5" fmla="*/ 1134 h 1134"/>
                  <a:gd name="T6" fmla="*/ 0 w 1134"/>
                  <a:gd name="T7" fmla="*/ 1134 h 1134"/>
                  <a:gd name="T8" fmla="*/ 0 w 1134"/>
                  <a:gd name="T9" fmla="*/ 908 h 1134"/>
                  <a:gd name="T10" fmla="*/ 227 w 1134"/>
                  <a:gd name="T11" fmla="*/ 908 h 1134"/>
                  <a:gd name="T12" fmla="*/ 340 w 1134"/>
                  <a:gd name="T13" fmla="*/ 908 h 1134"/>
                  <a:gd name="T14" fmla="*/ 454 w 1134"/>
                  <a:gd name="T15" fmla="*/ 908 h 1134"/>
                  <a:gd name="T16" fmla="*/ 454 w 1134"/>
                  <a:gd name="T17" fmla="*/ 681 h 1134"/>
                  <a:gd name="T18" fmla="*/ 567 w 1134"/>
                  <a:gd name="T19" fmla="*/ 681 h 1134"/>
                  <a:gd name="T20" fmla="*/ 567 w 1134"/>
                  <a:gd name="T21" fmla="*/ 567 h 1134"/>
                  <a:gd name="T22" fmla="*/ 227 w 1134"/>
                  <a:gd name="T23" fmla="*/ 567 h 1134"/>
                  <a:gd name="T24" fmla="*/ 227 w 1134"/>
                  <a:gd name="T25" fmla="*/ 341 h 1134"/>
                  <a:gd name="T26" fmla="*/ 567 w 1134"/>
                  <a:gd name="T27" fmla="*/ 341 h 1134"/>
                  <a:gd name="T28" fmla="*/ 567 w 1134"/>
                  <a:gd name="T29" fmla="*/ 114 h 1134"/>
                  <a:gd name="T30" fmla="*/ 680 w 1134"/>
                  <a:gd name="T31" fmla="*/ 114 h 1134"/>
                  <a:gd name="T32" fmla="*/ 680 w 1134"/>
                  <a:gd name="T33" fmla="*/ 0 h 1134"/>
                  <a:gd name="T34" fmla="*/ 794 w 1134"/>
                  <a:gd name="T35" fmla="*/ 0 h 1134"/>
                  <a:gd name="T36" fmla="*/ 794 w 1134"/>
                  <a:gd name="T37" fmla="*/ 454 h 1134"/>
                  <a:gd name="T38" fmla="*/ 907 w 1134"/>
                  <a:gd name="T39" fmla="*/ 454 h 1134"/>
                  <a:gd name="T40" fmla="*/ 907 w 1134"/>
                  <a:gd name="T41" fmla="*/ 567 h 1134"/>
                  <a:gd name="T42" fmla="*/ 1021 w 1134"/>
                  <a:gd name="T43" fmla="*/ 567 h 1134"/>
                  <a:gd name="T44" fmla="*/ 1021 w 1134"/>
                  <a:gd name="T45" fmla="*/ 681 h 1134"/>
                  <a:gd name="T46" fmla="*/ 1134 w 1134"/>
                  <a:gd name="T47" fmla="*/ 681 h 1134"/>
                  <a:gd name="T48" fmla="*/ 1134 w 1134"/>
                  <a:gd name="T49" fmla="*/ 1021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34" h="1134">
                    <a:moveTo>
                      <a:pt x="1134" y="1021"/>
                    </a:moveTo>
                    <a:lnTo>
                      <a:pt x="794" y="1021"/>
                    </a:lnTo>
                    <a:lnTo>
                      <a:pt x="794" y="1134"/>
                    </a:lnTo>
                    <a:lnTo>
                      <a:pt x="0" y="1134"/>
                    </a:lnTo>
                    <a:lnTo>
                      <a:pt x="0" y="908"/>
                    </a:lnTo>
                    <a:lnTo>
                      <a:pt x="227" y="908"/>
                    </a:lnTo>
                    <a:lnTo>
                      <a:pt x="340" y="908"/>
                    </a:lnTo>
                    <a:lnTo>
                      <a:pt x="454" y="908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227" y="567"/>
                    </a:lnTo>
                    <a:lnTo>
                      <a:pt x="227" y="341"/>
                    </a:lnTo>
                    <a:lnTo>
                      <a:pt x="567" y="341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794" y="0"/>
                    </a:lnTo>
                    <a:lnTo>
                      <a:pt x="794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681"/>
                    </a:lnTo>
                    <a:lnTo>
                      <a:pt x="1134" y="681"/>
                    </a:lnTo>
                    <a:lnTo>
                      <a:pt x="1134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6" name="Freeform 178"/>
              <p:cNvSpPr>
                <a:spLocks/>
              </p:cNvSpPr>
              <p:nvPr/>
            </p:nvSpPr>
            <p:spPr bwMode="auto">
              <a:xfrm>
                <a:off x="4960938" y="2460626"/>
                <a:ext cx="539750" cy="539750"/>
              </a:xfrm>
              <a:custGeom>
                <a:avLst/>
                <a:gdLst>
                  <a:gd name="T0" fmla="*/ 0 w 340"/>
                  <a:gd name="T1" fmla="*/ 0 h 340"/>
                  <a:gd name="T2" fmla="*/ 113 w 340"/>
                  <a:gd name="T3" fmla="*/ 0 h 340"/>
                  <a:gd name="T4" fmla="*/ 113 w 340"/>
                  <a:gd name="T5" fmla="*/ 113 h 340"/>
                  <a:gd name="T6" fmla="*/ 227 w 340"/>
                  <a:gd name="T7" fmla="*/ 113 h 340"/>
                  <a:gd name="T8" fmla="*/ 227 w 340"/>
                  <a:gd name="T9" fmla="*/ 227 h 340"/>
                  <a:gd name="T10" fmla="*/ 340 w 340"/>
                  <a:gd name="T11" fmla="*/ 227 h 340"/>
                  <a:gd name="T12" fmla="*/ 340 w 340"/>
                  <a:gd name="T13" fmla="*/ 340 h 340"/>
                  <a:gd name="T14" fmla="*/ 113 w 340"/>
                  <a:gd name="T15" fmla="*/ 340 h 340"/>
                  <a:gd name="T16" fmla="*/ 113 w 340"/>
                  <a:gd name="T17" fmla="*/ 227 h 340"/>
                  <a:gd name="T18" fmla="*/ 0 w 340"/>
                  <a:gd name="T19" fmla="*/ 227 h 340"/>
                  <a:gd name="T20" fmla="*/ 0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7" name="Freeform 179"/>
              <p:cNvSpPr>
                <a:spLocks/>
              </p:cNvSpPr>
              <p:nvPr/>
            </p:nvSpPr>
            <p:spPr bwMode="auto">
              <a:xfrm>
                <a:off x="5140326" y="2279651"/>
                <a:ext cx="720725" cy="541338"/>
              </a:xfrm>
              <a:custGeom>
                <a:avLst/>
                <a:gdLst>
                  <a:gd name="T0" fmla="*/ 0 w 454"/>
                  <a:gd name="T1" fmla="*/ 227 h 341"/>
                  <a:gd name="T2" fmla="*/ 0 w 454"/>
                  <a:gd name="T3" fmla="*/ 0 h 341"/>
                  <a:gd name="T4" fmla="*/ 340 w 454"/>
                  <a:gd name="T5" fmla="*/ 0 h 341"/>
                  <a:gd name="T6" fmla="*/ 340 w 454"/>
                  <a:gd name="T7" fmla="*/ 114 h 341"/>
                  <a:gd name="T8" fmla="*/ 454 w 454"/>
                  <a:gd name="T9" fmla="*/ 114 h 341"/>
                  <a:gd name="T10" fmla="*/ 454 w 454"/>
                  <a:gd name="T11" fmla="*/ 227 h 341"/>
                  <a:gd name="T12" fmla="*/ 340 w 454"/>
                  <a:gd name="T13" fmla="*/ 227 h 341"/>
                  <a:gd name="T14" fmla="*/ 340 w 454"/>
                  <a:gd name="T15" fmla="*/ 341 h 341"/>
                  <a:gd name="T16" fmla="*/ 114 w 454"/>
                  <a:gd name="T17" fmla="*/ 341 h 341"/>
                  <a:gd name="T18" fmla="*/ 114 w 454"/>
                  <a:gd name="T19" fmla="*/ 227 h 341"/>
                  <a:gd name="T20" fmla="*/ 0 w 454"/>
                  <a:gd name="T21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1">
                    <a:moveTo>
                      <a:pt x="0" y="227"/>
                    </a:moveTo>
                    <a:lnTo>
                      <a:pt x="0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114" y="341"/>
                    </a:lnTo>
                    <a:lnTo>
                      <a:pt x="114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8" name="Freeform 180"/>
              <p:cNvSpPr>
                <a:spLocks/>
              </p:cNvSpPr>
              <p:nvPr/>
            </p:nvSpPr>
            <p:spPr bwMode="auto">
              <a:xfrm>
                <a:off x="5321301" y="2640013"/>
                <a:ext cx="539750" cy="720725"/>
              </a:xfrm>
              <a:custGeom>
                <a:avLst/>
                <a:gdLst>
                  <a:gd name="T0" fmla="*/ 340 w 340"/>
                  <a:gd name="T1" fmla="*/ 0 h 454"/>
                  <a:gd name="T2" fmla="*/ 340 w 340"/>
                  <a:gd name="T3" fmla="*/ 454 h 454"/>
                  <a:gd name="T4" fmla="*/ 0 w 340"/>
                  <a:gd name="T5" fmla="*/ 454 h 454"/>
                  <a:gd name="T6" fmla="*/ 0 w 340"/>
                  <a:gd name="T7" fmla="*/ 227 h 454"/>
                  <a:gd name="T8" fmla="*/ 113 w 340"/>
                  <a:gd name="T9" fmla="*/ 227 h 454"/>
                  <a:gd name="T10" fmla="*/ 113 w 340"/>
                  <a:gd name="T11" fmla="*/ 114 h 454"/>
                  <a:gd name="T12" fmla="*/ 226 w 340"/>
                  <a:gd name="T13" fmla="*/ 114 h 454"/>
                  <a:gd name="T14" fmla="*/ 226 w 340"/>
                  <a:gd name="T15" fmla="*/ 0 h 454"/>
                  <a:gd name="T16" fmla="*/ 340 w 340"/>
                  <a:gd name="T1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340" y="0"/>
                    </a:moveTo>
                    <a:lnTo>
                      <a:pt x="340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69" name="Freeform 181"/>
              <p:cNvSpPr>
                <a:spLocks/>
              </p:cNvSpPr>
              <p:nvPr/>
            </p:nvSpPr>
            <p:spPr bwMode="auto">
              <a:xfrm>
                <a:off x="5500688" y="3000376"/>
                <a:ext cx="720725" cy="720725"/>
              </a:xfrm>
              <a:custGeom>
                <a:avLst/>
                <a:gdLst>
                  <a:gd name="T0" fmla="*/ 227 w 454"/>
                  <a:gd name="T1" fmla="*/ 0 h 454"/>
                  <a:gd name="T2" fmla="*/ 340 w 454"/>
                  <a:gd name="T3" fmla="*/ 0 h 454"/>
                  <a:gd name="T4" fmla="*/ 340 w 454"/>
                  <a:gd name="T5" fmla="*/ 227 h 454"/>
                  <a:gd name="T6" fmla="*/ 454 w 454"/>
                  <a:gd name="T7" fmla="*/ 227 h 454"/>
                  <a:gd name="T8" fmla="*/ 454 w 454"/>
                  <a:gd name="T9" fmla="*/ 454 h 454"/>
                  <a:gd name="T10" fmla="*/ 113 w 454"/>
                  <a:gd name="T11" fmla="*/ 454 h 454"/>
                  <a:gd name="T12" fmla="*/ 113 w 454"/>
                  <a:gd name="T13" fmla="*/ 340 h 454"/>
                  <a:gd name="T14" fmla="*/ 0 w 454"/>
                  <a:gd name="T15" fmla="*/ 340 h 454"/>
                  <a:gd name="T16" fmla="*/ 0 w 454"/>
                  <a:gd name="T17" fmla="*/ 227 h 454"/>
                  <a:gd name="T18" fmla="*/ 227 w 454"/>
                  <a:gd name="T19" fmla="*/ 227 h 454"/>
                  <a:gd name="T20" fmla="*/ 227 w 454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227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0" name="Freeform 182"/>
              <p:cNvSpPr>
                <a:spLocks/>
              </p:cNvSpPr>
              <p:nvPr/>
            </p:nvSpPr>
            <p:spPr bwMode="auto">
              <a:xfrm>
                <a:off x="7480301" y="3000376"/>
                <a:ext cx="360363" cy="360363"/>
              </a:xfrm>
              <a:custGeom>
                <a:avLst/>
                <a:gdLst>
                  <a:gd name="T0" fmla="*/ 114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227 w 227"/>
                  <a:gd name="T7" fmla="*/ 227 h 227"/>
                  <a:gd name="T8" fmla="*/ 227 w 227"/>
                  <a:gd name="T9" fmla="*/ 113 h 227"/>
                  <a:gd name="T10" fmla="*/ 114 w 227"/>
                  <a:gd name="T11" fmla="*/ 113 h 227"/>
                  <a:gd name="T12" fmla="*/ 114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11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1" name="Freeform 183"/>
              <p:cNvSpPr>
                <a:spLocks/>
              </p:cNvSpPr>
              <p:nvPr/>
            </p:nvSpPr>
            <p:spPr bwMode="auto">
              <a:xfrm>
                <a:off x="6940551" y="2460626"/>
                <a:ext cx="360363" cy="539750"/>
              </a:xfrm>
              <a:custGeom>
                <a:avLst/>
                <a:gdLst>
                  <a:gd name="T0" fmla="*/ 227 w 227"/>
                  <a:gd name="T1" fmla="*/ 0 h 340"/>
                  <a:gd name="T2" fmla="*/ 114 w 227"/>
                  <a:gd name="T3" fmla="*/ 0 h 340"/>
                  <a:gd name="T4" fmla="*/ 114 w 227"/>
                  <a:gd name="T5" fmla="*/ 113 h 340"/>
                  <a:gd name="T6" fmla="*/ 0 w 227"/>
                  <a:gd name="T7" fmla="*/ 113 h 340"/>
                  <a:gd name="T8" fmla="*/ 0 w 227"/>
                  <a:gd name="T9" fmla="*/ 340 h 340"/>
                  <a:gd name="T10" fmla="*/ 114 w 227"/>
                  <a:gd name="T11" fmla="*/ 340 h 340"/>
                  <a:gd name="T12" fmla="*/ 114 w 227"/>
                  <a:gd name="T13" fmla="*/ 227 h 340"/>
                  <a:gd name="T14" fmla="*/ 227 w 227"/>
                  <a:gd name="T15" fmla="*/ 227 h 340"/>
                  <a:gd name="T16" fmla="*/ 227 w 22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2" name="Freeform 184"/>
              <p:cNvSpPr>
                <a:spLocks/>
              </p:cNvSpPr>
              <p:nvPr/>
            </p:nvSpPr>
            <p:spPr bwMode="auto">
              <a:xfrm>
                <a:off x="6040438" y="2820988"/>
                <a:ext cx="1620838" cy="1800225"/>
              </a:xfrm>
              <a:custGeom>
                <a:avLst/>
                <a:gdLst>
                  <a:gd name="T0" fmla="*/ 794 w 1021"/>
                  <a:gd name="T1" fmla="*/ 0 h 1134"/>
                  <a:gd name="T2" fmla="*/ 907 w 1021"/>
                  <a:gd name="T3" fmla="*/ 0 h 1134"/>
                  <a:gd name="T4" fmla="*/ 907 w 1021"/>
                  <a:gd name="T5" fmla="*/ 453 h 1134"/>
                  <a:gd name="T6" fmla="*/ 1021 w 1021"/>
                  <a:gd name="T7" fmla="*/ 453 h 1134"/>
                  <a:gd name="T8" fmla="*/ 1021 w 1021"/>
                  <a:gd name="T9" fmla="*/ 567 h 1134"/>
                  <a:gd name="T10" fmla="*/ 794 w 1021"/>
                  <a:gd name="T11" fmla="*/ 567 h 1134"/>
                  <a:gd name="T12" fmla="*/ 794 w 1021"/>
                  <a:gd name="T13" fmla="*/ 453 h 1134"/>
                  <a:gd name="T14" fmla="*/ 681 w 1021"/>
                  <a:gd name="T15" fmla="*/ 453 h 1134"/>
                  <a:gd name="T16" fmla="*/ 681 w 1021"/>
                  <a:gd name="T17" fmla="*/ 567 h 1134"/>
                  <a:gd name="T18" fmla="*/ 454 w 1021"/>
                  <a:gd name="T19" fmla="*/ 567 h 1134"/>
                  <a:gd name="T20" fmla="*/ 454 w 1021"/>
                  <a:gd name="T21" fmla="*/ 1134 h 1134"/>
                  <a:gd name="T22" fmla="*/ 227 w 1021"/>
                  <a:gd name="T23" fmla="*/ 1134 h 1134"/>
                  <a:gd name="T24" fmla="*/ 227 w 1021"/>
                  <a:gd name="T25" fmla="*/ 907 h 1134"/>
                  <a:gd name="T26" fmla="*/ 0 w 1021"/>
                  <a:gd name="T27" fmla="*/ 907 h 1134"/>
                  <a:gd name="T28" fmla="*/ 0 w 1021"/>
                  <a:gd name="T29" fmla="*/ 567 h 1134"/>
                  <a:gd name="T30" fmla="*/ 114 w 1021"/>
                  <a:gd name="T31" fmla="*/ 567 h 1134"/>
                  <a:gd name="T32" fmla="*/ 114 w 1021"/>
                  <a:gd name="T33" fmla="*/ 340 h 1134"/>
                  <a:gd name="T34" fmla="*/ 0 w 1021"/>
                  <a:gd name="T35" fmla="*/ 340 h 1134"/>
                  <a:gd name="T36" fmla="*/ 0 w 1021"/>
                  <a:gd name="T37" fmla="*/ 226 h 1134"/>
                  <a:gd name="T38" fmla="*/ 227 w 1021"/>
                  <a:gd name="T39" fmla="*/ 226 h 1134"/>
                  <a:gd name="T40" fmla="*/ 227 w 1021"/>
                  <a:gd name="T41" fmla="*/ 113 h 1134"/>
                  <a:gd name="T42" fmla="*/ 340 w 1021"/>
                  <a:gd name="T43" fmla="*/ 113 h 1134"/>
                  <a:gd name="T44" fmla="*/ 340 w 1021"/>
                  <a:gd name="T45" fmla="*/ 0 h 1134"/>
                  <a:gd name="T46" fmla="*/ 567 w 1021"/>
                  <a:gd name="T47" fmla="*/ 0 h 1134"/>
                  <a:gd name="T48" fmla="*/ 567 w 1021"/>
                  <a:gd name="T49" fmla="*/ 113 h 1134"/>
                  <a:gd name="T50" fmla="*/ 681 w 1021"/>
                  <a:gd name="T51" fmla="*/ 113 h 1134"/>
                  <a:gd name="T52" fmla="*/ 681 w 1021"/>
                  <a:gd name="T53" fmla="*/ 0 h 1134"/>
                  <a:gd name="T54" fmla="*/ 794 w 1021"/>
                  <a:gd name="T5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21" h="1134">
                    <a:moveTo>
                      <a:pt x="794" y="0"/>
                    </a:moveTo>
                    <a:lnTo>
                      <a:pt x="907" y="0"/>
                    </a:lnTo>
                    <a:lnTo>
                      <a:pt x="907" y="453"/>
                    </a:lnTo>
                    <a:lnTo>
                      <a:pt x="1021" y="453"/>
                    </a:lnTo>
                    <a:lnTo>
                      <a:pt x="1021" y="567"/>
                    </a:lnTo>
                    <a:lnTo>
                      <a:pt x="794" y="567"/>
                    </a:lnTo>
                    <a:lnTo>
                      <a:pt x="794" y="453"/>
                    </a:lnTo>
                    <a:lnTo>
                      <a:pt x="681" y="453"/>
                    </a:lnTo>
                    <a:lnTo>
                      <a:pt x="681" y="567"/>
                    </a:lnTo>
                    <a:lnTo>
                      <a:pt x="454" y="567"/>
                    </a:lnTo>
                    <a:lnTo>
                      <a:pt x="454" y="1134"/>
                    </a:lnTo>
                    <a:lnTo>
                      <a:pt x="227" y="1134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3" name="Freeform 185"/>
              <p:cNvSpPr>
                <a:spLocks/>
              </p:cNvSpPr>
              <p:nvPr/>
            </p:nvSpPr>
            <p:spPr bwMode="auto">
              <a:xfrm>
                <a:off x="5861051" y="1920876"/>
                <a:ext cx="1260475" cy="1258888"/>
              </a:xfrm>
              <a:custGeom>
                <a:avLst/>
                <a:gdLst>
                  <a:gd name="T0" fmla="*/ 794 w 794"/>
                  <a:gd name="T1" fmla="*/ 453 h 793"/>
                  <a:gd name="T2" fmla="*/ 794 w 794"/>
                  <a:gd name="T3" fmla="*/ 226 h 793"/>
                  <a:gd name="T4" fmla="*/ 567 w 794"/>
                  <a:gd name="T5" fmla="*/ 226 h 793"/>
                  <a:gd name="T6" fmla="*/ 567 w 794"/>
                  <a:gd name="T7" fmla="*/ 0 h 793"/>
                  <a:gd name="T8" fmla="*/ 227 w 794"/>
                  <a:gd name="T9" fmla="*/ 0 h 793"/>
                  <a:gd name="T10" fmla="*/ 227 w 794"/>
                  <a:gd name="T11" fmla="*/ 226 h 793"/>
                  <a:gd name="T12" fmla="*/ 0 w 794"/>
                  <a:gd name="T13" fmla="*/ 226 h 793"/>
                  <a:gd name="T14" fmla="*/ 0 w 794"/>
                  <a:gd name="T15" fmla="*/ 680 h 793"/>
                  <a:gd name="T16" fmla="*/ 113 w 794"/>
                  <a:gd name="T17" fmla="*/ 680 h 793"/>
                  <a:gd name="T18" fmla="*/ 113 w 794"/>
                  <a:gd name="T19" fmla="*/ 793 h 793"/>
                  <a:gd name="T20" fmla="*/ 340 w 794"/>
                  <a:gd name="T21" fmla="*/ 793 h 793"/>
                  <a:gd name="T22" fmla="*/ 340 w 794"/>
                  <a:gd name="T23" fmla="*/ 680 h 793"/>
                  <a:gd name="T24" fmla="*/ 453 w 794"/>
                  <a:gd name="T25" fmla="*/ 680 h 793"/>
                  <a:gd name="T26" fmla="*/ 453 w 794"/>
                  <a:gd name="T27" fmla="*/ 567 h 793"/>
                  <a:gd name="T28" fmla="*/ 680 w 794"/>
                  <a:gd name="T29" fmla="*/ 567 h 793"/>
                  <a:gd name="T30" fmla="*/ 680 w 794"/>
                  <a:gd name="T31" fmla="*/ 453 h 793"/>
                  <a:gd name="T32" fmla="*/ 794 w 794"/>
                  <a:gd name="T33" fmla="*/ 45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793">
                    <a:moveTo>
                      <a:pt x="794" y="453"/>
                    </a:moveTo>
                    <a:lnTo>
                      <a:pt x="794" y="226"/>
                    </a:lnTo>
                    <a:lnTo>
                      <a:pt x="567" y="226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3"/>
                    </a:lnTo>
                    <a:lnTo>
                      <a:pt x="340" y="793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79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4" name="Freeform 186"/>
              <p:cNvSpPr>
                <a:spLocks/>
              </p:cNvSpPr>
              <p:nvPr/>
            </p:nvSpPr>
            <p:spPr bwMode="auto">
              <a:xfrm>
                <a:off x="5140326" y="1379538"/>
                <a:ext cx="720725" cy="1081088"/>
              </a:xfrm>
              <a:custGeom>
                <a:avLst/>
                <a:gdLst>
                  <a:gd name="T0" fmla="*/ 454 w 454"/>
                  <a:gd name="T1" fmla="*/ 681 h 681"/>
                  <a:gd name="T2" fmla="*/ 454 w 454"/>
                  <a:gd name="T3" fmla="*/ 454 h 681"/>
                  <a:gd name="T4" fmla="*/ 340 w 454"/>
                  <a:gd name="T5" fmla="*/ 454 h 681"/>
                  <a:gd name="T6" fmla="*/ 340 w 454"/>
                  <a:gd name="T7" fmla="*/ 341 h 681"/>
                  <a:gd name="T8" fmla="*/ 227 w 454"/>
                  <a:gd name="T9" fmla="*/ 341 h 681"/>
                  <a:gd name="T10" fmla="*/ 227 w 454"/>
                  <a:gd name="T11" fmla="*/ 0 h 681"/>
                  <a:gd name="T12" fmla="*/ 114 w 454"/>
                  <a:gd name="T13" fmla="*/ 0 h 681"/>
                  <a:gd name="T14" fmla="*/ 114 w 454"/>
                  <a:gd name="T15" fmla="*/ 114 h 681"/>
                  <a:gd name="T16" fmla="*/ 0 w 454"/>
                  <a:gd name="T17" fmla="*/ 114 h 681"/>
                  <a:gd name="T18" fmla="*/ 0 w 454"/>
                  <a:gd name="T19" fmla="*/ 341 h 681"/>
                  <a:gd name="T20" fmla="*/ 0 w 454"/>
                  <a:gd name="T21" fmla="*/ 454 h 681"/>
                  <a:gd name="T22" fmla="*/ 114 w 454"/>
                  <a:gd name="T23" fmla="*/ 454 h 681"/>
                  <a:gd name="T24" fmla="*/ 114 w 454"/>
                  <a:gd name="T25" fmla="*/ 567 h 681"/>
                  <a:gd name="T26" fmla="*/ 340 w 454"/>
                  <a:gd name="T27" fmla="*/ 567 h 681"/>
                  <a:gd name="T28" fmla="*/ 340 w 454"/>
                  <a:gd name="T29" fmla="*/ 681 h 681"/>
                  <a:gd name="T30" fmla="*/ 454 w 454"/>
                  <a:gd name="T31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4" h="681">
                    <a:moveTo>
                      <a:pt x="454" y="681"/>
                    </a:move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45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5" name="Freeform 187"/>
              <p:cNvSpPr>
                <a:spLocks/>
              </p:cNvSpPr>
              <p:nvPr/>
            </p:nvSpPr>
            <p:spPr bwMode="auto">
              <a:xfrm>
                <a:off x="4779963" y="660401"/>
                <a:ext cx="360363" cy="360363"/>
              </a:xfrm>
              <a:custGeom>
                <a:avLst/>
                <a:gdLst>
                  <a:gd name="T0" fmla="*/ 0 w 227"/>
                  <a:gd name="T1" fmla="*/ 0 h 227"/>
                  <a:gd name="T2" fmla="*/ 0 w 227"/>
                  <a:gd name="T3" fmla="*/ 227 h 227"/>
                  <a:gd name="T4" fmla="*/ 114 w 227"/>
                  <a:gd name="T5" fmla="*/ 227 h 227"/>
                  <a:gd name="T6" fmla="*/ 114 w 227"/>
                  <a:gd name="T7" fmla="*/ 113 h 227"/>
                  <a:gd name="T8" fmla="*/ 227 w 227"/>
                  <a:gd name="T9" fmla="*/ 113 h 227"/>
                  <a:gd name="T10" fmla="*/ 227 w 227"/>
                  <a:gd name="T11" fmla="*/ 0 h 227"/>
                  <a:gd name="T12" fmla="*/ 0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6" name="Freeform 188"/>
              <p:cNvSpPr>
                <a:spLocks/>
              </p:cNvSpPr>
              <p:nvPr/>
            </p:nvSpPr>
            <p:spPr bwMode="auto">
              <a:xfrm>
                <a:off x="5500688" y="1020763"/>
                <a:ext cx="1079500" cy="1258888"/>
              </a:xfrm>
              <a:custGeom>
                <a:avLst/>
                <a:gdLst>
                  <a:gd name="T0" fmla="*/ 454 w 680"/>
                  <a:gd name="T1" fmla="*/ 793 h 793"/>
                  <a:gd name="T2" fmla="*/ 454 w 680"/>
                  <a:gd name="T3" fmla="*/ 567 h 793"/>
                  <a:gd name="T4" fmla="*/ 680 w 680"/>
                  <a:gd name="T5" fmla="*/ 567 h 793"/>
                  <a:gd name="T6" fmla="*/ 680 w 680"/>
                  <a:gd name="T7" fmla="*/ 340 h 793"/>
                  <a:gd name="T8" fmla="*/ 340 w 680"/>
                  <a:gd name="T9" fmla="*/ 340 h 793"/>
                  <a:gd name="T10" fmla="*/ 340 w 680"/>
                  <a:gd name="T11" fmla="*/ 113 h 793"/>
                  <a:gd name="T12" fmla="*/ 227 w 680"/>
                  <a:gd name="T13" fmla="*/ 113 h 793"/>
                  <a:gd name="T14" fmla="*/ 227 w 680"/>
                  <a:gd name="T15" fmla="*/ 0 h 793"/>
                  <a:gd name="T16" fmla="*/ 113 w 680"/>
                  <a:gd name="T17" fmla="*/ 0 h 793"/>
                  <a:gd name="T18" fmla="*/ 113 w 680"/>
                  <a:gd name="T19" fmla="*/ 113 h 793"/>
                  <a:gd name="T20" fmla="*/ 0 w 680"/>
                  <a:gd name="T21" fmla="*/ 113 h 793"/>
                  <a:gd name="T22" fmla="*/ 0 w 680"/>
                  <a:gd name="T23" fmla="*/ 567 h 793"/>
                  <a:gd name="T24" fmla="*/ 113 w 680"/>
                  <a:gd name="T25" fmla="*/ 567 h 793"/>
                  <a:gd name="T26" fmla="*/ 113 w 680"/>
                  <a:gd name="T27" fmla="*/ 680 h 793"/>
                  <a:gd name="T28" fmla="*/ 227 w 680"/>
                  <a:gd name="T29" fmla="*/ 680 h 793"/>
                  <a:gd name="T30" fmla="*/ 227 w 680"/>
                  <a:gd name="T31" fmla="*/ 793 h 793"/>
                  <a:gd name="T32" fmla="*/ 454 w 680"/>
                  <a:gd name="T33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793">
                    <a:moveTo>
                      <a:pt x="454" y="793"/>
                    </a:moveTo>
                    <a:lnTo>
                      <a:pt x="454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793"/>
                    </a:lnTo>
                    <a:lnTo>
                      <a:pt x="454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7" name="Freeform 189"/>
              <p:cNvSpPr>
                <a:spLocks/>
              </p:cNvSpPr>
              <p:nvPr/>
            </p:nvSpPr>
            <p:spPr bwMode="auto">
              <a:xfrm>
                <a:off x="5861051" y="1020763"/>
                <a:ext cx="719138" cy="539750"/>
              </a:xfrm>
              <a:custGeom>
                <a:avLst/>
                <a:gdLst>
                  <a:gd name="T0" fmla="*/ 0 w 453"/>
                  <a:gd name="T1" fmla="*/ 0 h 340"/>
                  <a:gd name="T2" fmla="*/ 453 w 453"/>
                  <a:gd name="T3" fmla="*/ 0 h 340"/>
                  <a:gd name="T4" fmla="*/ 453 w 453"/>
                  <a:gd name="T5" fmla="*/ 340 h 340"/>
                  <a:gd name="T6" fmla="*/ 113 w 453"/>
                  <a:gd name="T7" fmla="*/ 340 h 340"/>
                  <a:gd name="T8" fmla="*/ 113 w 453"/>
                  <a:gd name="T9" fmla="*/ 113 h 340"/>
                  <a:gd name="T10" fmla="*/ 0 w 453"/>
                  <a:gd name="T11" fmla="*/ 113 h 340"/>
                  <a:gd name="T12" fmla="*/ 0 w 453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340">
                    <a:moveTo>
                      <a:pt x="0" y="0"/>
                    </a:moveTo>
                    <a:lnTo>
                      <a:pt x="453" y="0"/>
                    </a:lnTo>
                    <a:lnTo>
                      <a:pt x="453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79" name="Freeform 191"/>
              <p:cNvSpPr>
                <a:spLocks/>
              </p:cNvSpPr>
              <p:nvPr/>
            </p:nvSpPr>
            <p:spPr bwMode="auto">
              <a:xfrm>
                <a:off x="6580188" y="660401"/>
                <a:ext cx="360363" cy="539750"/>
              </a:xfrm>
              <a:custGeom>
                <a:avLst/>
                <a:gdLst>
                  <a:gd name="T0" fmla="*/ 227 w 227"/>
                  <a:gd name="T1" fmla="*/ 0 h 340"/>
                  <a:gd name="T2" fmla="*/ 114 w 227"/>
                  <a:gd name="T3" fmla="*/ 0 h 340"/>
                  <a:gd name="T4" fmla="*/ 114 w 227"/>
                  <a:gd name="T5" fmla="*/ 113 h 340"/>
                  <a:gd name="T6" fmla="*/ 0 w 227"/>
                  <a:gd name="T7" fmla="*/ 113 h 340"/>
                  <a:gd name="T8" fmla="*/ 0 w 227"/>
                  <a:gd name="T9" fmla="*/ 340 h 340"/>
                  <a:gd name="T10" fmla="*/ 114 w 227"/>
                  <a:gd name="T11" fmla="*/ 340 h 340"/>
                  <a:gd name="T12" fmla="*/ 114 w 227"/>
                  <a:gd name="T13" fmla="*/ 227 h 340"/>
                  <a:gd name="T14" fmla="*/ 227 w 227"/>
                  <a:gd name="T15" fmla="*/ 227 h 340"/>
                  <a:gd name="T16" fmla="*/ 227 w 22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80" name="Freeform 192"/>
              <p:cNvSpPr>
                <a:spLocks/>
              </p:cNvSpPr>
              <p:nvPr/>
            </p:nvSpPr>
            <p:spPr bwMode="auto">
              <a:xfrm>
                <a:off x="6580188" y="1020763"/>
                <a:ext cx="360363" cy="539750"/>
              </a:xfrm>
              <a:custGeom>
                <a:avLst/>
                <a:gdLst>
                  <a:gd name="T0" fmla="*/ 227 w 227"/>
                  <a:gd name="T1" fmla="*/ 0 h 340"/>
                  <a:gd name="T2" fmla="*/ 227 w 227"/>
                  <a:gd name="T3" fmla="*/ 340 h 340"/>
                  <a:gd name="T4" fmla="*/ 0 w 227"/>
                  <a:gd name="T5" fmla="*/ 340 h 340"/>
                  <a:gd name="T6" fmla="*/ 0 w 227"/>
                  <a:gd name="T7" fmla="*/ 113 h 340"/>
                  <a:gd name="T8" fmla="*/ 114 w 227"/>
                  <a:gd name="T9" fmla="*/ 113 h 340"/>
                  <a:gd name="T10" fmla="*/ 114 w 227"/>
                  <a:gd name="T11" fmla="*/ 0 h 340"/>
                  <a:gd name="T12" fmla="*/ 227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227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82" name="Freeform 194"/>
              <p:cNvSpPr>
                <a:spLocks/>
              </p:cNvSpPr>
              <p:nvPr/>
            </p:nvSpPr>
            <p:spPr bwMode="auto">
              <a:xfrm>
                <a:off x="6580188" y="1560513"/>
                <a:ext cx="541338" cy="719138"/>
              </a:xfrm>
              <a:custGeom>
                <a:avLst/>
                <a:gdLst>
                  <a:gd name="T0" fmla="*/ 227 w 341"/>
                  <a:gd name="T1" fmla="*/ 0 h 453"/>
                  <a:gd name="T2" fmla="*/ 227 w 341"/>
                  <a:gd name="T3" fmla="*/ 113 h 453"/>
                  <a:gd name="T4" fmla="*/ 341 w 341"/>
                  <a:gd name="T5" fmla="*/ 113 h 453"/>
                  <a:gd name="T6" fmla="*/ 341 w 341"/>
                  <a:gd name="T7" fmla="*/ 340 h 453"/>
                  <a:gd name="T8" fmla="*/ 227 w 341"/>
                  <a:gd name="T9" fmla="*/ 340 h 453"/>
                  <a:gd name="T10" fmla="*/ 227 w 341"/>
                  <a:gd name="T11" fmla="*/ 453 h 453"/>
                  <a:gd name="T12" fmla="*/ 114 w 341"/>
                  <a:gd name="T13" fmla="*/ 453 h 453"/>
                  <a:gd name="T14" fmla="*/ 114 w 341"/>
                  <a:gd name="T15" fmla="*/ 227 h 453"/>
                  <a:gd name="T16" fmla="*/ 0 w 341"/>
                  <a:gd name="T17" fmla="*/ 227 h 453"/>
                  <a:gd name="T18" fmla="*/ 0 w 341"/>
                  <a:gd name="T19" fmla="*/ 0 h 453"/>
                  <a:gd name="T20" fmla="*/ 227 w 341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453">
                    <a:moveTo>
                      <a:pt x="227" y="0"/>
                    </a:move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90" name="Freeform 202"/>
              <p:cNvSpPr>
                <a:spLocks/>
              </p:cNvSpPr>
              <p:nvPr/>
            </p:nvSpPr>
            <p:spPr bwMode="auto">
              <a:xfrm>
                <a:off x="8021638" y="3900488"/>
                <a:ext cx="1079500" cy="1260475"/>
              </a:xfrm>
              <a:custGeom>
                <a:avLst/>
                <a:gdLst>
                  <a:gd name="T0" fmla="*/ 567 w 680"/>
                  <a:gd name="T1" fmla="*/ 794 h 794"/>
                  <a:gd name="T2" fmla="*/ 113 w 680"/>
                  <a:gd name="T3" fmla="*/ 794 h 794"/>
                  <a:gd name="T4" fmla="*/ 113 w 680"/>
                  <a:gd name="T5" fmla="*/ 567 h 794"/>
                  <a:gd name="T6" fmla="*/ 0 w 680"/>
                  <a:gd name="T7" fmla="*/ 567 h 794"/>
                  <a:gd name="T8" fmla="*/ 0 w 680"/>
                  <a:gd name="T9" fmla="*/ 340 h 794"/>
                  <a:gd name="T10" fmla="*/ 0 w 680"/>
                  <a:gd name="T11" fmla="*/ 227 h 794"/>
                  <a:gd name="T12" fmla="*/ 113 w 680"/>
                  <a:gd name="T13" fmla="*/ 227 h 794"/>
                  <a:gd name="T14" fmla="*/ 113 w 680"/>
                  <a:gd name="T15" fmla="*/ 0 h 794"/>
                  <a:gd name="T16" fmla="*/ 453 w 680"/>
                  <a:gd name="T17" fmla="*/ 0 h 794"/>
                  <a:gd name="T18" fmla="*/ 453 w 680"/>
                  <a:gd name="T19" fmla="*/ 113 h 794"/>
                  <a:gd name="T20" fmla="*/ 567 w 680"/>
                  <a:gd name="T21" fmla="*/ 113 h 794"/>
                  <a:gd name="T22" fmla="*/ 567 w 680"/>
                  <a:gd name="T23" fmla="*/ 454 h 794"/>
                  <a:gd name="T24" fmla="*/ 680 w 680"/>
                  <a:gd name="T25" fmla="*/ 454 h 794"/>
                  <a:gd name="T26" fmla="*/ 680 w 680"/>
                  <a:gd name="T27" fmla="*/ 567 h 794"/>
                  <a:gd name="T28" fmla="*/ 567 w 680"/>
                  <a:gd name="T29" fmla="*/ 567 h 794"/>
                  <a:gd name="T30" fmla="*/ 567 w 680"/>
                  <a:gd name="T3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0" h="794">
                    <a:moveTo>
                      <a:pt x="567" y="794"/>
                    </a:moveTo>
                    <a:lnTo>
                      <a:pt x="113" y="794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92" name="Freeform 204"/>
              <p:cNvSpPr>
                <a:spLocks/>
              </p:cNvSpPr>
              <p:nvPr/>
            </p:nvSpPr>
            <p:spPr bwMode="auto">
              <a:xfrm>
                <a:off x="10001251" y="3721101"/>
                <a:ext cx="900113" cy="900113"/>
              </a:xfrm>
              <a:custGeom>
                <a:avLst/>
                <a:gdLst>
                  <a:gd name="T0" fmla="*/ 0 w 567"/>
                  <a:gd name="T1" fmla="*/ 567 h 567"/>
                  <a:gd name="T2" fmla="*/ 567 w 567"/>
                  <a:gd name="T3" fmla="*/ 567 h 567"/>
                  <a:gd name="T4" fmla="*/ 567 w 567"/>
                  <a:gd name="T5" fmla="*/ 453 h 567"/>
                  <a:gd name="T6" fmla="*/ 454 w 567"/>
                  <a:gd name="T7" fmla="*/ 453 h 567"/>
                  <a:gd name="T8" fmla="*/ 454 w 567"/>
                  <a:gd name="T9" fmla="*/ 340 h 567"/>
                  <a:gd name="T10" fmla="*/ 567 w 567"/>
                  <a:gd name="T11" fmla="*/ 340 h 567"/>
                  <a:gd name="T12" fmla="*/ 567 w 567"/>
                  <a:gd name="T13" fmla="*/ 113 h 567"/>
                  <a:gd name="T14" fmla="*/ 454 w 567"/>
                  <a:gd name="T15" fmla="*/ 113 h 567"/>
                  <a:gd name="T16" fmla="*/ 454 w 567"/>
                  <a:gd name="T17" fmla="*/ 0 h 567"/>
                  <a:gd name="T18" fmla="*/ 340 w 567"/>
                  <a:gd name="T19" fmla="*/ 0 h 567"/>
                  <a:gd name="T20" fmla="*/ 340 w 567"/>
                  <a:gd name="T21" fmla="*/ 113 h 567"/>
                  <a:gd name="T22" fmla="*/ 227 w 567"/>
                  <a:gd name="T23" fmla="*/ 113 h 567"/>
                  <a:gd name="T24" fmla="*/ 227 w 567"/>
                  <a:gd name="T25" fmla="*/ 340 h 567"/>
                  <a:gd name="T26" fmla="*/ 113 w 567"/>
                  <a:gd name="T27" fmla="*/ 340 h 567"/>
                  <a:gd name="T28" fmla="*/ 113 w 567"/>
                  <a:gd name="T29" fmla="*/ 453 h 567"/>
                  <a:gd name="T30" fmla="*/ 0 w 567"/>
                  <a:gd name="T31" fmla="*/ 453 h 567"/>
                  <a:gd name="T32" fmla="*/ 0 w 567"/>
                  <a:gd name="T3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567">
                    <a:moveTo>
                      <a:pt x="0" y="567"/>
                    </a:moveTo>
                    <a:lnTo>
                      <a:pt x="567" y="567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93" name="Freeform 205"/>
              <p:cNvSpPr>
                <a:spLocks/>
              </p:cNvSpPr>
              <p:nvPr/>
            </p:nvSpPr>
            <p:spPr bwMode="auto">
              <a:xfrm>
                <a:off x="10721976" y="3540126"/>
                <a:ext cx="179388" cy="360363"/>
              </a:xfrm>
              <a:custGeom>
                <a:avLst/>
                <a:gdLst>
                  <a:gd name="T0" fmla="*/ 0 w 113"/>
                  <a:gd name="T1" fmla="*/ 227 h 227"/>
                  <a:gd name="T2" fmla="*/ 0 w 113"/>
                  <a:gd name="T3" fmla="*/ 0 h 227"/>
                  <a:gd name="T4" fmla="*/ 113 w 113"/>
                  <a:gd name="T5" fmla="*/ 0 h 227"/>
                  <a:gd name="T6" fmla="*/ 113 w 113"/>
                  <a:gd name="T7" fmla="*/ 227 h 227"/>
                  <a:gd name="T8" fmla="*/ 0 w 113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0" y="227"/>
                    </a:moveTo>
                    <a:lnTo>
                      <a:pt x="0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94" name="Freeform 206"/>
              <p:cNvSpPr>
                <a:spLocks/>
              </p:cNvSpPr>
              <p:nvPr/>
            </p:nvSpPr>
            <p:spPr bwMode="auto">
              <a:xfrm>
                <a:off x="9461501" y="3360738"/>
                <a:ext cx="1260475" cy="1260475"/>
              </a:xfrm>
              <a:custGeom>
                <a:avLst/>
                <a:gdLst>
                  <a:gd name="T0" fmla="*/ 794 w 794"/>
                  <a:gd name="T1" fmla="*/ 113 h 794"/>
                  <a:gd name="T2" fmla="*/ 680 w 794"/>
                  <a:gd name="T3" fmla="*/ 113 h 794"/>
                  <a:gd name="T4" fmla="*/ 680 w 794"/>
                  <a:gd name="T5" fmla="*/ 0 h 794"/>
                  <a:gd name="T6" fmla="*/ 567 w 794"/>
                  <a:gd name="T7" fmla="*/ 0 h 794"/>
                  <a:gd name="T8" fmla="*/ 567 w 794"/>
                  <a:gd name="T9" fmla="*/ 113 h 794"/>
                  <a:gd name="T10" fmla="*/ 453 w 794"/>
                  <a:gd name="T11" fmla="*/ 113 h 794"/>
                  <a:gd name="T12" fmla="*/ 453 w 794"/>
                  <a:gd name="T13" fmla="*/ 0 h 794"/>
                  <a:gd name="T14" fmla="*/ 340 w 794"/>
                  <a:gd name="T15" fmla="*/ 0 h 794"/>
                  <a:gd name="T16" fmla="*/ 340 w 794"/>
                  <a:gd name="T17" fmla="*/ 113 h 794"/>
                  <a:gd name="T18" fmla="*/ 227 w 794"/>
                  <a:gd name="T19" fmla="*/ 113 h 794"/>
                  <a:gd name="T20" fmla="*/ 227 w 794"/>
                  <a:gd name="T21" fmla="*/ 340 h 794"/>
                  <a:gd name="T22" fmla="*/ 113 w 794"/>
                  <a:gd name="T23" fmla="*/ 340 h 794"/>
                  <a:gd name="T24" fmla="*/ 113 w 794"/>
                  <a:gd name="T25" fmla="*/ 453 h 794"/>
                  <a:gd name="T26" fmla="*/ 0 w 794"/>
                  <a:gd name="T27" fmla="*/ 453 h 794"/>
                  <a:gd name="T28" fmla="*/ 0 w 794"/>
                  <a:gd name="T29" fmla="*/ 794 h 794"/>
                  <a:gd name="T30" fmla="*/ 113 w 794"/>
                  <a:gd name="T31" fmla="*/ 794 h 794"/>
                  <a:gd name="T32" fmla="*/ 113 w 794"/>
                  <a:gd name="T33" fmla="*/ 680 h 794"/>
                  <a:gd name="T34" fmla="*/ 227 w 794"/>
                  <a:gd name="T35" fmla="*/ 680 h 794"/>
                  <a:gd name="T36" fmla="*/ 227 w 794"/>
                  <a:gd name="T37" fmla="*/ 794 h 794"/>
                  <a:gd name="T38" fmla="*/ 340 w 794"/>
                  <a:gd name="T39" fmla="*/ 794 h 794"/>
                  <a:gd name="T40" fmla="*/ 340 w 794"/>
                  <a:gd name="T41" fmla="*/ 680 h 794"/>
                  <a:gd name="T42" fmla="*/ 453 w 794"/>
                  <a:gd name="T43" fmla="*/ 680 h 794"/>
                  <a:gd name="T44" fmla="*/ 453 w 794"/>
                  <a:gd name="T45" fmla="*/ 567 h 794"/>
                  <a:gd name="T46" fmla="*/ 567 w 794"/>
                  <a:gd name="T47" fmla="*/ 567 h 794"/>
                  <a:gd name="T48" fmla="*/ 567 w 794"/>
                  <a:gd name="T49" fmla="*/ 340 h 794"/>
                  <a:gd name="T50" fmla="*/ 680 w 794"/>
                  <a:gd name="T51" fmla="*/ 340 h 794"/>
                  <a:gd name="T52" fmla="*/ 680 w 794"/>
                  <a:gd name="T53" fmla="*/ 227 h 794"/>
                  <a:gd name="T54" fmla="*/ 794 w 794"/>
                  <a:gd name="T55" fmla="*/ 227 h 794"/>
                  <a:gd name="T56" fmla="*/ 794 w 794"/>
                  <a:gd name="T57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4" h="794">
                    <a:moveTo>
                      <a:pt x="794" y="113"/>
                    </a:moveTo>
                    <a:lnTo>
                      <a:pt x="680" y="113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96" name="Freeform 208"/>
              <p:cNvSpPr>
                <a:spLocks/>
              </p:cNvSpPr>
              <p:nvPr/>
            </p:nvSpPr>
            <p:spPr bwMode="auto">
              <a:xfrm>
                <a:off x="9101138" y="2820988"/>
                <a:ext cx="900113" cy="1800225"/>
              </a:xfrm>
              <a:custGeom>
                <a:avLst/>
                <a:gdLst>
                  <a:gd name="T0" fmla="*/ 227 w 567"/>
                  <a:gd name="T1" fmla="*/ 1134 h 1134"/>
                  <a:gd name="T2" fmla="*/ 113 w 567"/>
                  <a:gd name="T3" fmla="*/ 1134 h 1134"/>
                  <a:gd name="T4" fmla="*/ 113 w 567"/>
                  <a:gd name="T5" fmla="*/ 1020 h 1134"/>
                  <a:gd name="T6" fmla="*/ 0 w 567"/>
                  <a:gd name="T7" fmla="*/ 1020 h 1134"/>
                  <a:gd name="T8" fmla="*/ 0 w 567"/>
                  <a:gd name="T9" fmla="*/ 567 h 1134"/>
                  <a:gd name="T10" fmla="*/ 113 w 567"/>
                  <a:gd name="T11" fmla="*/ 567 h 1134"/>
                  <a:gd name="T12" fmla="*/ 113 w 567"/>
                  <a:gd name="T13" fmla="*/ 226 h 1134"/>
                  <a:gd name="T14" fmla="*/ 227 w 567"/>
                  <a:gd name="T15" fmla="*/ 226 h 1134"/>
                  <a:gd name="T16" fmla="*/ 227 w 567"/>
                  <a:gd name="T17" fmla="*/ 113 h 1134"/>
                  <a:gd name="T18" fmla="*/ 340 w 567"/>
                  <a:gd name="T19" fmla="*/ 113 h 1134"/>
                  <a:gd name="T20" fmla="*/ 340 w 567"/>
                  <a:gd name="T21" fmla="*/ 0 h 1134"/>
                  <a:gd name="T22" fmla="*/ 454 w 567"/>
                  <a:gd name="T23" fmla="*/ 0 h 1134"/>
                  <a:gd name="T24" fmla="*/ 454 w 567"/>
                  <a:gd name="T25" fmla="*/ 113 h 1134"/>
                  <a:gd name="T26" fmla="*/ 567 w 567"/>
                  <a:gd name="T27" fmla="*/ 113 h 1134"/>
                  <a:gd name="T28" fmla="*/ 567 w 567"/>
                  <a:gd name="T29" fmla="*/ 453 h 1134"/>
                  <a:gd name="T30" fmla="*/ 454 w 567"/>
                  <a:gd name="T31" fmla="*/ 453 h 1134"/>
                  <a:gd name="T32" fmla="*/ 454 w 567"/>
                  <a:gd name="T33" fmla="*/ 680 h 1134"/>
                  <a:gd name="T34" fmla="*/ 340 w 567"/>
                  <a:gd name="T35" fmla="*/ 680 h 1134"/>
                  <a:gd name="T36" fmla="*/ 340 w 567"/>
                  <a:gd name="T37" fmla="*/ 793 h 1134"/>
                  <a:gd name="T38" fmla="*/ 227 w 567"/>
                  <a:gd name="T39" fmla="*/ 793 h 1134"/>
                  <a:gd name="T40" fmla="*/ 227 w 567"/>
                  <a:gd name="T4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1134">
                    <a:moveTo>
                      <a:pt x="227" y="1134"/>
                    </a:moveTo>
                    <a:lnTo>
                      <a:pt x="113" y="1134"/>
                    </a:lnTo>
                    <a:lnTo>
                      <a:pt x="113" y="1020"/>
                    </a:lnTo>
                    <a:lnTo>
                      <a:pt x="0" y="102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680"/>
                    </a:lnTo>
                    <a:lnTo>
                      <a:pt x="340" y="680"/>
                    </a:lnTo>
                    <a:lnTo>
                      <a:pt x="340" y="793"/>
                    </a:lnTo>
                    <a:lnTo>
                      <a:pt x="227" y="793"/>
                    </a:lnTo>
                    <a:lnTo>
                      <a:pt x="22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98" name="Freeform 210"/>
              <p:cNvSpPr>
                <a:spLocks/>
              </p:cNvSpPr>
              <p:nvPr/>
            </p:nvSpPr>
            <p:spPr bwMode="auto">
              <a:xfrm>
                <a:off x="7840663" y="3540126"/>
                <a:ext cx="360363" cy="1081088"/>
              </a:xfrm>
              <a:custGeom>
                <a:avLst/>
                <a:gdLst>
                  <a:gd name="T0" fmla="*/ 227 w 227"/>
                  <a:gd name="T1" fmla="*/ 0 h 681"/>
                  <a:gd name="T2" fmla="*/ 0 w 227"/>
                  <a:gd name="T3" fmla="*/ 0 h 681"/>
                  <a:gd name="T4" fmla="*/ 0 w 227"/>
                  <a:gd name="T5" fmla="*/ 681 h 681"/>
                  <a:gd name="T6" fmla="*/ 114 w 227"/>
                  <a:gd name="T7" fmla="*/ 681 h 681"/>
                  <a:gd name="T8" fmla="*/ 114 w 227"/>
                  <a:gd name="T9" fmla="*/ 454 h 681"/>
                  <a:gd name="T10" fmla="*/ 227 w 227"/>
                  <a:gd name="T11" fmla="*/ 454 h 681"/>
                  <a:gd name="T12" fmla="*/ 227 w 227"/>
                  <a:gd name="T1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681">
                    <a:moveTo>
                      <a:pt x="227" y="0"/>
                    </a:moveTo>
                    <a:lnTo>
                      <a:pt x="0" y="0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99" name="Freeform 211"/>
              <p:cNvSpPr>
                <a:spLocks/>
              </p:cNvSpPr>
              <p:nvPr/>
            </p:nvSpPr>
            <p:spPr bwMode="auto">
              <a:xfrm>
                <a:off x="8201026" y="3360738"/>
                <a:ext cx="179388" cy="539750"/>
              </a:xfrm>
              <a:custGeom>
                <a:avLst/>
                <a:gdLst>
                  <a:gd name="T0" fmla="*/ 0 w 113"/>
                  <a:gd name="T1" fmla="*/ 0 h 340"/>
                  <a:gd name="T2" fmla="*/ 113 w 113"/>
                  <a:gd name="T3" fmla="*/ 0 h 340"/>
                  <a:gd name="T4" fmla="*/ 113 w 113"/>
                  <a:gd name="T5" fmla="*/ 340 h 340"/>
                  <a:gd name="T6" fmla="*/ 0 w 113"/>
                  <a:gd name="T7" fmla="*/ 340 h 340"/>
                  <a:gd name="T8" fmla="*/ 0 w 113"/>
                  <a:gd name="T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340">
                    <a:moveTo>
                      <a:pt x="0" y="0"/>
                    </a:moveTo>
                    <a:lnTo>
                      <a:pt x="113" y="0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00" name="Freeform 212"/>
              <p:cNvSpPr>
                <a:spLocks/>
              </p:cNvSpPr>
              <p:nvPr/>
            </p:nvSpPr>
            <p:spPr bwMode="auto">
              <a:xfrm>
                <a:off x="8380413" y="3360738"/>
                <a:ext cx="360363" cy="539750"/>
              </a:xfrm>
              <a:custGeom>
                <a:avLst/>
                <a:gdLst>
                  <a:gd name="T0" fmla="*/ 0 w 227"/>
                  <a:gd name="T1" fmla="*/ 0 h 340"/>
                  <a:gd name="T2" fmla="*/ 227 w 227"/>
                  <a:gd name="T3" fmla="*/ 0 h 340"/>
                  <a:gd name="T4" fmla="*/ 227 w 227"/>
                  <a:gd name="T5" fmla="*/ 340 h 340"/>
                  <a:gd name="T6" fmla="*/ 0 w 227"/>
                  <a:gd name="T7" fmla="*/ 340 h 340"/>
                  <a:gd name="T8" fmla="*/ 0 w 227"/>
                  <a:gd name="T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01" name="Freeform 213"/>
              <p:cNvSpPr>
                <a:spLocks/>
              </p:cNvSpPr>
              <p:nvPr/>
            </p:nvSpPr>
            <p:spPr bwMode="auto">
              <a:xfrm>
                <a:off x="7480301" y="2820988"/>
                <a:ext cx="720725" cy="1258888"/>
              </a:xfrm>
              <a:custGeom>
                <a:avLst/>
                <a:gdLst>
                  <a:gd name="T0" fmla="*/ 341 w 454"/>
                  <a:gd name="T1" fmla="*/ 0 h 793"/>
                  <a:gd name="T2" fmla="*/ 341 w 454"/>
                  <a:gd name="T3" fmla="*/ 226 h 793"/>
                  <a:gd name="T4" fmla="*/ 454 w 454"/>
                  <a:gd name="T5" fmla="*/ 226 h 793"/>
                  <a:gd name="T6" fmla="*/ 454 w 454"/>
                  <a:gd name="T7" fmla="*/ 453 h 793"/>
                  <a:gd name="T8" fmla="*/ 227 w 454"/>
                  <a:gd name="T9" fmla="*/ 453 h 793"/>
                  <a:gd name="T10" fmla="*/ 227 w 454"/>
                  <a:gd name="T11" fmla="*/ 793 h 793"/>
                  <a:gd name="T12" fmla="*/ 114 w 454"/>
                  <a:gd name="T13" fmla="*/ 793 h 793"/>
                  <a:gd name="T14" fmla="*/ 114 w 454"/>
                  <a:gd name="T15" fmla="*/ 680 h 793"/>
                  <a:gd name="T16" fmla="*/ 0 w 454"/>
                  <a:gd name="T17" fmla="*/ 680 h 793"/>
                  <a:gd name="T18" fmla="*/ 0 w 454"/>
                  <a:gd name="T19" fmla="*/ 567 h 793"/>
                  <a:gd name="T20" fmla="*/ 114 w 454"/>
                  <a:gd name="T21" fmla="*/ 567 h 793"/>
                  <a:gd name="T22" fmla="*/ 114 w 454"/>
                  <a:gd name="T23" fmla="*/ 453 h 793"/>
                  <a:gd name="T24" fmla="*/ 0 w 454"/>
                  <a:gd name="T25" fmla="*/ 453 h 793"/>
                  <a:gd name="T26" fmla="*/ 0 w 454"/>
                  <a:gd name="T27" fmla="*/ 340 h 793"/>
                  <a:gd name="T28" fmla="*/ 227 w 454"/>
                  <a:gd name="T29" fmla="*/ 340 h 793"/>
                  <a:gd name="T30" fmla="*/ 227 w 454"/>
                  <a:gd name="T31" fmla="*/ 226 h 793"/>
                  <a:gd name="T32" fmla="*/ 227 w 454"/>
                  <a:gd name="T33" fmla="*/ 113 h 793"/>
                  <a:gd name="T34" fmla="*/ 227 w 454"/>
                  <a:gd name="T35" fmla="*/ 0 h 793"/>
                  <a:gd name="T36" fmla="*/ 341 w 454"/>
                  <a:gd name="T37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793">
                    <a:moveTo>
                      <a:pt x="341" y="0"/>
                    </a:moveTo>
                    <a:lnTo>
                      <a:pt x="341" y="226"/>
                    </a:lnTo>
                    <a:lnTo>
                      <a:pt x="454" y="226"/>
                    </a:lnTo>
                    <a:lnTo>
                      <a:pt x="454" y="453"/>
                    </a:lnTo>
                    <a:lnTo>
                      <a:pt x="227" y="453"/>
                    </a:lnTo>
                    <a:lnTo>
                      <a:pt x="227" y="793"/>
                    </a:lnTo>
                    <a:lnTo>
                      <a:pt x="114" y="793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03" name="Freeform 215"/>
              <p:cNvSpPr>
                <a:spLocks/>
              </p:cNvSpPr>
              <p:nvPr/>
            </p:nvSpPr>
            <p:spPr bwMode="auto">
              <a:xfrm>
                <a:off x="6940551" y="1920876"/>
                <a:ext cx="900113" cy="900113"/>
              </a:xfrm>
              <a:custGeom>
                <a:avLst/>
                <a:gdLst>
                  <a:gd name="T0" fmla="*/ 454 w 567"/>
                  <a:gd name="T1" fmla="*/ 0 h 567"/>
                  <a:gd name="T2" fmla="*/ 567 w 567"/>
                  <a:gd name="T3" fmla="*/ 0 h 567"/>
                  <a:gd name="T4" fmla="*/ 567 w 567"/>
                  <a:gd name="T5" fmla="*/ 340 h 567"/>
                  <a:gd name="T6" fmla="*/ 454 w 567"/>
                  <a:gd name="T7" fmla="*/ 340 h 567"/>
                  <a:gd name="T8" fmla="*/ 454 w 567"/>
                  <a:gd name="T9" fmla="*/ 453 h 567"/>
                  <a:gd name="T10" fmla="*/ 340 w 567"/>
                  <a:gd name="T11" fmla="*/ 453 h 567"/>
                  <a:gd name="T12" fmla="*/ 340 w 567"/>
                  <a:gd name="T13" fmla="*/ 567 h 567"/>
                  <a:gd name="T14" fmla="*/ 227 w 567"/>
                  <a:gd name="T15" fmla="*/ 567 h 567"/>
                  <a:gd name="T16" fmla="*/ 227 w 567"/>
                  <a:gd name="T17" fmla="*/ 340 h 567"/>
                  <a:gd name="T18" fmla="*/ 114 w 567"/>
                  <a:gd name="T19" fmla="*/ 340 h 567"/>
                  <a:gd name="T20" fmla="*/ 114 w 567"/>
                  <a:gd name="T21" fmla="*/ 226 h 567"/>
                  <a:gd name="T22" fmla="*/ 0 w 567"/>
                  <a:gd name="T23" fmla="*/ 226 h 567"/>
                  <a:gd name="T24" fmla="*/ 0 w 567"/>
                  <a:gd name="T25" fmla="*/ 113 h 567"/>
                  <a:gd name="T26" fmla="*/ 454 w 567"/>
                  <a:gd name="T27" fmla="*/ 113 h 567"/>
                  <a:gd name="T28" fmla="*/ 454 w 567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454" y="0"/>
                    </a:moveTo>
                    <a:lnTo>
                      <a:pt x="567" y="0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04" name="Freeform 216"/>
              <p:cNvSpPr>
                <a:spLocks/>
              </p:cNvSpPr>
              <p:nvPr/>
            </p:nvSpPr>
            <p:spPr bwMode="auto">
              <a:xfrm>
                <a:off x="7480301" y="2460626"/>
                <a:ext cx="541338" cy="719138"/>
              </a:xfrm>
              <a:custGeom>
                <a:avLst/>
                <a:gdLst>
                  <a:gd name="T0" fmla="*/ 341 w 341"/>
                  <a:gd name="T1" fmla="*/ 0 h 453"/>
                  <a:gd name="T2" fmla="*/ 114 w 341"/>
                  <a:gd name="T3" fmla="*/ 0 h 453"/>
                  <a:gd name="T4" fmla="*/ 114 w 341"/>
                  <a:gd name="T5" fmla="*/ 113 h 453"/>
                  <a:gd name="T6" fmla="*/ 0 w 341"/>
                  <a:gd name="T7" fmla="*/ 113 h 453"/>
                  <a:gd name="T8" fmla="*/ 0 w 341"/>
                  <a:gd name="T9" fmla="*/ 340 h 453"/>
                  <a:gd name="T10" fmla="*/ 114 w 341"/>
                  <a:gd name="T11" fmla="*/ 340 h 453"/>
                  <a:gd name="T12" fmla="*/ 114 w 341"/>
                  <a:gd name="T13" fmla="*/ 453 h 453"/>
                  <a:gd name="T14" fmla="*/ 227 w 341"/>
                  <a:gd name="T15" fmla="*/ 453 h 453"/>
                  <a:gd name="T16" fmla="*/ 227 w 341"/>
                  <a:gd name="T17" fmla="*/ 227 h 453"/>
                  <a:gd name="T18" fmla="*/ 341 w 341"/>
                  <a:gd name="T19" fmla="*/ 227 h 453"/>
                  <a:gd name="T20" fmla="*/ 341 w 341"/>
                  <a:gd name="T21" fmla="*/ 113 h 453"/>
                  <a:gd name="T22" fmla="*/ 341 w 341"/>
                  <a:gd name="T2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1" h="453">
                    <a:moveTo>
                      <a:pt x="341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05" name="Freeform 217"/>
              <p:cNvSpPr>
                <a:spLocks/>
              </p:cNvSpPr>
              <p:nvPr/>
            </p:nvSpPr>
            <p:spPr bwMode="auto">
              <a:xfrm>
                <a:off x="8740776" y="1560513"/>
                <a:ext cx="720725" cy="900113"/>
              </a:xfrm>
              <a:custGeom>
                <a:avLst/>
                <a:gdLst>
                  <a:gd name="T0" fmla="*/ 0 w 454"/>
                  <a:gd name="T1" fmla="*/ 227 h 567"/>
                  <a:gd name="T2" fmla="*/ 227 w 454"/>
                  <a:gd name="T3" fmla="*/ 227 h 567"/>
                  <a:gd name="T4" fmla="*/ 227 w 454"/>
                  <a:gd name="T5" fmla="*/ 113 h 567"/>
                  <a:gd name="T6" fmla="*/ 340 w 454"/>
                  <a:gd name="T7" fmla="*/ 113 h 567"/>
                  <a:gd name="T8" fmla="*/ 340 w 454"/>
                  <a:gd name="T9" fmla="*/ 0 h 567"/>
                  <a:gd name="T10" fmla="*/ 454 w 454"/>
                  <a:gd name="T11" fmla="*/ 0 h 567"/>
                  <a:gd name="T12" fmla="*/ 454 w 454"/>
                  <a:gd name="T13" fmla="*/ 340 h 567"/>
                  <a:gd name="T14" fmla="*/ 454 w 454"/>
                  <a:gd name="T15" fmla="*/ 453 h 567"/>
                  <a:gd name="T16" fmla="*/ 340 w 454"/>
                  <a:gd name="T17" fmla="*/ 453 h 567"/>
                  <a:gd name="T18" fmla="*/ 340 w 454"/>
                  <a:gd name="T19" fmla="*/ 567 h 567"/>
                  <a:gd name="T20" fmla="*/ 114 w 454"/>
                  <a:gd name="T21" fmla="*/ 567 h 567"/>
                  <a:gd name="T22" fmla="*/ 114 w 454"/>
                  <a:gd name="T23" fmla="*/ 453 h 567"/>
                  <a:gd name="T24" fmla="*/ 0 w 454"/>
                  <a:gd name="T25" fmla="*/ 453 h 567"/>
                  <a:gd name="T26" fmla="*/ 0 w 454"/>
                  <a:gd name="T27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567">
                    <a:moveTo>
                      <a:pt x="0" y="227"/>
                    </a:moveTo>
                    <a:lnTo>
                      <a:pt x="227" y="227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06" name="Freeform 218"/>
              <p:cNvSpPr>
                <a:spLocks/>
              </p:cNvSpPr>
              <p:nvPr/>
            </p:nvSpPr>
            <p:spPr bwMode="auto">
              <a:xfrm>
                <a:off x="8021638" y="2460626"/>
                <a:ext cx="539750" cy="900113"/>
              </a:xfrm>
              <a:custGeom>
                <a:avLst/>
                <a:gdLst>
                  <a:gd name="T0" fmla="*/ 0 w 340"/>
                  <a:gd name="T1" fmla="*/ 0 h 567"/>
                  <a:gd name="T2" fmla="*/ 226 w 340"/>
                  <a:gd name="T3" fmla="*/ 0 h 567"/>
                  <a:gd name="T4" fmla="*/ 226 w 340"/>
                  <a:gd name="T5" fmla="*/ 227 h 567"/>
                  <a:gd name="T6" fmla="*/ 340 w 340"/>
                  <a:gd name="T7" fmla="*/ 227 h 567"/>
                  <a:gd name="T8" fmla="*/ 340 w 340"/>
                  <a:gd name="T9" fmla="*/ 567 h 567"/>
                  <a:gd name="T10" fmla="*/ 113 w 340"/>
                  <a:gd name="T11" fmla="*/ 567 h 567"/>
                  <a:gd name="T12" fmla="*/ 113 w 340"/>
                  <a:gd name="T13" fmla="*/ 453 h 567"/>
                  <a:gd name="T14" fmla="*/ 0 w 340"/>
                  <a:gd name="T15" fmla="*/ 453 h 567"/>
                  <a:gd name="T16" fmla="*/ 0 w 340"/>
                  <a:gd name="T1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567">
                    <a:moveTo>
                      <a:pt x="0" y="0"/>
                    </a:moveTo>
                    <a:lnTo>
                      <a:pt x="226" y="0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07" name="Freeform 219"/>
              <p:cNvSpPr>
                <a:spLocks/>
              </p:cNvSpPr>
              <p:nvPr/>
            </p:nvSpPr>
            <p:spPr bwMode="auto">
              <a:xfrm>
                <a:off x="8561388" y="2279651"/>
                <a:ext cx="1079500" cy="720725"/>
              </a:xfrm>
              <a:custGeom>
                <a:avLst/>
                <a:gdLst>
                  <a:gd name="T0" fmla="*/ 680 w 680"/>
                  <a:gd name="T1" fmla="*/ 454 h 454"/>
                  <a:gd name="T2" fmla="*/ 680 w 680"/>
                  <a:gd name="T3" fmla="*/ 341 h 454"/>
                  <a:gd name="T4" fmla="*/ 680 w 680"/>
                  <a:gd name="T5" fmla="*/ 227 h 454"/>
                  <a:gd name="T6" fmla="*/ 680 w 680"/>
                  <a:gd name="T7" fmla="*/ 0 h 454"/>
                  <a:gd name="T8" fmla="*/ 453 w 680"/>
                  <a:gd name="T9" fmla="*/ 0 h 454"/>
                  <a:gd name="T10" fmla="*/ 453 w 680"/>
                  <a:gd name="T11" fmla="*/ 114 h 454"/>
                  <a:gd name="T12" fmla="*/ 227 w 680"/>
                  <a:gd name="T13" fmla="*/ 114 h 454"/>
                  <a:gd name="T14" fmla="*/ 227 w 680"/>
                  <a:gd name="T15" fmla="*/ 0 h 454"/>
                  <a:gd name="T16" fmla="*/ 0 w 680"/>
                  <a:gd name="T17" fmla="*/ 0 h 454"/>
                  <a:gd name="T18" fmla="*/ 0 w 680"/>
                  <a:gd name="T19" fmla="*/ 114 h 454"/>
                  <a:gd name="T20" fmla="*/ 0 w 680"/>
                  <a:gd name="T21" fmla="*/ 227 h 454"/>
                  <a:gd name="T22" fmla="*/ 227 w 680"/>
                  <a:gd name="T23" fmla="*/ 227 h 454"/>
                  <a:gd name="T24" fmla="*/ 227 w 680"/>
                  <a:gd name="T25" fmla="*/ 454 h 454"/>
                  <a:gd name="T26" fmla="*/ 340 w 680"/>
                  <a:gd name="T27" fmla="*/ 454 h 454"/>
                  <a:gd name="T28" fmla="*/ 340 w 680"/>
                  <a:gd name="T29" fmla="*/ 341 h 454"/>
                  <a:gd name="T30" fmla="*/ 567 w 680"/>
                  <a:gd name="T31" fmla="*/ 341 h 454"/>
                  <a:gd name="T32" fmla="*/ 567 w 680"/>
                  <a:gd name="T33" fmla="*/ 454 h 454"/>
                  <a:gd name="T34" fmla="*/ 680 w 680"/>
                  <a:gd name="T3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454">
                    <a:moveTo>
                      <a:pt x="680" y="454"/>
                    </a:moveTo>
                    <a:lnTo>
                      <a:pt x="680" y="341"/>
                    </a:lnTo>
                    <a:lnTo>
                      <a:pt x="680" y="227"/>
                    </a:lnTo>
                    <a:lnTo>
                      <a:pt x="680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567" y="341"/>
                    </a:lnTo>
                    <a:lnTo>
                      <a:pt x="567" y="454"/>
                    </a:lnTo>
                    <a:lnTo>
                      <a:pt x="68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10" name="Freeform 222"/>
              <p:cNvSpPr>
                <a:spLocks/>
              </p:cNvSpPr>
              <p:nvPr/>
            </p:nvSpPr>
            <p:spPr bwMode="auto">
              <a:xfrm>
                <a:off x="8380413" y="2460626"/>
                <a:ext cx="1081088" cy="2160588"/>
              </a:xfrm>
              <a:custGeom>
                <a:avLst/>
                <a:gdLst>
                  <a:gd name="T0" fmla="*/ 567 w 681"/>
                  <a:gd name="T1" fmla="*/ 1361 h 1361"/>
                  <a:gd name="T2" fmla="*/ 454 w 681"/>
                  <a:gd name="T3" fmla="*/ 1361 h 1361"/>
                  <a:gd name="T4" fmla="*/ 341 w 681"/>
                  <a:gd name="T5" fmla="*/ 1361 h 1361"/>
                  <a:gd name="T6" fmla="*/ 341 w 681"/>
                  <a:gd name="T7" fmla="*/ 1020 h 1361"/>
                  <a:gd name="T8" fmla="*/ 227 w 681"/>
                  <a:gd name="T9" fmla="*/ 1020 h 1361"/>
                  <a:gd name="T10" fmla="*/ 227 w 681"/>
                  <a:gd name="T11" fmla="*/ 567 h 1361"/>
                  <a:gd name="T12" fmla="*/ 114 w 681"/>
                  <a:gd name="T13" fmla="*/ 567 h 1361"/>
                  <a:gd name="T14" fmla="*/ 114 w 681"/>
                  <a:gd name="T15" fmla="*/ 227 h 1361"/>
                  <a:gd name="T16" fmla="*/ 0 w 681"/>
                  <a:gd name="T17" fmla="*/ 227 h 1361"/>
                  <a:gd name="T18" fmla="*/ 0 w 681"/>
                  <a:gd name="T19" fmla="*/ 0 h 1361"/>
                  <a:gd name="T20" fmla="*/ 114 w 681"/>
                  <a:gd name="T21" fmla="*/ 0 h 1361"/>
                  <a:gd name="T22" fmla="*/ 114 w 681"/>
                  <a:gd name="T23" fmla="*/ 113 h 1361"/>
                  <a:gd name="T24" fmla="*/ 341 w 681"/>
                  <a:gd name="T25" fmla="*/ 113 h 1361"/>
                  <a:gd name="T26" fmla="*/ 341 w 681"/>
                  <a:gd name="T27" fmla="*/ 340 h 1361"/>
                  <a:gd name="T28" fmla="*/ 454 w 681"/>
                  <a:gd name="T29" fmla="*/ 340 h 1361"/>
                  <a:gd name="T30" fmla="*/ 454 w 681"/>
                  <a:gd name="T31" fmla="*/ 227 h 1361"/>
                  <a:gd name="T32" fmla="*/ 681 w 681"/>
                  <a:gd name="T33" fmla="*/ 227 h 1361"/>
                  <a:gd name="T34" fmla="*/ 681 w 681"/>
                  <a:gd name="T35" fmla="*/ 453 h 1361"/>
                  <a:gd name="T36" fmla="*/ 567 w 681"/>
                  <a:gd name="T37" fmla="*/ 453 h 1361"/>
                  <a:gd name="T38" fmla="*/ 567 w 681"/>
                  <a:gd name="T39" fmla="*/ 794 h 1361"/>
                  <a:gd name="T40" fmla="*/ 454 w 681"/>
                  <a:gd name="T41" fmla="*/ 794 h 1361"/>
                  <a:gd name="T42" fmla="*/ 454 w 681"/>
                  <a:gd name="T43" fmla="*/ 1247 h 1361"/>
                  <a:gd name="T44" fmla="*/ 567 w 681"/>
                  <a:gd name="T45" fmla="*/ 1247 h 1361"/>
                  <a:gd name="T46" fmla="*/ 567 w 681"/>
                  <a:gd name="T47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1" h="1361">
                    <a:moveTo>
                      <a:pt x="567" y="1361"/>
                    </a:moveTo>
                    <a:lnTo>
                      <a:pt x="454" y="1361"/>
                    </a:lnTo>
                    <a:lnTo>
                      <a:pt x="341" y="1361"/>
                    </a:lnTo>
                    <a:lnTo>
                      <a:pt x="341" y="1020"/>
                    </a:lnTo>
                    <a:lnTo>
                      <a:pt x="227" y="102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341" y="113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681" y="227"/>
                    </a:lnTo>
                    <a:lnTo>
                      <a:pt x="681" y="453"/>
                    </a:lnTo>
                    <a:lnTo>
                      <a:pt x="567" y="453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1247"/>
                    </a:lnTo>
                    <a:lnTo>
                      <a:pt x="567" y="1247"/>
                    </a:lnTo>
                    <a:lnTo>
                      <a:pt x="567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6" name="Freeform 152"/>
              <p:cNvSpPr>
                <a:spLocks/>
              </p:cNvSpPr>
              <p:nvPr/>
            </p:nvSpPr>
            <p:spPr bwMode="auto">
              <a:xfrm>
                <a:off x="5140283" y="3908426"/>
                <a:ext cx="360405" cy="1079500"/>
              </a:xfrm>
              <a:custGeom>
                <a:avLst/>
                <a:gdLst>
                  <a:gd name="T0" fmla="*/ 567 w 567"/>
                  <a:gd name="T1" fmla="*/ 113 h 680"/>
                  <a:gd name="T2" fmla="*/ 454 w 567"/>
                  <a:gd name="T3" fmla="*/ 113 h 680"/>
                  <a:gd name="T4" fmla="*/ 454 w 567"/>
                  <a:gd name="T5" fmla="*/ 227 h 680"/>
                  <a:gd name="T6" fmla="*/ 227 w 567"/>
                  <a:gd name="T7" fmla="*/ 227 h 680"/>
                  <a:gd name="T8" fmla="*/ 227 w 567"/>
                  <a:gd name="T9" fmla="*/ 0 h 680"/>
                  <a:gd name="T10" fmla="*/ 114 w 567"/>
                  <a:gd name="T11" fmla="*/ 0 h 680"/>
                  <a:gd name="T12" fmla="*/ 114 w 567"/>
                  <a:gd name="T13" fmla="*/ 454 h 680"/>
                  <a:gd name="T14" fmla="*/ 0 w 567"/>
                  <a:gd name="T15" fmla="*/ 454 h 680"/>
                  <a:gd name="T16" fmla="*/ 0 w 567"/>
                  <a:gd name="T17" fmla="*/ 680 h 680"/>
                  <a:gd name="T18" fmla="*/ 227 w 567"/>
                  <a:gd name="T19" fmla="*/ 680 h 680"/>
                  <a:gd name="T20" fmla="*/ 227 w 567"/>
                  <a:gd name="T21" fmla="*/ 454 h 680"/>
                  <a:gd name="T22" fmla="*/ 454 w 567"/>
                  <a:gd name="T23" fmla="*/ 454 h 680"/>
                  <a:gd name="T24" fmla="*/ 454 w 567"/>
                  <a:gd name="T25" fmla="*/ 340 h 680"/>
                  <a:gd name="T26" fmla="*/ 567 w 567"/>
                  <a:gd name="T27" fmla="*/ 340 h 680"/>
                  <a:gd name="T28" fmla="*/ 567 w 567"/>
                  <a:gd name="T29" fmla="*/ 227 h 680"/>
                  <a:gd name="T30" fmla="*/ 567 w 567"/>
                  <a:gd name="T31" fmla="*/ 113 h 680"/>
                  <a:gd name="connsiteX0" fmla="*/ 10000 w 10000"/>
                  <a:gd name="connsiteY0" fmla="*/ 1662 h 10000"/>
                  <a:gd name="connsiteX1" fmla="*/ 8007 w 10000"/>
                  <a:gd name="connsiteY1" fmla="*/ 1662 h 10000"/>
                  <a:gd name="connsiteX2" fmla="*/ 8007 w 10000"/>
                  <a:gd name="connsiteY2" fmla="*/ 3338 h 10000"/>
                  <a:gd name="connsiteX3" fmla="*/ 4004 w 10000"/>
                  <a:gd name="connsiteY3" fmla="*/ 3338 h 10000"/>
                  <a:gd name="connsiteX4" fmla="*/ 4004 w 10000"/>
                  <a:gd name="connsiteY4" fmla="*/ 0 h 10000"/>
                  <a:gd name="connsiteX5" fmla="*/ 2011 w 10000"/>
                  <a:gd name="connsiteY5" fmla="*/ 0 h 10000"/>
                  <a:gd name="connsiteX6" fmla="*/ 2011 w 10000"/>
                  <a:gd name="connsiteY6" fmla="*/ 6676 h 10000"/>
                  <a:gd name="connsiteX7" fmla="*/ 0 w 10000"/>
                  <a:gd name="connsiteY7" fmla="*/ 6676 h 10000"/>
                  <a:gd name="connsiteX8" fmla="*/ 0 w 10000"/>
                  <a:gd name="connsiteY8" fmla="*/ 10000 h 10000"/>
                  <a:gd name="connsiteX9" fmla="*/ 4004 w 10000"/>
                  <a:gd name="connsiteY9" fmla="*/ 10000 h 10000"/>
                  <a:gd name="connsiteX10" fmla="*/ 4004 w 10000"/>
                  <a:gd name="connsiteY10" fmla="*/ 6676 h 10000"/>
                  <a:gd name="connsiteX11" fmla="*/ 8007 w 10000"/>
                  <a:gd name="connsiteY11" fmla="*/ 5000 h 10000"/>
                  <a:gd name="connsiteX12" fmla="*/ 10000 w 10000"/>
                  <a:gd name="connsiteY12" fmla="*/ 5000 h 10000"/>
                  <a:gd name="connsiteX13" fmla="*/ 10000 w 10000"/>
                  <a:gd name="connsiteY13" fmla="*/ 3338 h 10000"/>
                  <a:gd name="connsiteX14" fmla="*/ 10000 w 10000"/>
                  <a:gd name="connsiteY14" fmla="*/ 1662 h 10000"/>
                  <a:gd name="connsiteX0" fmla="*/ 10000 w 10000"/>
                  <a:gd name="connsiteY0" fmla="*/ 1662 h 10000"/>
                  <a:gd name="connsiteX1" fmla="*/ 8007 w 10000"/>
                  <a:gd name="connsiteY1" fmla="*/ 1662 h 10000"/>
                  <a:gd name="connsiteX2" fmla="*/ 8007 w 10000"/>
                  <a:gd name="connsiteY2" fmla="*/ 3338 h 10000"/>
                  <a:gd name="connsiteX3" fmla="*/ 4004 w 10000"/>
                  <a:gd name="connsiteY3" fmla="*/ 3338 h 10000"/>
                  <a:gd name="connsiteX4" fmla="*/ 4004 w 10000"/>
                  <a:gd name="connsiteY4" fmla="*/ 0 h 10000"/>
                  <a:gd name="connsiteX5" fmla="*/ 2011 w 10000"/>
                  <a:gd name="connsiteY5" fmla="*/ 0 h 10000"/>
                  <a:gd name="connsiteX6" fmla="*/ 2011 w 10000"/>
                  <a:gd name="connsiteY6" fmla="*/ 6676 h 10000"/>
                  <a:gd name="connsiteX7" fmla="*/ 0 w 10000"/>
                  <a:gd name="connsiteY7" fmla="*/ 6676 h 10000"/>
                  <a:gd name="connsiteX8" fmla="*/ 0 w 10000"/>
                  <a:gd name="connsiteY8" fmla="*/ 10000 h 10000"/>
                  <a:gd name="connsiteX9" fmla="*/ 4004 w 10000"/>
                  <a:gd name="connsiteY9" fmla="*/ 10000 h 10000"/>
                  <a:gd name="connsiteX10" fmla="*/ 4004 w 10000"/>
                  <a:gd name="connsiteY10" fmla="*/ 6676 h 10000"/>
                  <a:gd name="connsiteX11" fmla="*/ 10000 w 10000"/>
                  <a:gd name="connsiteY11" fmla="*/ 5000 h 10000"/>
                  <a:gd name="connsiteX12" fmla="*/ 10000 w 10000"/>
                  <a:gd name="connsiteY12" fmla="*/ 3338 h 10000"/>
                  <a:gd name="connsiteX13" fmla="*/ 10000 w 10000"/>
                  <a:gd name="connsiteY13" fmla="*/ 1662 h 10000"/>
                  <a:gd name="connsiteX0" fmla="*/ 10000 w 10000"/>
                  <a:gd name="connsiteY0" fmla="*/ 1662 h 10000"/>
                  <a:gd name="connsiteX1" fmla="*/ 8007 w 10000"/>
                  <a:gd name="connsiteY1" fmla="*/ 1662 h 10000"/>
                  <a:gd name="connsiteX2" fmla="*/ 8007 w 10000"/>
                  <a:gd name="connsiteY2" fmla="*/ 3338 h 10000"/>
                  <a:gd name="connsiteX3" fmla="*/ 4004 w 10000"/>
                  <a:gd name="connsiteY3" fmla="*/ 0 h 10000"/>
                  <a:gd name="connsiteX4" fmla="*/ 2011 w 10000"/>
                  <a:gd name="connsiteY4" fmla="*/ 0 h 10000"/>
                  <a:gd name="connsiteX5" fmla="*/ 2011 w 10000"/>
                  <a:gd name="connsiteY5" fmla="*/ 6676 h 10000"/>
                  <a:gd name="connsiteX6" fmla="*/ 0 w 10000"/>
                  <a:gd name="connsiteY6" fmla="*/ 6676 h 10000"/>
                  <a:gd name="connsiteX7" fmla="*/ 0 w 10000"/>
                  <a:gd name="connsiteY7" fmla="*/ 10000 h 10000"/>
                  <a:gd name="connsiteX8" fmla="*/ 4004 w 10000"/>
                  <a:gd name="connsiteY8" fmla="*/ 10000 h 10000"/>
                  <a:gd name="connsiteX9" fmla="*/ 4004 w 10000"/>
                  <a:gd name="connsiteY9" fmla="*/ 6676 h 10000"/>
                  <a:gd name="connsiteX10" fmla="*/ 10000 w 10000"/>
                  <a:gd name="connsiteY10" fmla="*/ 5000 h 10000"/>
                  <a:gd name="connsiteX11" fmla="*/ 10000 w 10000"/>
                  <a:gd name="connsiteY11" fmla="*/ 3338 h 10000"/>
                  <a:gd name="connsiteX12" fmla="*/ 10000 w 10000"/>
                  <a:gd name="connsiteY12" fmla="*/ 1662 h 10000"/>
                  <a:gd name="connsiteX0" fmla="*/ 10000 w 10000"/>
                  <a:gd name="connsiteY0" fmla="*/ 1662 h 10000"/>
                  <a:gd name="connsiteX1" fmla="*/ 8007 w 10000"/>
                  <a:gd name="connsiteY1" fmla="*/ 1662 h 10000"/>
                  <a:gd name="connsiteX2" fmla="*/ 4004 w 10000"/>
                  <a:gd name="connsiteY2" fmla="*/ 0 h 10000"/>
                  <a:gd name="connsiteX3" fmla="*/ 2011 w 10000"/>
                  <a:gd name="connsiteY3" fmla="*/ 0 h 10000"/>
                  <a:gd name="connsiteX4" fmla="*/ 2011 w 10000"/>
                  <a:gd name="connsiteY4" fmla="*/ 6676 h 10000"/>
                  <a:gd name="connsiteX5" fmla="*/ 0 w 10000"/>
                  <a:gd name="connsiteY5" fmla="*/ 6676 h 10000"/>
                  <a:gd name="connsiteX6" fmla="*/ 0 w 10000"/>
                  <a:gd name="connsiteY6" fmla="*/ 10000 h 10000"/>
                  <a:gd name="connsiteX7" fmla="*/ 4004 w 10000"/>
                  <a:gd name="connsiteY7" fmla="*/ 10000 h 10000"/>
                  <a:gd name="connsiteX8" fmla="*/ 4004 w 10000"/>
                  <a:gd name="connsiteY8" fmla="*/ 6676 h 10000"/>
                  <a:gd name="connsiteX9" fmla="*/ 10000 w 10000"/>
                  <a:gd name="connsiteY9" fmla="*/ 5000 h 10000"/>
                  <a:gd name="connsiteX10" fmla="*/ 10000 w 10000"/>
                  <a:gd name="connsiteY10" fmla="*/ 3338 h 10000"/>
                  <a:gd name="connsiteX11" fmla="*/ 10000 w 10000"/>
                  <a:gd name="connsiteY11" fmla="*/ 1662 h 10000"/>
                  <a:gd name="connsiteX0" fmla="*/ 10000 w 10000"/>
                  <a:gd name="connsiteY0" fmla="*/ 1662 h 10000"/>
                  <a:gd name="connsiteX1" fmla="*/ 4004 w 10000"/>
                  <a:gd name="connsiteY1" fmla="*/ 0 h 10000"/>
                  <a:gd name="connsiteX2" fmla="*/ 2011 w 10000"/>
                  <a:gd name="connsiteY2" fmla="*/ 0 h 10000"/>
                  <a:gd name="connsiteX3" fmla="*/ 2011 w 10000"/>
                  <a:gd name="connsiteY3" fmla="*/ 6676 h 10000"/>
                  <a:gd name="connsiteX4" fmla="*/ 0 w 10000"/>
                  <a:gd name="connsiteY4" fmla="*/ 6676 h 10000"/>
                  <a:gd name="connsiteX5" fmla="*/ 0 w 10000"/>
                  <a:gd name="connsiteY5" fmla="*/ 10000 h 10000"/>
                  <a:gd name="connsiteX6" fmla="*/ 4004 w 10000"/>
                  <a:gd name="connsiteY6" fmla="*/ 10000 h 10000"/>
                  <a:gd name="connsiteX7" fmla="*/ 4004 w 10000"/>
                  <a:gd name="connsiteY7" fmla="*/ 6676 h 10000"/>
                  <a:gd name="connsiteX8" fmla="*/ 10000 w 10000"/>
                  <a:gd name="connsiteY8" fmla="*/ 5000 h 10000"/>
                  <a:gd name="connsiteX9" fmla="*/ 10000 w 10000"/>
                  <a:gd name="connsiteY9" fmla="*/ 3338 h 10000"/>
                  <a:gd name="connsiteX10" fmla="*/ 10000 w 10000"/>
                  <a:gd name="connsiteY10" fmla="*/ 1662 h 10000"/>
                  <a:gd name="connsiteX0" fmla="*/ 10000 w 10000"/>
                  <a:gd name="connsiteY0" fmla="*/ 3338 h 10000"/>
                  <a:gd name="connsiteX1" fmla="*/ 4004 w 10000"/>
                  <a:gd name="connsiteY1" fmla="*/ 0 h 10000"/>
                  <a:gd name="connsiteX2" fmla="*/ 2011 w 10000"/>
                  <a:gd name="connsiteY2" fmla="*/ 0 h 10000"/>
                  <a:gd name="connsiteX3" fmla="*/ 2011 w 10000"/>
                  <a:gd name="connsiteY3" fmla="*/ 6676 h 10000"/>
                  <a:gd name="connsiteX4" fmla="*/ 0 w 10000"/>
                  <a:gd name="connsiteY4" fmla="*/ 6676 h 10000"/>
                  <a:gd name="connsiteX5" fmla="*/ 0 w 10000"/>
                  <a:gd name="connsiteY5" fmla="*/ 10000 h 10000"/>
                  <a:gd name="connsiteX6" fmla="*/ 4004 w 10000"/>
                  <a:gd name="connsiteY6" fmla="*/ 10000 h 10000"/>
                  <a:gd name="connsiteX7" fmla="*/ 4004 w 10000"/>
                  <a:gd name="connsiteY7" fmla="*/ 6676 h 10000"/>
                  <a:gd name="connsiteX8" fmla="*/ 10000 w 10000"/>
                  <a:gd name="connsiteY8" fmla="*/ 5000 h 10000"/>
                  <a:gd name="connsiteX9" fmla="*/ 10000 w 10000"/>
                  <a:gd name="connsiteY9" fmla="*/ 3338 h 10000"/>
                  <a:gd name="connsiteX0" fmla="*/ 10000 w 10000"/>
                  <a:gd name="connsiteY0" fmla="*/ 5000 h 10000"/>
                  <a:gd name="connsiteX1" fmla="*/ 4004 w 10000"/>
                  <a:gd name="connsiteY1" fmla="*/ 0 h 10000"/>
                  <a:gd name="connsiteX2" fmla="*/ 2011 w 10000"/>
                  <a:gd name="connsiteY2" fmla="*/ 0 h 10000"/>
                  <a:gd name="connsiteX3" fmla="*/ 2011 w 10000"/>
                  <a:gd name="connsiteY3" fmla="*/ 6676 h 10000"/>
                  <a:gd name="connsiteX4" fmla="*/ 0 w 10000"/>
                  <a:gd name="connsiteY4" fmla="*/ 6676 h 10000"/>
                  <a:gd name="connsiteX5" fmla="*/ 0 w 10000"/>
                  <a:gd name="connsiteY5" fmla="*/ 10000 h 10000"/>
                  <a:gd name="connsiteX6" fmla="*/ 4004 w 10000"/>
                  <a:gd name="connsiteY6" fmla="*/ 10000 h 10000"/>
                  <a:gd name="connsiteX7" fmla="*/ 4004 w 10000"/>
                  <a:gd name="connsiteY7" fmla="*/ 6676 h 10000"/>
                  <a:gd name="connsiteX8" fmla="*/ 10000 w 10000"/>
                  <a:gd name="connsiteY8" fmla="*/ 5000 h 10000"/>
                  <a:gd name="connsiteX0" fmla="*/ 4004 w 4004"/>
                  <a:gd name="connsiteY0" fmla="*/ 6676 h 10000"/>
                  <a:gd name="connsiteX1" fmla="*/ 4004 w 4004"/>
                  <a:gd name="connsiteY1" fmla="*/ 0 h 10000"/>
                  <a:gd name="connsiteX2" fmla="*/ 2011 w 4004"/>
                  <a:gd name="connsiteY2" fmla="*/ 0 h 10000"/>
                  <a:gd name="connsiteX3" fmla="*/ 2011 w 4004"/>
                  <a:gd name="connsiteY3" fmla="*/ 6676 h 10000"/>
                  <a:gd name="connsiteX4" fmla="*/ 0 w 4004"/>
                  <a:gd name="connsiteY4" fmla="*/ 6676 h 10000"/>
                  <a:gd name="connsiteX5" fmla="*/ 0 w 4004"/>
                  <a:gd name="connsiteY5" fmla="*/ 10000 h 10000"/>
                  <a:gd name="connsiteX6" fmla="*/ 4004 w 4004"/>
                  <a:gd name="connsiteY6" fmla="*/ 10000 h 10000"/>
                  <a:gd name="connsiteX7" fmla="*/ 4004 w 4004"/>
                  <a:gd name="connsiteY7" fmla="*/ 6676 h 10000"/>
                  <a:gd name="connsiteX0" fmla="*/ 10000 w 10000"/>
                  <a:gd name="connsiteY0" fmla="*/ 10000 h 10000"/>
                  <a:gd name="connsiteX1" fmla="*/ 10000 w 10000"/>
                  <a:gd name="connsiteY1" fmla="*/ 0 h 10000"/>
                  <a:gd name="connsiteX2" fmla="*/ 5022 w 10000"/>
                  <a:gd name="connsiteY2" fmla="*/ 0 h 10000"/>
                  <a:gd name="connsiteX3" fmla="*/ 5022 w 10000"/>
                  <a:gd name="connsiteY3" fmla="*/ 6676 h 10000"/>
                  <a:gd name="connsiteX4" fmla="*/ 0 w 10000"/>
                  <a:gd name="connsiteY4" fmla="*/ 6676 h 10000"/>
                  <a:gd name="connsiteX5" fmla="*/ 0 w 10000"/>
                  <a:gd name="connsiteY5" fmla="*/ 10000 h 10000"/>
                  <a:gd name="connsiteX6" fmla="*/ 10000 w 10000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0000">
                    <a:moveTo>
                      <a:pt x="10000" y="10000"/>
                    </a:moveTo>
                    <a:lnTo>
                      <a:pt x="10000" y="0"/>
                    </a:lnTo>
                    <a:lnTo>
                      <a:pt x="5022" y="0"/>
                    </a:lnTo>
                    <a:lnTo>
                      <a:pt x="5022" y="6676"/>
                    </a:lnTo>
                    <a:lnTo>
                      <a:pt x="0" y="6676"/>
                    </a:lnTo>
                    <a:lnTo>
                      <a:pt x="0" y="10000"/>
                    </a:lnTo>
                    <a:lnTo>
                      <a:pt x="10000" y="1000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7" name="Freeform 152"/>
              <p:cNvSpPr>
                <a:spLocks/>
              </p:cNvSpPr>
              <p:nvPr/>
            </p:nvSpPr>
            <p:spPr bwMode="auto">
              <a:xfrm>
                <a:off x="5500712" y="4087872"/>
                <a:ext cx="539685" cy="541226"/>
              </a:xfrm>
              <a:custGeom>
                <a:avLst/>
                <a:gdLst>
                  <a:gd name="T0" fmla="*/ 567 w 567"/>
                  <a:gd name="T1" fmla="*/ 113 h 680"/>
                  <a:gd name="T2" fmla="*/ 454 w 567"/>
                  <a:gd name="T3" fmla="*/ 113 h 680"/>
                  <a:gd name="T4" fmla="*/ 454 w 567"/>
                  <a:gd name="T5" fmla="*/ 227 h 680"/>
                  <a:gd name="T6" fmla="*/ 227 w 567"/>
                  <a:gd name="T7" fmla="*/ 227 h 680"/>
                  <a:gd name="T8" fmla="*/ 227 w 567"/>
                  <a:gd name="T9" fmla="*/ 0 h 680"/>
                  <a:gd name="T10" fmla="*/ 114 w 567"/>
                  <a:gd name="T11" fmla="*/ 0 h 680"/>
                  <a:gd name="T12" fmla="*/ 114 w 567"/>
                  <a:gd name="T13" fmla="*/ 454 h 680"/>
                  <a:gd name="T14" fmla="*/ 0 w 567"/>
                  <a:gd name="T15" fmla="*/ 454 h 680"/>
                  <a:gd name="T16" fmla="*/ 0 w 567"/>
                  <a:gd name="T17" fmla="*/ 680 h 680"/>
                  <a:gd name="T18" fmla="*/ 227 w 567"/>
                  <a:gd name="T19" fmla="*/ 680 h 680"/>
                  <a:gd name="T20" fmla="*/ 227 w 567"/>
                  <a:gd name="T21" fmla="*/ 454 h 680"/>
                  <a:gd name="T22" fmla="*/ 454 w 567"/>
                  <a:gd name="T23" fmla="*/ 454 h 680"/>
                  <a:gd name="T24" fmla="*/ 454 w 567"/>
                  <a:gd name="T25" fmla="*/ 340 h 680"/>
                  <a:gd name="T26" fmla="*/ 567 w 567"/>
                  <a:gd name="T27" fmla="*/ 340 h 680"/>
                  <a:gd name="T28" fmla="*/ 567 w 567"/>
                  <a:gd name="T29" fmla="*/ 227 h 680"/>
                  <a:gd name="T30" fmla="*/ 567 w 567"/>
                  <a:gd name="T31" fmla="*/ 113 h 680"/>
                  <a:gd name="connsiteX0" fmla="*/ 10000 w 10000"/>
                  <a:gd name="connsiteY0" fmla="*/ 1662 h 10000"/>
                  <a:gd name="connsiteX1" fmla="*/ 8007 w 10000"/>
                  <a:gd name="connsiteY1" fmla="*/ 1662 h 10000"/>
                  <a:gd name="connsiteX2" fmla="*/ 8007 w 10000"/>
                  <a:gd name="connsiteY2" fmla="*/ 3338 h 10000"/>
                  <a:gd name="connsiteX3" fmla="*/ 4004 w 10000"/>
                  <a:gd name="connsiteY3" fmla="*/ 3338 h 10000"/>
                  <a:gd name="connsiteX4" fmla="*/ 4004 w 10000"/>
                  <a:gd name="connsiteY4" fmla="*/ 0 h 10000"/>
                  <a:gd name="connsiteX5" fmla="*/ 2011 w 10000"/>
                  <a:gd name="connsiteY5" fmla="*/ 0 h 10000"/>
                  <a:gd name="connsiteX6" fmla="*/ 2011 w 10000"/>
                  <a:gd name="connsiteY6" fmla="*/ 6676 h 10000"/>
                  <a:gd name="connsiteX7" fmla="*/ 0 w 10000"/>
                  <a:gd name="connsiteY7" fmla="*/ 10000 h 10000"/>
                  <a:gd name="connsiteX8" fmla="*/ 4004 w 10000"/>
                  <a:gd name="connsiteY8" fmla="*/ 10000 h 10000"/>
                  <a:gd name="connsiteX9" fmla="*/ 4004 w 10000"/>
                  <a:gd name="connsiteY9" fmla="*/ 6676 h 10000"/>
                  <a:gd name="connsiteX10" fmla="*/ 8007 w 10000"/>
                  <a:gd name="connsiteY10" fmla="*/ 6676 h 10000"/>
                  <a:gd name="connsiteX11" fmla="*/ 8007 w 10000"/>
                  <a:gd name="connsiteY11" fmla="*/ 5000 h 10000"/>
                  <a:gd name="connsiteX12" fmla="*/ 10000 w 10000"/>
                  <a:gd name="connsiteY12" fmla="*/ 5000 h 10000"/>
                  <a:gd name="connsiteX13" fmla="*/ 10000 w 10000"/>
                  <a:gd name="connsiteY13" fmla="*/ 3338 h 10000"/>
                  <a:gd name="connsiteX14" fmla="*/ 10000 w 10000"/>
                  <a:gd name="connsiteY14" fmla="*/ 1662 h 10000"/>
                  <a:gd name="connsiteX0" fmla="*/ 10000 w 10000"/>
                  <a:gd name="connsiteY0" fmla="*/ 1662 h 10000"/>
                  <a:gd name="connsiteX1" fmla="*/ 8007 w 10000"/>
                  <a:gd name="connsiteY1" fmla="*/ 1662 h 10000"/>
                  <a:gd name="connsiteX2" fmla="*/ 8007 w 10000"/>
                  <a:gd name="connsiteY2" fmla="*/ 3338 h 10000"/>
                  <a:gd name="connsiteX3" fmla="*/ 4004 w 10000"/>
                  <a:gd name="connsiteY3" fmla="*/ 3338 h 10000"/>
                  <a:gd name="connsiteX4" fmla="*/ 4004 w 10000"/>
                  <a:gd name="connsiteY4" fmla="*/ 0 h 10000"/>
                  <a:gd name="connsiteX5" fmla="*/ 2011 w 10000"/>
                  <a:gd name="connsiteY5" fmla="*/ 0 h 10000"/>
                  <a:gd name="connsiteX6" fmla="*/ 0 w 10000"/>
                  <a:gd name="connsiteY6" fmla="*/ 10000 h 10000"/>
                  <a:gd name="connsiteX7" fmla="*/ 4004 w 10000"/>
                  <a:gd name="connsiteY7" fmla="*/ 10000 h 10000"/>
                  <a:gd name="connsiteX8" fmla="*/ 4004 w 10000"/>
                  <a:gd name="connsiteY8" fmla="*/ 6676 h 10000"/>
                  <a:gd name="connsiteX9" fmla="*/ 8007 w 10000"/>
                  <a:gd name="connsiteY9" fmla="*/ 6676 h 10000"/>
                  <a:gd name="connsiteX10" fmla="*/ 8007 w 10000"/>
                  <a:gd name="connsiteY10" fmla="*/ 5000 h 10000"/>
                  <a:gd name="connsiteX11" fmla="*/ 10000 w 10000"/>
                  <a:gd name="connsiteY11" fmla="*/ 5000 h 10000"/>
                  <a:gd name="connsiteX12" fmla="*/ 10000 w 10000"/>
                  <a:gd name="connsiteY12" fmla="*/ 3338 h 10000"/>
                  <a:gd name="connsiteX13" fmla="*/ 10000 w 10000"/>
                  <a:gd name="connsiteY13" fmla="*/ 1662 h 10000"/>
                  <a:gd name="connsiteX0" fmla="*/ 7989 w 7989"/>
                  <a:gd name="connsiteY0" fmla="*/ 1662 h 10000"/>
                  <a:gd name="connsiteX1" fmla="*/ 5996 w 7989"/>
                  <a:gd name="connsiteY1" fmla="*/ 1662 h 10000"/>
                  <a:gd name="connsiteX2" fmla="*/ 5996 w 7989"/>
                  <a:gd name="connsiteY2" fmla="*/ 3338 h 10000"/>
                  <a:gd name="connsiteX3" fmla="*/ 1993 w 7989"/>
                  <a:gd name="connsiteY3" fmla="*/ 3338 h 10000"/>
                  <a:gd name="connsiteX4" fmla="*/ 1993 w 7989"/>
                  <a:gd name="connsiteY4" fmla="*/ 0 h 10000"/>
                  <a:gd name="connsiteX5" fmla="*/ 0 w 7989"/>
                  <a:gd name="connsiteY5" fmla="*/ 0 h 10000"/>
                  <a:gd name="connsiteX6" fmla="*/ 1993 w 7989"/>
                  <a:gd name="connsiteY6" fmla="*/ 10000 h 10000"/>
                  <a:gd name="connsiteX7" fmla="*/ 1993 w 7989"/>
                  <a:gd name="connsiteY7" fmla="*/ 6676 h 10000"/>
                  <a:gd name="connsiteX8" fmla="*/ 5996 w 7989"/>
                  <a:gd name="connsiteY8" fmla="*/ 6676 h 10000"/>
                  <a:gd name="connsiteX9" fmla="*/ 5996 w 7989"/>
                  <a:gd name="connsiteY9" fmla="*/ 5000 h 10000"/>
                  <a:gd name="connsiteX10" fmla="*/ 7989 w 7989"/>
                  <a:gd name="connsiteY10" fmla="*/ 5000 h 10000"/>
                  <a:gd name="connsiteX11" fmla="*/ 7989 w 7989"/>
                  <a:gd name="connsiteY11" fmla="*/ 3338 h 10000"/>
                  <a:gd name="connsiteX12" fmla="*/ 7989 w 7989"/>
                  <a:gd name="connsiteY12" fmla="*/ 1662 h 10000"/>
                  <a:gd name="connsiteX0" fmla="*/ 10000 w 10000"/>
                  <a:gd name="connsiteY0" fmla="*/ 1662 h 6676"/>
                  <a:gd name="connsiteX1" fmla="*/ 7505 w 10000"/>
                  <a:gd name="connsiteY1" fmla="*/ 1662 h 6676"/>
                  <a:gd name="connsiteX2" fmla="*/ 7505 w 10000"/>
                  <a:gd name="connsiteY2" fmla="*/ 3338 h 6676"/>
                  <a:gd name="connsiteX3" fmla="*/ 2495 w 10000"/>
                  <a:gd name="connsiteY3" fmla="*/ 3338 h 6676"/>
                  <a:gd name="connsiteX4" fmla="*/ 2495 w 10000"/>
                  <a:gd name="connsiteY4" fmla="*/ 0 h 6676"/>
                  <a:gd name="connsiteX5" fmla="*/ 0 w 10000"/>
                  <a:gd name="connsiteY5" fmla="*/ 0 h 6676"/>
                  <a:gd name="connsiteX6" fmla="*/ 2495 w 10000"/>
                  <a:gd name="connsiteY6" fmla="*/ 6676 h 6676"/>
                  <a:gd name="connsiteX7" fmla="*/ 7505 w 10000"/>
                  <a:gd name="connsiteY7" fmla="*/ 6676 h 6676"/>
                  <a:gd name="connsiteX8" fmla="*/ 7505 w 10000"/>
                  <a:gd name="connsiteY8" fmla="*/ 5000 h 6676"/>
                  <a:gd name="connsiteX9" fmla="*/ 10000 w 10000"/>
                  <a:gd name="connsiteY9" fmla="*/ 5000 h 6676"/>
                  <a:gd name="connsiteX10" fmla="*/ 10000 w 10000"/>
                  <a:gd name="connsiteY10" fmla="*/ 3338 h 6676"/>
                  <a:gd name="connsiteX11" fmla="*/ 10000 w 10000"/>
                  <a:gd name="connsiteY11" fmla="*/ 1662 h 6676"/>
                  <a:gd name="connsiteX0" fmla="*/ 7505 w 7505"/>
                  <a:gd name="connsiteY0" fmla="*/ 2490 h 10000"/>
                  <a:gd name="connsiteX1" fmla="*/ 5010 w 7505"/>
                  <a:gd name="connsiteY1" fmla="*/ 2490 h 10000"/>
                  <a:gd name="connsiteX2" fmla="*/ 5010 w 7505"/>
                  <a:gd name="connsiteY2" fmla="*/ 5000 h 10000"/>
                  <a:gd name="connsiteX3" fmla="*/ 0 w 7505"/>
                  <a:gd name="connsiteY3" fmla="*/ 5000 h 10000"/>
                  <a:gd name="connsiteX4" fmla="*/ 0 w 7505"/>
                  <a:gd name="connsiteY4" fmla="*/ 0 h 10000"/>
                  <a:gd name="connsiteX5" fmla="*/ 0 w 7505"/>
                  <a:gd name="connsiteY5" fmla="*/ 10000 h 10000"/>
                  <a:gd name="connsiteX6" fmla="*/ 5010 w 7505"/>
                  <a:gd name="connsiteY6" fmla="*/ 10000 h 10000"/>
                  <a:gd name="connsiteX7" fmla="*/ 5010 w 7505"/>
                  <a:gd name="connsiteY7" fmla="*/ 7490 h 10000"/>
                  <a:gd name="connsiteX8" fmla="*/ 7505 w 7505"/>
                  <a:gd name="connsiteY8" fmla="*/ 7490 h 10000"/>
                  <a:gd name="connsiteX9" fmla="*/ 7505 w 7505"/>
                  <a:gd name="connsiteY9" fmla="*/ 5000 h 10000"/>
                  <a:gd name="connsiteX10" fmla="*/ 7505 w 7505"/>
                  <a:gd name="connsiteY10" fmla="*/ 2490 h 10000"/>
                  <a:gd name="connsiteX0" fmla="*/ 10000 w 10000"/>
                  <a:gd name="connsiteY0" fmla="*/ 0 h 7510"/>
                  <a:gd name="connsiteX1" fmla="*/ 6676 w 10000"/>
                  <a:gd name="connsiteY1" fmla="*/ 0 h 7510"/>
                  <a:gd name="connsiteX2" fmla="*/ 6676 w 10000"/>
                  <a:gd name="connsiteY2" fmla="*/ 2510 h 7510"/>
                  <a:gd name="connsiteX3" fmla="*/ 0 w 10000"/>
                  <a:gd name="connsiteY3" fmla="*/ 2510 h 7510"/>
                  <a:gd name="connsiteX4" fmla="*/ 0 w 10000"/>
                  <a:gd name="connsiteY4" fmla="*/ 7510 h 7510"/>
                  <a:gd name="connsiteX5" fmla="*/ 6676 w 10000"/>
                  <a:gd name="connsiteY5" fmla="*/ 7510 h 7510"/>
                  <a:gd name="connsiteX6" fmla="*/ 6676 w 10000"/>
                  <a:gd name="connsiteY6" fmla="*/ 5000 h 7510"/>
                  <a:gd name="connsiteX7" fmla="*/ 10000 w 10000"/>
                  <a:gd name="connsiteY7" fmla="*/ 5000 h 7510"/>
                  <a:gd name="connsiteX8" fmla="*/ 10000 w 10000"/>
                  <a:gd name="connsiteY8" fmla="*/ 2510 h 7510"/>
                  <a:gd name="connsiteX9" fmla="*/ 10000 w 10000"/>
                  <a:gd name="connsiteY9" fmla="*/ 0 h 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00" h="7510">
                    <a:moveTo>
                      <a:pt x="10000" y="0"/>
                    </a:moveTo>
                    <a:lnTo>
                      <a:pt x="6676" y="0"/>
                    </a:lnTo>
                    <a:lnTo>
                      <a:pt x="6676" y="2510"/>
                    </a:lnTo>
                    <a:lnTo>
                      <a:pt x="0" y="2510"/>
                    </a:lnTo>
                    <a:lnTo>
                      <a:pt x="0" y="7510"/>
                    </a:lnTo>
                    <a:lnTo>
                      <a:pt x="6676" y="7510"/>
                    </a:lnTo>
                    <a:lnTo>
                      <a:pt x="6676" y="5000"/>
                    </a:lnTo>
                    <a:lnTo>
                      <a:pt x="10000" y="5000"/>
                    </a:lnTo>
                    <a:lnTo>
                      <a:pt x="10000" y="2510"/>
                    </a:lnTo>
                    <a:lnTo>
                      <a:pt x="1000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89" name="グループ化 188"/>
          <p:cNvGrpSpPr/>
          <p:nvPr/>
        </p:nvGrpSpPr>
        <p:grpSpPr>
          <a:xfrm>
            <a:off x="3481884" y="480219"/>
            <a:ext cx="6009888" cy="4455319"/>
            <a:chOff x="3481884" y="480219"/>
            <a:chExt cx="6009888" cy="4455319"/>
          </a:xfrm>
        </p:grpSpPr>
        <p:grpSp>
          <p:nvGrpSpPr>
            <p:cNvPr id="190" name="グループ化 189"/>
            <p:cNvGrpSpPr/>
            <p:nvPr/>
          </p:nvGrpSpPr>
          <p:grpSpPr>
            <a:xfrm>
              <a:off x="3481884" y="3057138"/>
              <a:ext cx="1883867" cy="1878400"/>
              <a:chOff x="3481884" y="3057138"/>
              <a:chExt cx="1883867" cy="1878400"/>
            </a:xfrm>
          </p:grpSpPr>
          <p:sp>
            <p:nvSpPr>
              <p:cNvPr id="199" name="正方形/長方形 198"/>
              <p:cNvSpPr/>
              <p:nvPr/>
            </p:nvSpPr>
            <p:spPr>
              <a:xfrm>
                <a:off x="3892550" y="46585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早良区</a:t>
                </a:r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4076917" y="415288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城南区</a:t>
                </a:r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3481884" y="392350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4597458" y="407765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4289424" y="3574276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4719420" y="374253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博多区</a:t>
                </a:r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4826000" y="3057138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>
              <a:off x="6819640" y="480219"/>
              <a:ext cx="2672132" cy="1526768"/>
              <a:chOff x="6819640" y="480219"/>
              <a:chExt cx="2672132" cy="1526768"/>
            </a:xfrm>
          </p:grpSpPr>
          <p:sp>
            <p:nvSpPr>
              <p:cNvPr id="192" name="正方形/長方形 191"/>
              <p:cNvSpPr/>
              <p:nvPr/>
            </p:nvSpPr>
            <p:spPr>
              <a:xfrm>
                <a:off x="8845441" y="6604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門司区</a:t>
                </a: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6819640" y="1136263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八幡西区</a:t>
                </a:r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7537331" y="1211581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八幡東区</a:t>
                </a: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7980303" y="1729988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小倉南区</a:t>
                </a: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8116827" y="922516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小倉北区</a:t>
                </a: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8042275" y="556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戸畑区</a:t>
                </a: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7046008" y="48021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若松区</a:t>
                </a:r>
              </a:p>
            </p:txBody>
          </p:sp>
        </p:grpSp>
      </p:grpSp>
      <p:grpSp>
        <p:nvGrpSpPr>
          <p:cNvPr id="206" name="グループ化 205"/>
          <p:cNvGrpSpPr/>
          <p:nvPr/>
        </p:nvGrpSpPr>
        <p:grpSpPr>
          <a:xfrm>
            <a:off x="2739373" y="731103"/>
            <a:ext cx="8533245" cy="8442960"/>
            <a:chOff x="2739373" y="731103"/>
            <a:chExt cx="8533245" cy="8442960"/>
          </a:xfrm>
        </p:grpSpPr>
        <p:sp>
          <p:nvSpPr>
            <p:cNvPr id="207" name="正方形/長方形 206"/>
            <p:cNvSpPr/>
            <p:nvPr/>
          </p:nvSpPr>
          <p:spPr>
            <a:xfrm>
              <a:off x="7227015" y="7988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3993002" y="383389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5981725" y="24195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4951412" y="79995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6283543" y="1301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4758174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5231251" y="29438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4393739" y="24109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2739373" y="4170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7029889" y="52197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6940550" y="41671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嘉麻市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7437437" y="63119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5170487" y="23480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5365751" y="425418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4910365" y="452774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5383431" y="35886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6740525" y="25118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6074789" y="487097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7197944" y="303819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7272852" y="26369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福智町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8344606" y="3525084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5658290" y="68517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4591269" y="43418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5568157" y="1557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5207673" y="48263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5703543" y="53896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8999757" y="24482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3980906" y="7127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6223000" y="33085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6648890" y="7183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5062756" y="18782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5974201" y="7311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6602853" y="37728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5994400" y="566592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7609047" y="3826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4726927" y="88662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8098057" y="43481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7944067" y="323901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9225182" y="34624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10158852" y="4086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10530107" y="338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8522509" y="306654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8842594" y="19525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7944068" y="26860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4657151" y="73485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8020050" y="52023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6466327" y="1762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5786513" y="11035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6511758" y="9373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5460199" y="3319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5525832" y="3916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4955995" y="38370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4300766" y="485445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6813366" y="14966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9538248" y="38671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5230813" y="72501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4308914" y="7831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7437437" y="33671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7029450" y="20526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5577795" y="629644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" name="グループ化 402"/>
          <p:cNvGrpSpPr/>
          <p:nvPr/>
        </p:nvGrpSpPr>
        <p:grpSpPr>
          <a:xfrm>
            <a:off x="729569" y="1704903"/>
            <a:ext cx="1303292" cy="1528607"/>
            <a:chOff x="3114676" y="2640013"/>
            <a:chExt cx="2341563" cy="2746375"/>
          </a:xfrm>
        </p:grpSpPr>
        <p:sp>
          <p:nvSpPr>
            <p:cNvPr id="555" name="Freeform 3"/>
            <p:cNvSpPr>
              <a:spLocks/>
            </p:cNvSpPr>
            <p:nvPr/>
          </p:nvSpPr>
          <p:spPr bwMode="auto">
            <a:xfrm>
              <a:off x="4286251" y="3900488"/>
              <a:ext cx="404813" cy="630238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6" name="Freeform 4"/>
            <p:cNvSpPr>
              <a:spLocks/>
            </p:cNvSpPr>
            <p:nvPr/>
          </p:nvSpPr>
          <p:spPr bwMode="auto">
            <a:xfrm>
              <a:off x="3656013" y="3765550"/>
              <a:ext cx="1079500" cy="1620838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7" name="Freeform 5"/>
            <p:cNvSpPr>
              <a:spLocks/>
            </p:cNvSpPr>
            <p:nvPr/>
          </p:nvSpPr>
          <p:spPr bwMode="auto">
            <a:xfrm>
              <a:off x="4421188" y="3990975"/>
              <a:ext cx="674688" cy="630238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8" name="Freeform 6"/>
            <p:cNvSpPr>
              <a:spLocks/>
            </p:cNvSpPr>
            <p:nvPr/>
          </p:nvSpPr>
          <p:spPr bwMode="auto">
            <a:xfrm>
              <a:off x="3295651" y="2820988"/>
              <a:ext cx="134938" cy="134938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9" name="Freeform 7"/>
            <p:cNvSpPr>
              <a:spLocks/>
            </p:cNvSpPr>
            <p:nvPr/>
          </p:nvSpPr>
          <p:spPr bwMode="auto">
            <a:xfrm>
              <a:off x="3790951" y="2865438"/>
              <a:ext cx="223838" cy="269875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60" name="Freeform 8"/>
            <p:cNvSpPr>
              <a:spLocks/>
            </p:cNvSpPr>
            <p:nvPr/>
          </p:nvSpPr>
          <p:spPr bwMode="auto">
            <a:xfrm>
              <a:off x="3835401" y="3360738"/>
              <a:ext cx="179388" cy="269875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61" name="Freeform 9"/>
            <p:cNvSpPr>
              <a:spLocks/>
            </p:cNvSpPr>
            <p:nvPr/>
          </p:nvSpPr>
          <p:spPr bwMode="auto">
            <a:xfrm>
              <a:off x="4375151" y="3586163"/>
              <a:ext cx="585788" cy="674688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62" name="Freeform 10"/>
            <p:cNvSpPr>
              <a:spLocks/>
            </p:cNvSpPr>
            <p:nvPr/>
          </p:nvSpPr>
          <p:spPr bwMode="auto">
            <a:xfrm>
              <a:off x="3114676" y="3090863"/>
              <a:ext cx="1125538" cy="1530350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63" name="Freeform 36"/>
            <p:cNvSpPr>
              <a:spLocks/>
            </p:cNvSpPr>
            <p:nvPr/>
          </p:nvSpPr>
          <p:spPr bwMode="auto">
            <a:xfrm>
              <a:off x="4691063" y="3540125"/>
              <a:ext cx="674688" cy="765175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64" name="Freeform 40"/>
            <p:cNvSpPr>
              <a:spLocks/>
            </p:cNvSpPr>
            <p:nvPr/>
          </p:nvSpPr>
          <p:spPr bwMode="auto">
            <a:xfrm>
              <a:off x="4105276" y="2640013"/>
              <a:ext cx="1350963" cy="946150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808651" y="327390"/>
            <a:ext cx="1553348" cy="1328032"/>
            <a:chOff x="2808651" y="327390"/>
            <a:chExt cx="1553348" cy="1328032"/>
          </a:xfrm>
        </p:grpSpPr>
        <p:sp>
          <p:nvSpPr>
            <p:cNvPr id="546" name="Freeform 45"/>
            <p:cNvSpPr>
              <a:spLocks/>
            </p:cNvSpPr>
            <p:nvPr/>
          </p:nvSpPr>
          <p:spPr bwMode="auto">
            <a:xfrm>
              <a:off x="2859016" y="702915"/>
              <a:ext cx="375525" cy="701568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48" name="Freeform 49"/>
            <p:cNvSpPr>
              <a:spLocks/>
            </p:cNvSpPr>
            <p:nvPr/>
          </p:nvSpPr>
          <p:spPr bwMode="auto">
            <a:xfrm>
              <a:off x="3185059" y="728539"/>
              <a:ext cx="350785" cy="349901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49" name="Freeform 67"/>
            <p:cNvSpPr>
              <a:spLocks/>
            </p:cNvSpPr>
            <p:nvPr/>
          </p:nvSpPr>
          <p:spPr bwMode="auto">
            <a:xfrm>
              <a:off x="2808651" y="477600"/>
              <a:ext cx="626464" cy="350784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0" name="Freeform 68"/>
            <p:cNvSpPr>
              <a:spLocks/>
            </p:cNvSpPr>
            <p:nvPr/>
          </p:nvSpPr>
          <p:spPr bwMode="auto">
            <a:xfrm>
              <a:off x="3260165" y="452859"/>
              <a:ext cx="300420" cy="99846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1" name="Freeform 69"/>
            <p:cNvSpPr>
              <a:spLocks/>
            </p:cNvSpPr>
            <p:nvPr/>
          </p:nvSpPr>
          <p:spPr bwMode="auto">
            <a:xfrm>
              <a:off x="3435115" y="552705"/>
              <a:ext cx="225315" cy="250939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2" name="Freeform 71"/>
            <p:cNvSpPr>
              <a:spLocks/>
            </p:cNvSpPr>
            <p:nvPr/>
          </p:nvSpPr>
          <p:spPr bwMode="auto">
            <a:xfrm>
              <a:off x="3535844" y="627810"/>
              <a:ext cx="350785" cy="326044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3" name="Freeform 74"/>
            <p:cNvSpPr>
              <a:spLocks/>
            </p:cNvSpPr>
            <p:nvPr/>
          </p:nvSpPr>
          <p:spPr bwMode="auto">
            <a:xfrm>
              <a:off x="3861004" y="327390"/>
              <a:ext cx="500995" cy="726309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54" name="Freeform 75"/>
            <p:cNvSpPr>
              <a:spLocks/>
            </p:cNvSpPr>
            <p:nvPr/>
          </p:nvSpPr>
          <p:spPr bwMode="auto">
            <a:xfrm>
              <a:off x="3185059" y="878748"/>
              <a:ext cx="976365" cy="776674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8884" y="603069"/>
            <a:ext cx="5059424" cy="4859732"/>
            <a:chOff x="28884" y="603069"/>
            <a:chExt cx="5059424" cy="4859732"/>
          </a:xfrm>
        </p:grpSpPr>
        <p:sp>
          <p:nvSpPr>
            <p:cNvPr id="1056" name="Freeform 46"/>
            <p:cNvSpPr>
              <a:spLocks/>
            </p:cNvSpPr>
            <p:nvPr/>
          </p:nvSpPr>
          <p:spPr bwMode="auto">
            <a:xfrm>
              <a:off x="2834275" y="753279"/>
              <a:ext cx="200575" cy="325160"/>
            </a:xfrm>
            <a:custGeom>
              <a:avLst/>
              <a:gdLst>
                <a:gd name="T0" fmla="*/ 28 w 227"/>
                <a:gd name="T1" fmla="*/ 28 h 368"/>
                <a:gd name="T2" fmla="*/ 57 w 227"/>
                <a:gd name="T3" fmla="*/ 85 h 368"/>
                <a:gd name="T4" fmla="*/ 85 w 227"/>
                <a:gd name="T5" fmla="*/ 113 h 368"/>
                <a:gd name="T6" fmla="*/ 57 w 227"/>
                <a:gd name="T7" fmla="*/ 142 h 368"/>
                <a:gd name="T8" fmla="*/ 198 w 227"/>
                <a:gd name="T9" fmla="*/ 283 h 368"/>
                <a:gd name="T10" fmla="*/ 227 w 227"/>
                <a:gd name="T11" fmla="*/ 340 h 368"/>
                <a:gd name="T12" fmla="*/ 198 w 227"/>
                <a:gd name="T13" fmla="*/ 340 h 368"/>
                <a:gd name="T14" fmla="*/ 142 w 227"/>
                <a:gd name="T15" fmla="*/ 312 h 368"/>
                <a:gd name="T16" fmla="*/ 85 w 227"/>
                <a:gd name="T17" fmla="*/ 368 h 368"/>
                <a:gd name="T18" fmla="*/ 57 w 227"/>
                <a:gd name="T19" fmla="*/ 340 h 368"/>
                <a:gd name="T20" fmla="*/ 0 w 227"/>
                <a:gd name="T21" fmla="*/ 198 h 368"/>
                <a:gd name="T22" fmla="*/ 0 w 227"/>
                <a:gd name="T23" fmla="*/ 0 h 368"/>
                <a:gd name="T24" fmla="*/ 28 w 227"/>
                <a:gd name="T25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8" y="28"/>
                  </a:moveTo>
                  <a:lnTo>
                    <a:pt x="57" y="85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198" y="283"/>
                  </a:lnTo>
                  <a:lnTo>
                    <a:pt x="227" y="340"/>
                  </a:lnTo>
                  <a:lnTo>
                    <a:pt x="198" y="340"/>
                  </a:lnTo>
                  <a:lnTo>
                    <a:pt x="142" y="312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405" name="グループ化 404"/>
            <p:cNvGrpSpPr/>
            <p:nvPr/>
          </p:nvGrpSpPr>
          <p:grpSpPr>
            <a:xfrm>
              <a:off x="28884" y="603069"/>
              <a:ext cx="5059424" cy="4859732"/>
              <a:chOff x="1855788" y="660400"/>
              <a:chExt cx="9090026" cy="8731250"/>
            </a:xfrm>
          </p:grpSpPr>
          <p:sp>
            <p:nvSpPr>
              <p:cNvPr id="485" name="Freeform 37"/>
              <p:cNvSpPr>
                <a:spLocks/>
              </p:cNvSpPr>
              <p:nvPr/>
            </p:nvSpPr>
            <p:spPr bwMode="auto">
              <a:xfrm>
                <a:off x="5095876" y="3630613"/>
                <a:ext cx="404813" cy="449263"/>
              </a:xfrm>
              <a:custGeom>
                <a:avLst/>
                <a:gdLst>
                  <a:gd name="T0" fmla="*/ 0 w 255"/>
                  <a:gd name="T1" fmla="*/ 28 h 283"/>
                  <a:gd name="T2" fmla="*/ 0 w 255"/>
                  <a:gd name="T3" fmla="*/ 0 h 283"/>
                  <a:gd name="T4" fmla="*/ 57 w 255"/>
                  <a:gd name="T5" fmla="*/ 0 h 283"/>
                  <a:gd name="T6" fmla="*/ 142 w 255"/>
                  <a:gd name="T7" fmla="*/ 85 h 283"/>
                  <a:gd name="T8" fmla="*/ 198 w 255"/>
                  <a:gd name="T9" fmla="*/ 85 h 283"/>
                  <a:gd name="T10" fmla="*/ 198 w 255"/>
                  <a:gd name="T11" fmla="*/ 113 h 283"/>
                  <a:gd name="T12" fmla="*/ 227 w 255"/>
                  <a:gd name="T13" fmla="*/ 170 h 283"/>
                  <a:gd name="T14" fmla="*/ 255 w 255"/>
                  <a:gd name="T15" fmla="*/ 142 h 283"/>
                  <a:gd name="T16" fmla="*/ 255 w 255"/>
                  <a:gd name="T17" fmla="*/ 198 h 283"/>
                  <a:gd name="T18" fmla="*/ 198 w 255"/>
                  <a:gd name="T19" fmla="*/ 198 h 283"/>
                  <a:gd name="T20" fmla="*/ 198 w 255"/>
                  <a:gd name="T21" fmla="*/ 255 h 283"/>
                  <a:gd name="T22" fmla="*/ 170 w 255"/>
                  <a:gd name="T23" fmla="*/ 283 h 283"/>
                  <a:gd name="T24" fmla="*/ 142 w 255"/>
                  <a:gd name="T25" fmla="*/ 255 h 283"/>
                  <a:gd name="T26" fmla="*/ 142 w 255"/>
                  <a:gd name="T27" fmla="*/ 198 h 283"/>
                  <a:gd name="T28" fmla="*/ 85 w 255"/>
                  <a:gd name="T29" fmla="*/ 113 h 283"/>
                  <a:gd name="T30" fmla="*/ 28 w 255"/>
                  <a:gd name="T31" fmla="*/ 85 h 283"/>
                  <a:gd name="T32" fmla="*/ 0 w 255"/>
                  <a:gd name="T3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283">
                    <a:moveTo>
                      <a:pt x="0" y="28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142" y="85"/>
                    </a:lnTo>
                    <a:lnTo>
                      <a:pt x="198" y="85"/>
                    </a:lnTo>
                    <a:lnTo>
                      <a:pt x="198" y="113"/>
                    </a:lnTo>
                    <a:lnTo>
                      <a:pt x="227" y="170"/>
                    </a:lnTo>
                    <a:lnTo>
                      <a:pt x="255" y="142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13"/>
                    </a:lnTo>
                    <a:lnTo>
                      <a:pt x="28" y="85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6" name="Freeform 11"/>
              <p:cNvSpPr>
                <a:spLocks/>
              </p:cNvSpPr>
              <p:nvPr/>
            </p:nvSpPr>
            <p:spPr bwMode="auto">
              <a:xfrm>
                <a:off x="5365751" y="704850"/>
                <a:ext cx="179388" cy="225425"/>
              </a:xfrm>
              <a:custGeom>
                <a:avLst/>
                <a:gdLst>
                  <a:gd name="T0" fmla="*/ 28 w 113"/>
                  <a:gd name="T1" fmla="*/ 0 h 142"/>
                  <a:gd name="T2" fmla="*/ 0 w 113"/>
                  <a:gd name="T3" fmla="*/ 29 h 142"/>
                  <a:gd name="T4" fmla="*/ 85 w 113"/>
                  <a:gd name="T5" fmla="*/ 142 h 142"/>
                  <a:gd name="T6" fmla="*/ 113 w 113"/>
                  <a:gd name="T7" fmla="*/ 142 h 142"/>
                  <a:gd name="T8" fmla="*/ 28 w 113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0" y="29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7" name="Freeform 12"/>
              <p:cNvSpPr>
                <a:spLocks/>
              </p:cNvSpPr>
              <p:nvPr/>
            </p:nvSpPr>
            <p:spPr bwMode="auto">
              <a:xfrm>
                <a:off x="4691063" y="704850"/>
                <a:ext cx="404813" cy="269875"/>
              </a:xfrm>
              <a:custGeom>
                <a:avLst/>
                <a:gdLst>
                  <a:gd name="T0" fmla="*/ 85 w 255"/>
                  <a:gd name="T1" fmla="*/ 29 h 170"/>
                  <a:gd name="T2" fmla="*/ 0 w 255"/>
                  <a:gd name="T3" fmla="*/ 29 h 170"/>
                  <a:gd name="T4" fmla="*/ 28 w 255"/>
                  <a:gd name="T5" fmla="*/ 85 h 170"/>
                  <a:gd name="T6" fmla="*/ 56 w 255"/>
                  <a:gd name="T7" fmla="*/ 142 h 170"/>
                  <a:gd name="T8" fmla="*/ 141 w 255"/>
                  <a:gd name="T9" fmla="*/ 170 h 170"/>
                  <a:gd name="T10" fmla="*/ 170 w 255"/>
                  <a:gd name="T11" fmla="*/ 85 h 170"/>
                  <a:gd name="T12" fmla="*/ 227 w 255"/>
                  <a:gd name="T13" fmla="*/ 85 h 170"/>
                  <a:gd name="T14" fmla="*/ 227 w 255"/>
                  <a:gd name="T15" fmla="*/ 57 h 170"/>
                  <a:gd name="T16" fmla="*/ 255 w 255"/>
                  <a:gd name="T17" fmla="*/ 29 h 170"/>
                  <a:gd name="T18" fmla="*/ 227 w 255"/>
                  <a:gd name="T19" fmla="*/ 0 h 170"/>
                  <a:gd name="T20" fmla="*/ 141 w 255"/>
                  <a:gd name="T21" fmla="*/ 0 h 170"/>
                  <a:gd name="T22" fmla="*/ 141 w 255"/>
                  <a:gd name="T23" fmla="*/ 57 h 170"/>
                  <a:gd name="T24" fmla="*/ 85 w 255"/>
                  <a:gd name="T25" fmla="*/ 29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170">
                    <a:moveTo>
                      <a:pt x="85" y="29"/>
                    </a:moveTo>
                    <a:lnTo>
                      <a:pt x="0" y="29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141" y="170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255" y="29"/>
                    </a:lnTo>
                    <a:lnTo>
                      <a:pt x="227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85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8" name="Freeform 13"/>
              <p:cNvSpPr>
                <a:spLocks/>
              </p:cNvSpPr>
              <p:nvPr/>
            </p:nvSpPr>
            <p:spPr bwMode="auto">
              <a:xfrm>
                <a:off x="6670676" y="3675063"/>
                <a:ext cx="450850" cy="720725"/>
              </a:xfrm>
              <a:custGeom>
                <a:avLst/>
                <a:gdLst>
                  <a:gd name="T0" fmla="*/ 255 w 284"/>
                  <a:gd name="T1" fmla="*/ 29 h 454"/>
                  <a:gd name="T2" fmla="*/ 199 w 284"/>
                  <a:gd name="T3" fmla="*/ 57 h 454"/>
                  <a:gd name="T4" fmla="*/ 142 w 284"/>
                  <a:gd name="T5" fmla="*/ 0 h 454"/>
                  <a:gd name="T6" fmla="*/ 85 w 284"/>
                  <a:gd name="T7" fmla="*/ 29 h 454"/>
                  <a:gd name="T8" fmla="*/ 28 w 284"/>
                  <a:gd name="T9" fmla="*/ 29 h 454"/>
                  <a:gd name="T10" fmla="*/ 0 w 284"/>
                  <a:gd name="T11" fmla="*/ 85 h 454"/>
                  <a:gd name="T12" fmla="*/ 57 w 284"/>
                  <a:gd name="T13" fmla="*/ 85 h 454"/>
                  <a:gd name="T14" fmla="*/ 28 w 284"/>
                  <a:gd name="T15" fmla="*/ 114 h 454"/>
                  <a:gd name="T16" fmla="*/ 57 w 284"/>
                  <a:gd name="T17" fmla="*/ 142 h 454"/>
                  <a:gd name="T18" fmla="*/ 85 w 284"/>
                  <a:gd name="T19" fmla="*/ 114 h 454"/>
                  <a:gd name="T20" fmla="*/ 57 w 284"/>
                  <a:gd name="T21" fmla="*/ 227 h 454"/>
                  <a:gd name="T22" fmla="*/ 85 w 284"/>
                  <a:gd name="T23" fmla="*/ 284 h 454"/>
                  <a:gd name="T24" fmla="*/ 142 w 284"/>
                  <a:gd name="T25" fmla="*/ 284 h 454"/>
                  <a:gd name="T26" fmla="*/ 113 w 284"/>
                  <a:gd name="T27" fmla="*/ 369 h 454"/>
                  <a:gd name="T28" fmla="*/ 85 w 284"/>
                  <a:gd name="T29" fmla="*/ 397 h 454"/>
                  <a:gd name="T30" fmla="*/ 113 w 284"/>
                  <a:gd name="T31" fmla="*/ 454 h 454"/>
                  <a:gd name="T32" fmla="*/ 170 w 284"/>
                  <a:gd name="T33" fmla="*/ 397 h 454"/>
                  <a:gd name="T34" fmla="*/ 170 w 284"/>
                  <a:gd name="T35" fmla="*/ 312 h 454"/>
                  <a:gd name="T36" fmla="*/ 199 w 284"/>
                  <a:gd name="T37" fmla="*/ 340 h 454"/>
                  <a:gd name="T38" fmla="*/ 227 w 284"/>
                  <a:gd name="T39" fmla="*/ 199 h 454"/>
                  <a:gd name="T40" fmla="*/ 255 w 284"/>
                  <a:gd name="T41" fmla="*/ 199 h 454"/>
                  <a:gd name="T42" fmla="*/ 284 w 284"/>
                  <a:gd name="T43" fmla="*/ 85 h 454"/>
                  <a:gd name="T44" fmla="*/ 255 w 284"/>
                  <a:gd name="T45" fmla="*/ 2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454">
                    <a:moveTo>
                      <a:pt x="255" y="29"/>
                    </a:moveTo>
                    <a:lnTo>
                      <a:pt x="199" y="57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28" y="114"/>
                    </a:lnTo>
                    <a:lnTo>
                      <a:pt x="57" y="142"/>
                    </a:lnTo>
                    <a:lnTo>
                      <a:pt x="85" y="114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142" y="284"/>
                    </a:lnTo>
                    <a:lnTo>
                      <a:pt x="113" y="369"/>
                    </a:lnTo>
                    <a:lnTo>
                      <a:pt x="85" y="397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199" y="340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84" y="85"/>
                    </a:lnTo>
                    <a:lnTo>
                      <a:pt x="255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9" name="Freeform 14"/>
              <p:cNvSpPr>
                <a:spLocks/>
              </p:cNvSpPr>
              <p:nvPr/>
            </p:nvSpPr>
            <p:spPr bwMode="auto">
              <a:xfrm>
                <a:off x="6761163" y="3451225"/>
                <a:ext cx="1214438" cy="1484313"/>
              </a:xfrm>
              <a:custGeom>
                <a:avLst/>
                <a:gdLst>
                  <a:gd name="T0" fmla="*/ 56 w 765"/>
                  <a:gd name="T1" fmla="*/ 595 h 935"/>
                  <a:gd name="T2" fmla="*/ 113 w 765"/>
                  <a:gd name="T3" fmla="*/ 538 h 935"/>
                  <a:gd name="T4" fmla="*/ 113 w 765"/>
                  <a:gd name="T5" fmla="*/ 453 h 935"/>
                  <a:gd name="T6" fmla="*/ 142 w 765"/>
                  <a:gd name="T7" fmla="*/ 481 h 935"/>
                  <a:gd name="T8" fmla="*/ 170 w 765"/>
                  <a:gd name="T9" fmla="*/ 340 h 935"/>
                  <a:gd name="T10" fmla="*/ 198 w 765"/>
                  <a:gd name="T11" fmla="*/ 340 h 935"/>
                  <a:gd name="T12" fmla="*/ 227 w 765"/>
                  <a:gd name="T13" fmla="*/ 226 h 935"/>
                  <a:gd name="T14" fmla="*/ 198 w 765"/>
                  <a:gd name="T15" fmla="*/ 170 h 935"/>
                  <a:gd name="T16" fmla="*/ 198 w 765"/>
                  <a:gd name="T17" fmla="*/ 85 h 935"/>
                  <a:gd name="T18" fmla="*/ 170 w 765"/>
                  <a:gd name="T19" fmla="*/ 56 h 935"/>
                  <a:gd name="T20" fmla="*/ 198 w 765"/>
                  <a:gd name="T21" fmla="*/ 0 h 935"/>
                  <a:gd name="T22" fmla="*/ 255 w 765"/>
                  <a:gd name="T23" fmla="*/ 56 h 935"/>
                  <a:gd name="T24" fmla="*/ 312 w 765"/>
                  <a:gd name="T25" fmla="*/ 56 h 935"/>
                  <a:gd name="T26" fmla="*/ 340 w 765"/>
                  <a:gd name="T27" fmla="*/ 85 h 935"/>
                  <a:gd name="T28" fmla="*/ 397 w 765"/>
                  <a:gd name="T29" fmla="*/ 85 h 935"/>
                  <a:gd name="T30" fmla="*/ 368 w 765"/>
                  <a:gd name="T31" fmla="*/ 141 h 935"/>
                  <a:gd name="T32" fmla="*/ 425 w 765"/>
                  <a:gd name="T33" fmla="*/ 226 h 935"/>
                  <a:gd name="T34" fmla="*/ 482 w 765"/>
                  <a:gd name="T35" fmla="*/ 226 h 935"/>
                  <a:gd name="T36" fmla="*/ 538 w 765"/>
                  <a:gd name="T37" fmla="*/ 283 h 935"/>
                  <a:gd name="T38" fmla="*/ 567 w 765"/>
                  <a:gd name="T39" fmla="*/ 283 h 935"/>
                  <a:gd name="T40" fmla="*/ 538 w 765"/>
                  <a:gd name="T41" fmla="*/ 340 h 935"/>
                  <a:gd name="T42" fmla="*/ 567 w 765"/>
                  <a:gd name="T43" fmla="*/ 340 h 935"/>
                  <a:gd name="T44" fmla="*/ 567 w 765"/>
                  <a:gd name="T45" fmla="*/ 368 h 935"/>
                  <a:gd name="T46" fmla="*/ 623 w 765"/>
                  <a:gd name="T47" fmla="*/ 340 h 935"/>
                  <a:gd name="T48" fmla="*/ 652 w 765"/>
                  <a:gd name="T49" fmla="*/ 425 h 935"/>
                  <a:gd name="T50" fmla="*/ 709 w 765"/>
                  <a:gd name="T51" fmla="*/ 481 h 935"/>
                  <a:gd name="T52" fmla="*/ 709 w 765"/>
                  <a:gd name="T53" fmla="*/ 595 h 935"/>
                  <a:gd name="T54" fmla="*/ 680 w 765"/>
                  <a:gd name="T55" fmla="*/ 623 h 935"/>
                  <a:gd name="T56" fmla="*/ 709 w 765"/>
                  <a:gd name="T57" fmla="*/ 680 h 935"/>
                  <a:gd name="T58" fmla="*/ 737 w 765"/>
                  <a:gd name="T59" fmla="*/ 708 h 935"/>
                  <a:gd name="T60" fmla="*/ 737 w 765"/>
                  <a:gd name="T61" fmla="*/ 765 h 935"/>
                  <a:gd name="T62" fmla="*/ 765 w 765"/>
                  <a:gd name="T63" fmla="*/ 793 h 935"/>
                  <a:gd name="T64" fmla="*/ 765 w 765"/>
                  <a:gd name="T65" fmla="*/ 822 h 935"/>
                  <a:gd name="T66" fmla="*/ 737 w 765"/>
                  <a:gd name="T67" fmla="*/ 850 h 935"/>
                  <a:gd name="T68" fmla="*/ 737 w 765"/>
                  <a:gd name="T69" fmla="*/ 878 h 935"/>
                  <a:gd name="T70" fmla="*/ 709 w 765"/>
                  <a:gd name="T71" fmla="*/ 935 h 935"/>
                  <a:gd name="T72" fmla="*/ 652 w 765"/>
                  <a:gd name="T73" fmla="*/ 935 h 935"/>
                  <a:gd name="T74" fmla="*/ 623 w 765"/>
                  <a:gd name="T75" fmla="*/ 878 h 935"/>
                  <a:gd name="T76" fmla="*/ 567 w 765"/>
                  <a:gd name="T77" fmla="*/ 878 h 935"/>
                  <a:gd name="T78" fmla="*/ 510 w 765"/>
                  <a:gd name="T79" fmla="*/ 822 h 935"/>
                  <a:gd name="T80" fmla="*/ 482 w 765"/>
                  <a:gd name="T81" fmla="*/ 822 h 935"/>
                  <a:gd name="T82" fmla="*/ 425 w 765"/>
                  <a:gd name="T83" fmla="*/ 850 h 935"/>
                  <a:gd name="T84" fmla="*/ 368 w 765"/>
                  <a:gd name="T85" fmla="*/ 822 h 935"/>
                  <a:gd name="T86" fmla="*/ 312 w 765"/>
                  <a:gd name="T87" fmla="*/ 850 h 935"/>
                  <a:gd name="T88" fmla="*/ 227 w 765"/>
                  <a:gd name="T89" fmla="*/ 822 h 935"/>
                  <a:gd name="T90" fmla="*/ 113 w 765"/>
                  <a:gd name="T91" fmla="*/ 793 h 935"/>
                  <a:gd name="T92" fmla="*/ 85 w 765"/>
                  <a:gd name="T93" fmla="*/ 822 h 935"/>
                  <a:gd name="T94" fmla="*/ 56 w 765"/>
                  <a:gd name="T95" fmla="*/ 765 h 935"/>
                  <a:gd name="T96" fmla="*/ 28 w 765"/>
                  <a:gd name="T97" fmla="*/ 765 h 935"/>
                  <a:gd name="T98" fmla="*/ 0 w 765"/>
                  <a:gd name="T99" fmla="*/ 737 h 935"/>
                  <a:gd name="T100" fmla="*/ 28 w 765"/>
                  <a:gd name="T101" fmla="*/ 680 h 935"/>
                  <a:gd name="T102" fmla="*/ 0 w 765"/>
                  <a:gd name="T103" fmla="*/ 623 h 935"/>
                  <a:gd name="T104" fmla="*/ 28 w 765"/>
                  <a:gd name="T105" fmla="*/ 595 h 935"/>
                  <a:gd name="T106" fmla="*/ 56 w 765"/>
                  <a:gd name="T107" fmla="*/ 59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935">
                    <a:moveTo>
                      <a:pt x="56" y="595"/>
                    </a:moveTo>
                    <a:lnTo>
                      <a:pt x="113" y="538"/>
                    </a:lnTo>
                    <a:lnTo>
                      <a:pt x="113" y="453"/>
                    </a:lnTo>
                    <a:lnTo>
                      <a:pt x="142" y="481"/>
                    </a:lnTo>
                    <a:lnTo>
                      <a:pt x="170" y="340"/>
                    </a:lnTo>
                    <a:lnTo>
                      <a:pt x="198" y="340"/>
                    </a:lnTo>
                    <a:lnTo>
                      <a:pt x="227" y="226"/>
                    </a:lnTo>
                    <a:lnTo>
                      <a:pt x="198" y="170"/>
                    </a:lnTo>
                    <a:lnTo>
                      <a:pt x="198" y="85"/>
                    </a:lnTo>
                    <a:lnTo>
                      <a:pt x="170" y="56"/>
                    </a:lnTo>
                    <a:lnTo>
                      <a:pt x="198" y="0"/>
                    </a:lnTo>
                    <a:lnTo>
                      <a:pt x="255" y="56"/>
                    </a:lnTo>
                    <a:lnTo>
                      <a:pt x="312" y="56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368" y="141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38" y="283"/>
                    </a:lnTo>
                    <a:lnTo>
                      <a:pt x="567" y="283"/>
                    </a:lnTo>
                    <a:lnTo>
                      <a:pt x="538" y="340"/>
                    </a:lnTo>
                    <a:lnTo>
                      <a:pt x="567" y="340"/>
                    </a:lnTo>
                    <a:lnTo>
                      <a:pt x="567" y="368"/>
                    </a:lnTo>
                    <a:lnTo>
                      <a:pt x="623" y="340"/>
                    </a:lnTo>
                    <a:lnTo>
                      <a:pt x="652" y="425"/>
                    </a:lnTo>
                    <a:lnTo>
                      <a:pt x="709" y="481"/>
                    </a:lnTo>
                    <a:lnTo>
                      <a:pt x="709" y="595"/>
                    </a:lnTo>
                    <a:lnTo>
                      <a:pt x="680" y="623"/>
                    </a:lnTo>
                    <a:lnTo>
                      <a:pt x="709" y="680"/>
                    </a:lnTo>
                    <a:lnTo>
                      <a:pt x="737" y="708"/>
                    </a:lnTo>
                    <a:lnTo>
                      <a:pt x="737" y="765"/>
                    </a:lnTo>
                    <a:lnTo>
                      <a:pt x="765" y="793"/>
                    </a:lnTo>
                    <a:lnTo>
                      <a:pt x="765" y="822"/>
                    </a:lnTo>
                    <a:lnTo>
                      <a:pt x="737" y="850"/>
                    </a:lnTo>
                    <a:lnTo>
                      <a:pt x="737" y="878"/>
                    </a:lnTo>
                    <a:lnTo>
                      <a:pt x="709" y="935"/>
                    </a:lnTo>
                    <a:lnTo>
                      <a:pt x="652" y="935"/>
                    </a:lnTo>
                    <a:lnTo>
                      <a:pt x="623" y="878"/>
                    </a:lnTo>
                    <a:lnTo>
                      <a:pt x="567" y="878"/>
                    </a:lnTo>
                    <a:lnTo>
                      <a:pt x="510" y="822"/>
                    </a:lnTo>
                    <a:lnTo>
                      <a:pt x="482" y="822"/>
                    </a:lnTo>
                    <a:lnTo>
                      <a:pt x="425" y="850"/>
                    </a:lnTo>
                    <a:lnTo>
                      <a:pt x="368" y="822"/>
                    </a:lnTo>
                    <a:lnTo>
                      <a:pt x="312" y="850"/>
                    </a:lnTo>
                    <a:lnTo>
                      <a:pt x="227" y="822"/>
                    </a:lnTo>
                    <a:lnTo>
                      <a:pt x="113" y="793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28" y="765"/>
                    </a:lnTo>
                    <a:lnTo>
                      <a:pt x="0" y="737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28" y="595"/>
                    </a:lnTo>
                    <a:lnTo>
                      <a:pt x="56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0" name="Freeform 15"/>
              <p:cNvSpPr>
                <a:spLocks/>
              </p:cNvSpPr>
              <p:nvPr/>
            </p:nvSpPr>
            <p:spPr bwMode="auto">
              <a:xfrm>
                <a:off x="6086476" y="5475288"/>
                <a:ext cx="719138" cy="585788"/>
              </a:xfrm>
              <a:custGeom>
                <a:avLst/>
                <a:gdLst>
                  <a:gd name="T0" fmla="*/ 170 w 453"/>
                  <a:gd name="T1" fmla="*/ 0 h 369"/>
                  <a:gd name="T2" fmla="*/ 56 w 453"/>
                  <a:gd name="T3" fmla="*/ 57 h 369"/>
                  <a:gd name="T4" fmla="*/ 85 w 453"/>
                  <a:gd name="T5" fmla="*/ 114 h 369"/>
                  <a:gd name="T6" fmla="*/ 0 w 453"/>
                  <a:gd name="T7" fmla="*/ 255 h 369"/>
                  <a:gd name="T8" fmla="*/ 28 w 453"/>
                  <a:gd name="T9" fmla="*/ 284 h 369"/>
                  <a:gd name="T10" fmla="*/ 141 w 453"/>
                  <a:gd name="T11" fmla="*/ 284 h 369"/>
                  <a:gd name="T12" fmla="*/ 255 w 453"/>
                  <a:gd name="T13" fmla="*/ 255 h 369"/>
                  <a:gd name="T14" fmla="*/ 283 w 453"/>
                  <a:gd name="T15" fmla="*/ 284 h 369"/>
                  <a:gd name="T16" fmla="*/ 255 w 453"/>
                  <a:gd name="T17" fmla="*/ 312 h 369"/>
                  <a:gd name="T18" fmla="*/ 283 w 453"/>
                  <a:gd name="T19" fmla="*/ 369 h 369"/>
                  <a:gd name="T20" fmla="*/ 340 w 453"/>
                  <a:gd name="T21" fmla="*/ 312 h 369"/>
                  <a:gd name="T22" fmla="*/ 453 w 453"/>
                  <a:gd name="T23" fmla="*/ 312 h 369"/>
                  <a:gd name="T24" fmla="*/ 368 w 453"/>
                  <a:gd name="T25" fmla="*/ 284 h 369"/>
                  <a:gd name="T26" fmla="*/ 396 w 453"/>
                  <a:gd name="T27" fmla="*/ 255 h 369"/>
                  <a:gd name="T28" fmla="*/ 311 w 453"/>
                  <a:gd name="T29" fmla="*/ 255 h 369"/>
                  <a:gd name="T30" fmla="*/ 368 w 453"/>
                  <a:gd name="T31" fmla="*/ 199 h 369"/>
                  <a:gd name="T32" fmla="*/ 368 w 453"/>
                  <a:gd name="T33" fmla="*/ 170 h 369"/>
                  <a:gd name="T34" fmla="*/ 226 w 453"/>
                  <a:gd name="T35" fmla="*/ 142 h 369"/>
                  <a:gd name="T36" fmla="*/ 198 w 453"/>
                  <a:gd name="T37" fmla="*/ 85 h 369"/>
                  <a:gd name="T38" fmla="*/ 226 w 453"/>
                  <a:gd name="T39" fmla="*/ 57 h 369"/>
                  <a:gd name="T40" fmla="*/ 198 w 453"/>
                  <a:gd name="T41" fmla="*/ 57 h 369"/>
                  <a:gd name="T42" fmla="*/ 170 w 453"/>
                  <a:gd name="T4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369">
                    <a:moveTo>
                      <a:pt x="170" y="0"/>
                    </a:moveTo>
                    <a:lnTo>
                      <a:pt x="56" y="57"/>
                    </a:lnTo>
                    <a:lnTo>
                      <a:pt x="85" y="114"/>
                    </a:lnTo>
                    <a:lnTo>
                      <a:pt x="0" y="255"/>
                    </a:lnTo>
                    <a:lnTo>
                      <a:pt x="28" y="284"/>
                    </a:lnTo>
                    <a:lnTo>
                      <a:pt x="141" y="284"/>
                    </a:lnTo>
                    <a:lnTo>
                      <a:pt x="255" y="255"/>
                    </a:lnTo>
                    <a:lnTo>
                      <a:pt x="283" y="284"/>
                    </a:lnTo>
                    <a:lnTo>
                      <a:pt x="255" y="312"/>
                    </a:lnTo>
                    <a:lnTo>
                      <a:pt x="283" y="369"/>
                    </a:lnTo>
                    <a:lnTo>
                      <a:pt x="340" y="312"/>
                    </a:lnTo>
                    <a:lnTo>
                      <a:pt x="453" y="312"/>
                    </a:lnTo>
                    <a:lnTo>
                      <a:pt x="368" y="284"/>
                    </a:lnTo>
                    <a:lnTo>
                      <a:pt x="396" y="255"/>
                    </a:lnTo>
                    <a:lnTo>
                      <a:pt x="311" y="255"/>
                    </a:lnTo>
                    <a:lnTo>
                      <a:pt x="368" y="199"/>
                    </a:lnTo>
                    <a:lnTo>
                      <a:pt x="368" y="170"/>
                    </a:lnTo>
                    <a:lnTo>
                      <a:pt x="226" y="142"/>
                    </a:lnTo>
                    <a:lnTo>
                      <a:pt x="198" y="85"/>
                    </a:lnTo>
                    <a:lnTo>
                      <a:pt x="226" y="57"/>
                    </a:lnTo>
                    <a:lnTo>
                      <a:pt x="198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" name="Freeform 16"/>
              <p:cNvSpPr>
                <a:spLocks/>
              </p:cNvSpPr>
              <p:nvPr/>
            </p:nvSpPr>
            <p:spPr bwMode="auto">
              <a:xfrm>
                <a:off x="4600576" y="8445500"/>
                <a:ext cx="1214438" cy="946150"/>
              </a:xfrm>
              <a:custGeom>
                <a:avLst/>
                <a:gdLst>
                  <a:gd name="T0" fmla="*/ 142 w 765"/>
                  <a:gd name="T1" fmla="*/ 142 h 596"/>
                  <a:gd name="T2" fmla="*/ 227 w 765"/>
                  <a:gd name="T3" fmla="*/ 114 h 596"/>
                  <a:gd name="T4" fmla="*/ 255 w 765"/>
                  <a:gd name="T5" fmla="*/ 142 h 596"/>
                  <a:gd name="T6" fmla="*/ 312 w 765"/>
                  <a:gd name="T7" fmla="*/ 57 h 596"/>
                  <a:gd name="T8" fmla="*/ 454 w 765"/>
                  <a:gd name="T9" fmla="*/ 57 h 596"/>
                  <a:gd name="T10" fmla="*/ 482 w 765"/>
                  <a:gd name="T11" fmla="*/ 85 h 596"/>
                  <a:gd name="T12" fmla="*/ 595 w 765"/>
                  <a:gd name="T13" fmla="*/ 29 h 596"/>
                  <a:gd name="T14" fmla="*/ 595 w 765"/>
                  <a:gd name="T15" fmla="*/ 0 h 596"/>
                  <a:gd name="T16" fmla="*/ 652 w 765"/>
                  <a:gd name="T17" fmla="*/ 0 h 596"/>
                  <a:gd name="T18" fmla="*/ 652 w 765"/>
                  <a:gd name="T19" fmla="*/ 85 h 596"/>
                  <a:gd name="T20" fmla="*/ 680 w 765"/>
                  <a:gd name="T21" fmla="*/ 85 h 596"/>
                  <a:gd name="T22" fmla="*/ 737 w 765"/>
                  <a:gd name="T23" fmla="*/ 29 h 596"/>
                  <a:gd name="T24" fmla="*/ 765 w 765"/>
                  <a:gd name="T25" fmla="*/ 85 h 596"/>
                  <a:gd name="T26" fmla="*/ 737 w 765"/>
                  <a:gd name="T27" fmla="*/ 114 h 596"/>
                  <a:gd name="T28" fmla="*/ 765 w 765"/>
                  <a:gd name="T29" fmla="*/ 142 h 596"/>
                  <a:gd name="T30" fmla="*/ 709 w 765"/>
                  <a:gd name="T31" fmla="*/ 142 h 596"/>
                  <a:gd name="T32" fmla="*/ 709 w 765"/>
                  <a:gd name="T33" fmla="*/ 199 h 596"/>
                  <a:gd name="T34" fmla="*/ 652 w 765"/>
                  <a:gd name="T35" fmla="*/ 199 h 596"/>
                  <a:gd name="T36" fmla="*/ 510 w 765"/>
                  <a:gd name="T37" fmla="*/ 284 h 596"/>
                  <a:gd name="T38" fmla="*/ 567 w 765"/>
                  <a:gd name="T39" fmla="*/ 369 h 596"/>
                  <a:gd name="T40" fmla="*/ 567 w 765"/>
                  <a:gd name="T41" fmla="*/ 397 h 596"/>
                  <a:gd name="T42" fmla="*/ 652 w 765"/>
                  <a:gd name="T43" fmla="*/ 511 h 596"/>
                  <a:gd name="T44" fmla="*/ 567 w 765"/>
                  <a:gd name="T45" fmla="*/ 567 h 596"/>
                  <a:gd name="T46" fmla="*/ 567 w 765"/>
                  <a:gd name="T47" fmla="*/ 539 h 596"/>
                  <a:gd name="T48" fmla="*/ 482 w 765"/>
                  <a:gd name="T49" fmla="*/ 567 h 596"/>
                  <a:gd name="T50" fmla="*/ 454 w 765"/>
                  <a:gd name="T51" fmla="*/ 567 h 596"/>
                  <a:gd name="T52" fmla="*/ 425 w 765"/>
                  <a:gd name="T53" fmla="*/ 567 h 596"/>
                  <a:gd name="T54" fmla="*/ 284 w 765"/>
                  <a:gd name="T55" fmla="*/ 567 h 596"/>
                  <a:gd name="T56" fmla="*/ 198 w 765"/>
                  <a:gd name="T57" fmla="*/ 539 h 596"/>
                  <a:gd name="T58" fmla="*/ 142 w 765"/>
                  <a:gd name="T59" fmla="*/ 567 h 596"/>
                  <a:gd name="T60" fmla="*/ 113 w 765"/>
                  <a:gd name="T61" fmla="*/ 567 h 596"/>
                  <a:gd name="T62" fmla="*/ 0 w 765"/>
                  <a:gd name="T63" fmla="*/ 596 h 596"/>
                  <a:gd name="T64" fmla="*/ 28 w 765"/>
                  <a:gd name="T65" fmla="*/ 567 h 596"/>
                  <a:gd name="T66" fmla="*/ 170 w 765"/>
                  <a:gd name="T67" fmla="*/ 511 h 596"/>
                  <a:gd name="T68" fmla="*/ 170 w 765"/>
                  <a:gd name="T69" fmla="*/ 482 h 596"/>
                  <a:gd name="T70" fmla="*/ 113 w 765"/>
                  <a:gd name="T71" fmla="*/ 511 h 596"/>
                  <a:gd name="T72" fmla="*/ 85 w 765"/>
                  <a:gd name="T73" fmla="*/ 482 h 596"/>
                  <a:gd name="T74" fmla="*/ 170 w 765"/>
                  <a:gd name="T75" fmla="*/ 426 h 596"/>
                  <a:gd name="T76" fmla="*/ 170 w 765"/>
                  <a:gd name="T77" fmla="*/ 397 h 596"/>
                  <a:gd name="T78" fmla="*/ 227 w 765"/>
                  <a:gd name="T79" fmla="*/ 369 h 596"/>
                  <a:gd name="T80" fmla="*/ 142 w 765"/>
                  <a:gd name="T81" fmla="*/ 369 h 596"/>
                  <a:gd name="T82" fmla="*/ 170 w 765"/>
                  <a:gd name="T83" fmla="*/ 255 h 596"/>
                  <a:gd name="T84" fmla="*/ 142 w 765"/>
                  <a:gd name="T85" fmla="*/ 142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5" h="596">
                    <a:moveTo>
                      <a:pt x="142" y="142"/>
                    </a:moveTo>
                    <a:lnTo>
                      <a:pt x="227" y="114"/>
                    </a:lnTo>
                    <a:lnTo>
                      <a:pt x="255" y="142"/>
                    </a:lnTo>
                    <a:lnTo>
                      <a:pt x="312" y="57"/>
                    </a:lnTo>
                    <a:lnTo>
                      <a:pt x="454" y="57"/>
                    </a:lnTo>
                    <a:lnTo>
                      <a:pt x="482" y="85"/>
                    </a:lnTo>
                    <a:lnTo>
                      <a:pt x="595" y="29"/>
                    </a:lnTo>
                    <a:lnTo>
                      <a:pt x="595" y="0"/>
                    </a:lnTo>
                    <a:lnTo>
                      <a:pt x="652" y="0"/>
                    </a:lnTo>
                    <a:lnTo>
                      <a:pt x="652" y="85"/>
                    </a:lnTo>
                    <a:lnTo>
                      <a:pt x="680" y="85"/>
                    </a:lnTo>
                    <a:lnTo>
                      <a:pt x="737" y="29"/>
                    </a:lnTo>
                    <a:lnTo>
                      <a:pt x="765" y="85"/>
                    </a:lnTo>
                    <a:lnTo>
                      <a:pt x="737" y="114"/>
                    </a:lnTo>
                    <a:lnTo>
                      <a:pt x="765" y="142"/>
                    </a:lnTo>
                    <a:lnTo>
                      <a:pt x="709" y="142"/>
                    </a:lnTo>
                    <a:lnTo>
                      <a:pt x="709" y="199"/>
                    </a:lnTo>
                    <a:lnTo>
                      <a:pt x="652" y="199"/>
                    </a:lnTo>
                    <a:lnTo>
                      <a:pt x="510" y="284"/>
                    </a:lnTo>
                    <a:lnTo>
                      <a:pt x="567" y="369"/>
                    </a:lnTo>
                    <a:lnTo>
                      <a:pt x="567" y="397"/>
                    </a:lnTo>
                    <a:lnTo>
                      <a:pt x="652" y="511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482" y="567"/>
                    </a:lnTo>
                    <a:lnTo>
                      <a:pt x="454" y="567"/>
                    </a:lnTo>
                    <a:lnTo>
                      <a:pt x="425" y="567"/>
                    </a:lnTo>
                    <a:lnTo>
                      <a:pt x="284" y="567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113" y="567"/>
                    </a:lnTo>
                    <a:lnTo>
                      <a:pt x="0" y="596"/>
                    </a:lnTo>
                    <a:lnTo>
                      <a:pt x="28" y="567"/>
                    </a:lnTo>
                    <a:lnTo>
                      <a:pt x="170" y="511"/>
                    </a:lnTo>
                    <a:lnTo>
                      <a:pt x="170" y="482"/>
                    </a:lnTo>
                    <a:lnTo>
                      <a:pt x="113" y="511"/>
                    </a:lnTo>
                    <a:lnTo>
                      <a:pt x="85" y="482"/>
                    </a:lnTo>
                    <a:lnTo>
                      <a:pt x="170" y="426"/>
                    </a:lnTo>
                    <a:lnTo>
                      <a:pt x="170" y="397"/>
                    </a:lnTo>
                    <a:lnTo>
                      <a:pt x="227" y="369"/>
                    </a:lnTo>
                    <a:lnTo>
                      <a:pt x="142" y="369"/>
                    </a:lnTo>
                    <a:lnTo>
                      <a:pt x="170" y="255"/>
                    </a:lnTo>
                    <a:lnTo>
                      <a:pt x="142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2" name="Freeform 17"/>
              <p:cNvSpPr>
                <a:spLocks/>
              </p:cNvSpPr>
              <p:nvPr/>
            </p:nvSpPr>
            <p:spPr bwMode="auto">
              <a:xfrm>
                <a:off x="4779963" y="7635875"/>
                <a:ext cx="1216025" cy="1035050"/>
              </a:xfrm>
              <a:custGeom>
                <a:avLst/>
                <a:gdLst>
                  <a:gd name="T0" fmla="*/ 29 w 766"/>
                  <a:gd name="T1" fmla="*/ 652 h 652"/>
                  <a:gd name="T2" fmla="*/ 114 w 766"/>
                  <a:gd name="T3" fmla="*/ 624 h 652"/>
                  <a:gd name="T4" fmla="*/ 142 w 766"/>
                  <a:gd name="T5" fmla="*/ 652 h 652"/>
                  <a:gd name="T6" fmla="*/ 199 w 766"/>
                  <a:gd name="T7" fmla="*/ 567 h 652"/>
                  <a:gd name="T8" fmla="*/ 341 w 766"/>
                  <a:gd name="T9" fmla="*/ 567 h 652"/>
                  <a:gd name="T10" fmla="*/ 369 w 766"/>
                  <a:gd name="T11" fmla="*/ 595 h 652"/>
                  <a:gd name="T12" fmla="*/ 482 w 766"/>
                  <a:gd name="T13" fmla="*/ 539 h 652"/>
                  <a:gd name="T14" fmla="*/ 482 w 766"/>
                  <a:gd name="T15" fmla="*/ 510 h 652"/>
                  <a:gd name="T16" fmla="*/ 539 w 766"/>
                  <a:gd name="T17" fmla="*/ 510 h 652"/>
                  <a:gd name="T18" fmla="*/ 539 w 766"/>
                  <a:gd name="T19" fmla="*/ 595 h 652"/>
                  <a:gd name="T20" fmla="*/ 567 w 766"/>
                  <a:gd name="T21" fmla="*/ 595 h 652"/>
                  <a:gd name="T22" fmla="*/ 624 w 766"/>
                  <a:gd name="T23" fmla="*/ 539 h 652"/>
                  <a:gd name="T24" fmla="*/ 652 w 766"/>
                  <a:gd name="T25" fmla="*/ 595 h 652"/>
                  <a:gd name="T26" fmla="*/ 681 w 766"/>
                  <a:gd name="T27" fmla="*/ 624 h 652"/>
                  <a:gd name="T28" fmla="*/ 681 w 766"/>
                  <a:gd name="T29" fmla="*/ 595 h 652"/>
                  <a:gd name="T30" fmla="*/ 709 w 766"/>
                  <a:gd name="T31" fmla="*/ 624 h 652"/>
                  <a:gd name="T32" fmla="*/ 766 w 766"/>
                  <a:gd name="T33" fmla="*/ 567 h 652"/>
                  <a:gd name="T34" fmla="*/ 738 w 766"/>
                  <a:gd name="T35" fmla="*/ 539 h 652"/>
                  <a:gd name="T36" fmla="*/ 766 w 766"/>
                  <a:gd name="T37" fmla="*/ 454 h 652"/>
                  <a:gd name="T38" fmla="*/ 709 w 766"/>
                  <a:gd name="T39" fmla="*/ 425 h 652"/>
                  <a:gd name="T40" fmla="*/ 738 w 766"/>
                  <a:gd name="T41" fmla="*/ 369 h 652"/>
                  <a:gd name="T42" fmla="*/ 709 w 766"/>
                  <a:gd name="T43" fmla="*/ 340 h 652"/>
                  <a:gd name="T44" fmla="*/ 709 w 766"/>
                  <a:gd name="T45" fmla="*/ 284 h 652"/>
                  <a:gd name="T46" fmla="*/ 681 w 766"/>
                  <a:gd name="T47" fmla="*/ 255 h 652"/>
                  <a:gd name="T48" fmla="*/ 709 w 766"/>
                  <a:gd name="T49" fmla="*/ 142 h 652"/>
                  <a:gd name="T50" fmla="*/ 681 w 766"/>
                  <a:gd name="T51" fmla="*/ 142 h 652"/>
                  <a:gd name="T52" fmla="*/ 652 w 766"/>
                  <a:gd name="T53" fmla="*/ 170 h 652"/>
                  <a:gd name="T54" fmla="*/ 624 w 766"/>
                  <a:gd name="T55" fmla="*/ 142 h 652"/>
                  <a:gd name="T56" fmla="*/ 652 w 766"/>
                  <a:gd name="T57" fmla="*/ 57 h 652"/>
                  <a:gd name="T58" fmla="*/ 681 w 766"/>
                  <a:gd name="T59" fmla="*/ 0 h 652"/>
                  <a:gd name="T60" fmla="*/ 624 w 766"/>
                  <a:gd name="T61" fmla="*/ 0 h 652"/>
                  <a:gd name="T62" fmla="*/ 567 w 766"/>
                  <a:gd name="T63" fmla="*/ 28 h 652"/>
                  <a:gd name="T64" fmla="*/ 454 w 766"/>
                  <a:gd name="T65" fmla="*/ 0 h 652"/>
                  <a:gd name="T66" fmla="*/ 426 w 766"/>
                  <a:gd name="T67" fmla="*/ 57 h 652"/>
                  <a:gd name="T68" fmla="*/ 397 w 766"/>
                  <a:gd name="T69" fmla="*/ 85 h 652"/>
                  <a:gd name="T70" fmla="*/ 397 w 766"/>
                  <a:gd name="T71" fmla="*/ 0 h 652"/>
                  <a:gd name="T72" fmla="*/ 341 w 766"/>
                  <a:gd name="T73" fmla="*/ 0 h 652"/>
                  <a:gd name="T74" fmla="*/ 341 w 766"/>
                  <a:gd name="T75" fmla="*/ 85 h 652"/>
                  <a:gd name="T76" fmla="*/ 284 w 766"/>
                  <a:gd name="T77" fmla="*/ 113 h 652"/>
                  <a:gd name="T78" fmla="*/ 227 w 766"/>
                  <a:gd name="T79" fmla="*/ 113 h 652"/>
                  <a:gd name="T80" fmla="*/ 199 w 766"/>
                  <a:gd name="T81" fmla="*/ 142 h 652"/>
                  <a:gd name="T82" fmla="*/ 256 w 766"/>
                  <a:gd name="T83" fmla="*/ 170 h 652"/>
                  <a:gd name="T84" fmla="*/ 256 w 766"/>
                  <a:gd name="T85" fmla="*/ 227 h 652"/>
                  <a:gd name="T86" fmla="*/ 199 w 766"/>
                  <a:gd name="T87" fmla="*/ 227 h 652"/>
                  <a:gd name="T88" fmla="*/ 199 w 766"/>
                  <a:gd name="T89" fmla="*/ 284 h 652"/>
                  <a:gd name="T90" fmla="*/ 171 w 766"/>
                  <a:gd name="T91" fmla="*/ 312 h 652"/>
                  <a:gd name="T92" fmla="*/ 171 w 766"/>
                  <a:gd name="T93" fmla="*/ 369 h 652"/>
                  <a:gd name="T94" fmla="*/ 114 w 766"/>
                  <a:gd name="T95" fmla="*/ 397 h 652"/>
                  <a:gd name="T96" fmla="*/ 57 w 766"/>
                  <a:gd name="T97" fmla="*/ 539 h 652"/>
                  <a:gd name="T98" fmla="*/ 0 w 766"/>
                  <a:gd name="T99" fmla="*/ 595 h 652"/>
                  <a:gd name="T100" fmla="*/ 29 w 766"/>
                  <a:gd name="T10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6" h="652">
                    <a:moveTo>
                      <a:pt x="29" y="652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567"/>
                    </a:lnTo>
                    <a:lnTo>
                      <a:pt x="341" y="567"/>
                    </a:lnTo>
                    <a:lnTo>
                      <a:pt x="369" y="595"/>
                    </a:lnTo>
                    <a:lnTo>
                      <a:pt x="482" y="539"/>
                    </a:lnTo>
                    <a:lnTo>
                      <a:pt x="482" y="510"/>
                    </a:lnTo>
                    <a:lnTo>
                      <a:pt x="539" y="510"/>
                    </a:lnTo>
                    <a:lnTo>
                      <a:pt x="539" y="595"/>
                    </a:lnTo>
                    <a:lnTo>
                      <a:pt x="567" y="595"/>
                    </a:lnTo>
                    <a:lnTo>
                      <a:pt x="624" y="539"/>
                    </a:lnTo>
                    <a:lnTo>
                      <a:pt x="652" y="595"/>
                    </a:lnTo>
                    <a:lnTo>
                      <a:pt x="681" y="624"/>
                    </a:lnTo>
                    <a:lnTo>
                      <a:pt x="681" y="595"/>
                    </a:lnTo>
                    <a:lnTo>
                      <a:pt x="709" y="624"/>
                    </a:lnTo>
                    <a:lnTo>
                      <a:pt x="766" y="567"/>
                    </a:lnTo>
                    <a:lnTo>
                      <a:pt x="738" y="539"/>
                    </a:lnTo>
                    <a:lnTo>
                      <a:pt x="766" y="454"/>
                    </a:lnTo>
                    <a:lnTo>
                      <a:pt x="709" y="425"/>
                    </a:lnTo>
                    <a:lnTo>
                      <a:pt x="738" y="369"/>
                    </a:lnTo>
                    <a:lnTo>
                      <a:pt x="709" y="340"/>
                    </a:lnTo>
                    <a:lnTo>
                      <a:pt x="709" y="284"/>
                    </a:lnTo>
                    <a:lnTo>
                      <a:pt x="681" y="255"/>
                    </a:lnTo>
                    <a:lnTo>
                      <a:pt x="709" y="142"/>
                    </a:lnTo>
                    <a:lnTo>
                      <a:pt x="681" y="142"/>
                    </a:lnTo>
                    <a:lnTo>
                      <a:pt x="652" y="170"/>
                    </a:lnTo>
                    <a:lnTo>
                      <a:pt x="624" y="142"/>
                    </a:lnTo>
                    <a:lnTo>
                      <a:pt x="652" y="57"/>
                    </a:lnTo>
                    <a:lnTo>
                      <a:pt x="681" y="0"/>
                    </a:lnTo>
                    <a:lnTo>
                      <a:pt x="624" y="0"/>
                    </a:lnTo>
                    <a:lnTo>
                      <a:pt x="567" y="28"/>
                    </a:lnTo>
                    <a:lnTo>
                      <a:pt x="454" y="0"/>
                    </a:lnTo>
                    <a:lnTo>
                      <a:pt x="426" y="57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1" y="0"/>
                    </a:lnTo>
                    <a:lnTo>
                      <a:pt x="341" y="85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199" y="142"/>
                    </a:lnTo>
                    <a:lnTo>
                      <a:pt x="256" y="170"/>
                    </a:lnTo>
                    <a:lnTo>
                      <a:pt x="256" y="227"/>
                    </a:lnTo>
                    <a:lnTo>
                      <a:pt x="199" y="227"/>
                    </a:lnTo>
                    <a:lnTo>
                      <a:pt x="199" y="284"/>
                    </a:lnTo>
                    <a:lnTo>
                      <a:pt x="171" y="312"/>
                    </a:lnTo>
                    <a:lnTo>
                      <a:pt x="171" y="369"/>
                    </a:lnTo>
                    <a:lnTo>
                      <a:pt x="114" y="397"/>
                    </a:lnTo>
                    <a:lnTo>
                      <a:pt x="57" y="539"/>
                    </a:lnTo>
                    <a:lnTo>
                      <a:pt x="0" y="595"/>
                    </a:lnTo>
                    <a:lnTo>
                      <a:pt x="29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3" name="Freeform 18"/>
              <p:cNvSpPr>
                <a:spLocks/>
              </p:cNvSpPr>
              <p:nvPr/>
            </p:nvSpPr>
            <p:spPr bwMode="auto">
              <a:xfrm>
                <a:off x="4330701" y="7500938"/>
                <a:ext cx="990600" cy="1035050"/>
              </a:xfrm>
              <a:custGeom>
                <a:avLst/>
                <a:gdLst>
                  <a:gd name="T0" fmla="*/ 255 w 624"/>
                  <a:gd name="T1" fmla="*/ 652 h 652"/>
                  <a:gd name="T2" fmla="*/ 368 w 624"/>
                  <a:gd name="T3" fmla="*/ 539 h 652"/>
                  <a:gd name="T4" fmla="*/ 397 w 624"/>
                  <a:gd name="T5" fmla="*/ 482 h 652"/>
                  <a:gd name="T6" fmla="*/ 454 w 624"/>
                  <a:gd name="T7" fmla="*/ 454 h 652"/>
                  <a:gd name="T8" fmla="*/ 454 w 624"/>
                  <a:gd name="T9" fmla="*/ 397 h 652"/>
                  <a:gd name="T10" fmla="*/ 482 w 624"/>
                  <a:gd name="T11" fmla="*/ 369 h 652"/>
                  <a:gd name="T12" fmla="*/ 482 w 624"/>
                  <a:gd name="T13" fmla="*/ 312 h 652"/>
                  <a:gd name="T14" fmla="*/ 539 w 624"/>
                  <a:gd name="T15" fmla="*/ 312 h 652"/>
                  <a:gd name="T16" fmla="*/ 539 w 624"/>
                  <a:gd name="T17" fmla="*/ 255 h 652"/>
                  <a:gd name="T18" fmla="*/ 482 w 624"/>
                  <a:gd name="T19" fmla="*/ 227 h 652"/>
                  <a:gd name="T20" fmla="*/ 510 w 624"/>
                  <a:gd name="T21" fmla="*/ 198 h 652"/>
                  <a:gd name="T22" fmla="*/ 567 w 624"/>
                  <a:gd name="T23" fmla="*/ 198 h 652"/>
                  <a:gd name="T24" fmla="*/ 624 w 624"/>
                  <a:gd name="T25" fmla="*/ 170 h 652"/>
                  <a:gd name="T26" fmla="*/ 482 w 624"/>
                  <a:gd name="T27" fmla="*/ 142 h 652"/>
                  <a:gd name="T28" fmla="*/ 539 w 624"/>
                  <a:gd name="T29" fmla="*/ 113 h 652"/>
                  <a:gd name="T30" fmla="*/ 510 w 624"/>
                  <a:gd name="T31" fmla="*/ 85 h 652"/>
                  <a:gd name="T32" fmla="*/ 397 w 624"/>
                  <a:gd name="T33" fmla="*/ 113 h 652"/>
                  <a:gd name="T34" fmla="*/ 397 w 624"/>
                  <a:gd name="T35" fmla="*/ 57 h 652"/>
                  <a:gd name="T36" fmla="*/ 397 w 624"/>
                  <a:gd name="T37" fmla="*/ 28 h 652"/>
                  <a:gd name="T38" fmla="*/ 368 w 624"/>
                  <a:gd name="T39" fmla="*/ 0 h 652"/>
                  <a:gd name="T40" fmla="*/ 340 w 624"/>
                  <a:gd name="T41" fmla="*/ 28 h 652"/>
                  <a:gd name="T42" fmla="*/ 227 w 624"/>
                  <a:gd name="T43" fmla="*/ 28 h 652"/>
                  <a:gd name="T44" fmla="*/ 198 w 624"/>
                  <a:gd name="T45" fmla="*/ 113 h 652"/>
                  <a:gd name="T46" fmla="*/ 113 w 624"/>
                  <a:gd name="T47" fmla="*/ 57 h 652"/>
                  <a:gd name="T48" fmla="*/ 57 w 624"/>
                  <a:gd name="T49" fmla="*/ 113 h 652"/>
                  <a:gd name="T50" fmla="*/ 57 w 624"/>
                  <a:gd name="T51" fmla="*/ 170 h 652"/>
                  <a:gd name="T52" fmla="*/ 0 w 624"/>
                  <a:gd name="T53" fmla="*/ 170 h 652"/>
                  <a:gd name="T54" fmla="*/ 57 w 624"/>
                  <a:gd name="T55" fmla="*/ 340 h 652"/>
                  <a:gd name="T56" fmla="*/ 142 w 624"/>
                  <a:gd name="T57" fmla="*/ 312 h 652"/>
                  <a:gd name="T58" fmla="*/ 113 w 624"/>
                  <a:gd name="T59" fmla="*/ 369 h 652"/>
                  <a:gd name="T60" fmla="*/ 113 w 624"/>
                  <a:gd name="T61" fmla="*/ 397 h 652"/>
                  <a:gd name="T62" fmla="*/ 85 w 624"/>
                  <a:gd name="T63" fmla="*/ 454 h 652"/>
                  <a:gd name="T64" fmla="*/ 198 w 624"/>
                  <a:gd name="T65" fmla="*/ 539 h 652"/>
                  <a:gd name="T66" fmla="*/ 227 w 624"/>
                  <a:gd name="T67" fmla="*/ 482 h 652"/>
                  <a:gd name="T68" fmla="*/ 227 w 624"/>
                  <a:gd name="T69" fmla="*/ 539 h 652"/>
                  <a:gd name="T70" fmla="*/ 170 w 624"/>
                  <a:gd name="T71" fmla="*/ 595 h 652"/>
                  <a:gd name="T72" fmla="*/ 170 w 624"/>
                  <a:gd name="T73" fmla="*/ 624 h 652"/>
                  <a:gd name="T74" fmla="*/ 255 w 624"/>
                  <a:gd name="T7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652">
                    <a:moveTo>
                      <a:pt x="255" y="652"/>
                    </a:moveTo>
                    <a:lnTo>
                      <a:pt x="368" y="539"/>
                    </a:lnTo>
                    <a:lnTo>
                      <a:pt x="397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482" y="369"/>
                    </a:lnTo>
                    <a:lnTo>
                      <a:pt x="482" y="312"/>
                    </a:lnTo>
                    <a:lnTo>
                      <a:pt x="539" y="312"/>
                    </a:lnTo>
                    <a:lnTo>
                      <a:pt x="539" y="255"/>
                    </a:lnTo>
                    <a:lnTo>
                      <a:pt x="482" y="227"/>
                    </a:lnTo>
                    <a:lnTo>
                      <a:pt x="510" y="198"/>
                    </a:lnTo>
                    <a:lnTo>
                      <a:pt x="567" y="198"/>
                    </a:lnTo>
                    <a:lnTo>
                      <a:pt x="624" y="170"/>
                    </a:lnTo>
                    <a:lnTo>
                      <a:pt x="482" y="142"/>
                    </a:lnTo>
                    <a:lnTo>
                      <a:pt x="539" y="113"/>
                    </a:lnTo>
                    <a:lnTo>
                      <a:pt x="510" y="85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97" y="28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27" y="28"/>
                    </a:lnTo>
                    <a:lnTo>
                      <a:pt x="198" y="113"/>
                    </a:lnTo>
                    <a:lnTo>
                      <a:pt x="113" y="57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57" y="340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98" y="539"/>
                    </a:lnTo>
                    <a:lnTo>
                      <a:pt x="227" y="482"/>
                    </a:lnTo>
                    <a:lnTo>
                      <a:pt x="227" y="539"/>
                    </a:lnTo>
                    <a:lnTo>
                      <a:pt x="170" y="595"/>
                    </a:lnTo>
                    <a:lnTo>
                      <a:pt x="170" y="624"/>
                    </a:lnTo>
                    <a:lnTo>
                      <a:pt x="255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4" name="Freeform 19"/>
              <p:cNvSpPr>
                <a:spLocks/>
              </p:cNvSpPr>
              <p:nvPr/>
            </p:nvSpPr>
            <p:spPr bwMode="auto">
              <a:xfrm>
                <a:off x="5726113" y="5114925"/>
                <a:ext cx="630238" cy="1035050"/>
              </a:xfrm>
              <a:custGeom>
                <a:avLst/>
                <a:gdLst>
                  <a:gd name="T0" fmla="*/ 397 w 397"/>
                  <a:gd name="T1" fmla="*/ 227 h 652"/>
                  <a:gd name="T2" fmla="*/ 283 w 397"/>
                  <a:gd name="T3" fmla="*/ 284 h 652"/>
                  <a:gd name="T4" fmla="*/ 312 w 397"/>
                  <a:gd name="T5" fmla="*/ 341 h 652"/>
                  <a:gd name="T6" fmla="*/ 227 w 397"/>
                  <a:gd name="T7" fmla="*/ 482 h 652"/>
                  <a:gd name="T8" fmla="*/ 255 w 397"/>
                  <a:gd name="T9" fmla="*/ 511 h 652"/>
                  <a:gd name="T10" fmla="*/ 198 w 397"/>
                  <a:gd name="T11" fmla="*/ 596 h 652"/>
                  <a:gd name="T12" fmla="*/ 142 w 397"/>
                  <a:gd name="T13" fmla="*/ 567 h 652"/>
                  <a:gd name="T14" fmla="*/ 113 w 397"/>
                  <a:gd name="T15" fmla="*/ 596 h 652"/>
                  <a:gd name="T16" fmla="*/ 85 w 397"/>
                  <a:gd name="T17" fmla="*/ 624 h 652"/>
                  <a:gd name="T18" fmla="*/ 28 w 397"/>
                  <a:gd name="T19" fmla="*/ 652 h 652"/>
                  <a:gd name="T20" fmla="*/ 56 w 397"/>
                  <a:gd name="T21" fmla="*/ 426 h 652"/>
                  <a:gd name="T22" fmla="*/ 28 w 397"/>
                  <a:gd name="T23" fmla="*/ 284 h 652"/>
                  <a:gd name="T24" fmla="*/ 56 w 397"/>
                  <a:gd name="T25" fmla="*/ 171 h 652"/>
                  <a:gd name="T26" fmla="*/ 28 w 397"/>
                  <a:gd name="T27" fmla="*/ 171 h 652"/>
                  <a:gd name="T28" fmla="*/ 28 w 397"/>
                  <a:gd name="T29" fmla="*/ 114 h 652"/>
                  <a:gd name="T30" fmla="*/ 0 w 397"/>
                  <a:gd name="T31" fmla="*/ 57 h 652"/>
                  <a:gd name="T32" fmla="*/ 85 w 397"/>
                  <a:gd name="T33" fmla="*/ 57 h 652"/>
                  <a:gd name="T34" fmla="*/ 113 w 397"/>
                  <a:gd name="T35" fmla="*/ 0 h 652"/>
                  <a:gd name="T36" fmla="*/ 142 w 397"/>
                  <a:gd name="T37" fmla="*/ 29 h 652"/>
                  <a:gd name="T38" fmla="*/ 170 w 397"/>
                  <a:gd name="T39" fmla="*/ 29 h 652"/>
                  <a:gd name="T40" fmla="*/ 227 w 397"/>
                  <a:gd name="T41" fmla="*/ 85 h 652"/>
                  <a:gd name="T42" fmla="*/ 255 w 397"/>
                  <a:gd name="T43" fmla="*/ 85 h 652"/>
                  <a:gd name="T44" fmla="*/ 283 w 397"/>
                  <a:gd name="T45" fmla="*/ 142 h 652"/>
                  <a:gd name="T46" fmla="*/ 397 w 397"/>
                  <a:gd name="T47" fmla="*/ 22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652">
                    <a:moveTo>
                      <a:pt x="397" y="227"/>
                    </a:moveTo>
                    <a:lnTo>
                      <a:pt x="283" y="284"/>
                    </a:lnTo>
                    <a:lnTo>
                      <a:pt x="312" y="341"/>
                    </a:lnTo>
                    <a:lnTo>
                      <a:pt x="227" y="482"/>
                    </a:lnTo>
                    <a:lnTo>
                      <a:pt x="255" y="511"/>
                    </a:lnTo>
                    <a:lnTo>
                      <a:pt x="198" y="596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624"/>
                    </a:lnTo>
                    <a:lnTo>
                      <a:pt x="28" y="652"/>
                    </a:lnTo>
                    <a:lnTo>
                      <a:pt x="56" y="426"/>
                    </a:lnTo>
                    <a:lnTo>
                      <a:pt x="28" y="284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14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70" y="29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9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5" name="Freeform 20"/>
              <p:cNvSpPr>
                <a:spLocks/>
              </p:cNvSpPr>
              <p:nvPr/>
            </p:nvSpPr>
            <p:spPr bwMode="auto">
              <a:xfrm>
                <a:off x="4779963" y="7050088"/>
                <a:ext cx="406400" cy="630238"/>
              </a:xfrm>
              <a:custGeom>
                <a:avLst/>
                <a:gdLst>
                  <a:gd name="T0" fmla="*/ 114 w 256"/>
                  <a:gd name="T1" fmla="*/ 397 h 397"/>
                  <a:gd name="T2" fmla="*/ 227 w 256"/>
                  <a:gd name="T3" fmla="*/ 369 h 397"/>
                  <a:gd name="T4" fmla="*/ 256 w 256"/>
                  <a:gd name="T5" fmla="*/ 312 h 397"/>
                  <a:gd name="T6" fmla="*/ 227 w 256"/>
                  <a:gd name="T7" fmla="*/ 312 h 397"/>
                  <a:gd name="T8" fmla="*/ 199 w 256"/>
                  <a:gd name="T9" fmla="*/ 256 h 397"/>
                  <a:gd name="T10" fmla="*/ 227 w 256"/>
                  <a:gd name="T11" fmla="*/ 227 h 397"/>
                  <a:gd name="T12" fmla="*/ 227 w 256"/>
                  <a:gd name="T13" fmla="*/ 171 h 397"/>
                  <a:gd name="T14" fmla="*/ 256 w 256"/>
                  <a:gd name="T15" fmla="*/ 142 h 397"/>
                  <a:gd name="T16" fmla="*/ 227 w 256"/>
                  <a:gd name="T17" fmla="*/ 57 h 397"/>
                  <a:gd name="T18" fmla="*/ 171 w 256"/>
                  <a:gd name="T19" fmla="*/ 0 h 397"/>
                  <a:gd name="T20" fmla="*/ 142 w 256"/>
                  <a:gd name="T21" fmla="*/ 29 h 397"/>
                  <a:gd name="T22" fmla="*/ 171 w 256"/>
                  <a:gd name="T23" fmla="*/ 57 h 397"/>
                  <a:gd name="T24" fmla="*/ 114 w 256"/>
                  <a:gd name="T25" fmla="*/ 57 h 397"/>
                  <a:gd name="T26" fmla="*/ 142 w 256"/>
                  <a:gd name="T27" fmla="*/ 114 h 397"/>
                  <a:gd name="T28" fmla="*/ 57 w 256"/>
                  <a:gd name="T29" fmla="*/ 86 h 397"/>
                  <a:gd name="T30" fmla="*/ 57 w 256"/>
                  <a:gd name="T31" fmla="*/ 114 h 397"/>
                  <a:gd name="T32" fmla="*/ 29 w 256"/>
                  <a:gd name="T33" fmla="*/ 114 h 397"/>
                  <a:gd name="T34" fmla="*/ 0 w 256"/>
                  <a:gd name="T35" fmla="*/ 142 h 397"/>
                  <a:gd name="T36" fmla="*/ 57 w 256"/>
                  <a:gd name="T37" fmla="*/ 142 h 397"/>
                  <a:gd name="T38" fmla="*/ 29 w 256"/>
                  <a:gd name="T39" fmla="*/ 171 h 397"/>
                  <a:gd name="T40" fmla="*/ 57 w 256"/>
                  <a:gd name="T41" fmla="*/ 199 h 397"/>
                  <a:gd name="T42" fmla="*/ 29 w 256"/>
                  <a:gd name="T43" fmla="*/ 227 h 397"/>
                  <a:gd name="T44" fmla="*/ 0 w 256"/>
                  <a:gd name="T45" fmla="*/ 227 h 397"/>
                  <a:gd name="T46" fmla="*/ 57 w 256"/>
                  <a:gd name="T47" fmla="*/ 256 h 397"/>
                  <a:gd name="T48" fmla="*/ 57 w 256"/>
                  <a:gd name="T49" fmla="*/ 312 h 397"/>
                  <a:gd name="T50" fmla="*/ 85 w 256"/>
                  <a:gd name="T51" fmla="*/ 284 h 397"/>
                  <a:gd name="T52" fmla="*/ 114 w 256"/>
                  <a:gd name="T53" fmla="*/ 312 h 397"/>
                  <a:gd name="T54" fmla="*/ 114 w 256"/>
                  <a:gd name="T5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397">
                    <a:moveTo>
                      <a:pt x="114" y="397"/>
                    </a:moveTo>
                    <a:lnTo>
                      <a:pt x="227" y="369"/>
                    </a:lnTo>
                    <a:lnTo>
                      <a:pt x="256" y="312"/>
                    </a:lnTo>
                    <a:lnTo>
                      <a:pt x="227" y="312"/>
                    </a:lnTo>
                    <a:lnTo>
                      <a:pt x="199" y="256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256" y="142"/>
                    </a:lnTo>
                    <a:lnTo>
                      <a:pt x="227" y="57"/>
                    </a:lnTo>
                    <a:lnTo>
                      <a:pt x="171" y="0"/>
                    </a:lnTo>
                    <a:lnTo>
                      <a:pt x="142" y="29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42" y="114"/>
                    </a:lnTo>
                    <a:lnTo>
                      <a:pt x="57" y="86"/>
                    </a:lnTo>
                    <a:lnTo>
                      <a:pt x="57" y="114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29" y="171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284"/>
                    </a:lnTo>
                    <a:lnTo>
                      <a:pt x="114" y="312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6" name="Freeform 21"/>
              <p:cNvSpPr>
                <a:spLocks/>
              </p:cNvSpPr>
              <p:nvPr/>
            </p:nvSpPr>
            <p:spPr bwMode="auto">
              <a:xfrm>
                <a:off x="4195763" y="7050088"/>
                <a:ext cx="674688" cy="720725"/>
              </a:xfrm>
              <a:custGeom>
                <a:avLst/>
                <a:gdLst>
                  <a:gd name="T0" fmla="*/ 397 w 425"/>
                  <a:gd name="T1" fmla="*/ 114 h 454"/>
                  <a:gd name="T2" fmla="*/ 397 w 425"/>
                  <a:gd name="T3" fmla="*/ 57 h 454"/>
                  <a:gd name="T4" fmla="*/ 340 w 425"/>
                  <a:gd name="T5" fmla="*/ 86 h 454"/>
                  <a:gd name="T6" fmla="*/ 255 w 425"/>
                  <a:gd name="T7" fmla="*/ 57 h 454"/>
                  <a:gd name="T8" fmla="*/ 255 w 425"/>
                  <a:gd name="T9" fmla="*/ 29 h 454"/>
                  <a:gd name="T10" fmla="*/ 227 w 425"/>
                  <a:gd name="T11" fmla="*/ 29 h 454"/>
                  <a:gd name="T12" fmla="*/ 198 w 425"/>
                  <a:gd name="T13" fmla="*/ 0 h 454"/>
                  <a:gd name="T14" fmla="*/ 170 w 425"/>
                  <a:gd name="T15" fmla="*/ 0 h 454"/>
                  <a:gd name="T16" fmla="*/ 170 w 425"/>
                  <a:gd name="T17" fmla="*/ 57 h 454"/>
                  <a:gd name="T18" fmla="*/ 227 w 425"/>
                  <a:gd name="T19" fmla="*/ 114 h 454"/>
                  <a:gd name="T20" fmla="*/ 198 w 425"/>
                  <a:gd name="T21" fmla="*/ 142 h 454"/>
                  <a:gd name="T22" fmla="*/ 85 w 425"/>
                  <a:gd name="T23" fmla="*/ 227 h 454"/>
                  <a:gd name="T24" fmla="*/ 28 w 425"/>
                  <a:gd name="T25" fmla="*/ 227 h 454"/>
                  <a:gd name="T26" fmla="*/ 0 w 425"/>
                  <a:gd name="T27" fmla="*/ 256 h 454"/>
                  <a:gd name="T28" fmla="*/ 0 w 425"/>
                  <a:gd name="T29" fmla="*/ 341 h 454"/>
                  <a:gd name="T30" fmla="*/ 85 w 425"/>
                  <a:gd name="T31" fmla="*/ 426 h 454"/>
                  <a:gd name="T32" fmla="*/ 85 w 425"/>
                  <a:gd name="T33" fmla="*/ 454 h 454"/>
                  <a:gd name="T34" fmla="*/ 142 w 425"/>
                  <a:gd name="T35" fmla="*/ 454 h 454"/>
                  <a:gd name="T36" fmla="*/ 142 w 425"/>
                  <a:gd name="T37" fmla="*/ 397 h 454"/>
                  <a:gd name="T38" fmla="*/ 198 w 425"/>
                  <a:gd name="T39" fmla="*/ 341 h 454"/>
                  <a:gd name="T40" fmla="*/ 283 w 425"/>
                  <a:gd name="T41" fmla="*/ 397 h 454"/>
                  <a:gd name="T42" fmla="*/ 312 w 425"/>
                  <a:gd name="T43" fmla="*/ 312 h 454"/>
                  <a:gd name="T44" fmla="*/ 425 w 425"/>
                  <a:gd name="T45" fmla="*/ 312 h 454"/>
                  <a:gd name="T46" fmla="*/ 425 w 425"/>
                  <a:gd name="T47" fmla="*/ 256 h 454"/>
                  <a:gd name="T48" fmla="*/ 368 w 425"/>
                  <a:gd name="T49" fmla="*/ 227 h 454"/>
                  <a:gd name="T50" fmla="*/ 397 w 425"/>
                  <a:gd name="T51" fmla="*/ 227 h 454"/>
                  <a:gd name="T52" fmla="*/ 425 w 425"/>
                  <a:gd name="T53" fmla="*/ 199 h 454"/>
                  <a:gd name="T54" fmla="*/ 397 w 425"/>
                  <a:gd name="T55" fmla="*/ 171 h 454"/>
                  <a:gd name="T56" fmla="*/ 425 w 425"/>
                  <a:gd name="T57" fmla="*/ 142 h 454"/>
                  <a:gd name="T58" fmla="*/ 368 w 425"/>
                  <a:gd name="T59" fmla="*/ 142 h 454"/>
                  <a:gd name="T60" fmla="*/ 397 w 425"/>
                  <a:gd name="T6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5" h="454">
                    <a:moveTo>
                      <a:pt x="397" y="114"/>
                    </a:moveTo>
                    <a:lnTo>
                      <a:pt x="397" y="57"/>
                    </a:lnTo>
                    <a:lnTo>
                      <a:pt x="340" y="86"/>
                    </a:lnTo>
                    <a:lnTo>
                      <a:pt x="255" y="57"/>
                    </a:lnTo>
                    <a:lnTo>
                      <a:pt x="255" y="29"/>
                    </a:lnTo>
                    <a:lnTo>
                      <a:pt x="227" y="29"/>
                    </a:lnTo>
                    <a:lnTo>
                      <a:pt x="198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198" y="142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56"/>
                    </a:lnTo>
                    <a:lnTo>
                      <a:pt x="0" y="341"/>
                    </a:lnTo>
                    <a:lnTo>
                      <a:pt x="85" y="426"/>
                    </a:lnTo>
                    <a:lnTo>
                      <a:pt x="85" y="454"/>
                    </a:lnTo>
                    <a:lnTo>
                      <a:pt x="142" y="454"/>
                    </a:lnTo>
                    <a:lnTo>
                      <a:pt x="142" y="397"/>
                    </a:lnTo>
                    <a:lnTo>
                      <a:pt x="198" y="341"/>
                    </a:lnTo>
                    <a:lnTo>
                      <a:pt x="283" y="397"/>
                    </a:lnTo>
                    <a:lnTo>
                      <a:pt x="312" y="312"/>
                    </a:lnTo>
                    <a:lnTo>
                      <a:pt x="425" y="312"/>
                    </a:lnTo>
                    <a:lnTo>
                      <a:pt x="425" y="256"/>
                    </a:lnTo>
                    <a:lnTo>
                      <a:pt x="368" y="227"/>
                    </a:lnTo>
                    <a:lnTo>
                      <a:pt x="397" y="227"/>
                    </a:lnTo>
                    <a:lnTo>
                      <a:pt x="425" y="199"/>
                    </a:lnTo>
                    <a:lnTo>
                      <a:pt x="397" y="171"/>
                    </a:lnTo>
                    <a:lnTo>
                      <a:pt x="425" y="142"/>
                    </a:lnTo>
                    <a:lnTo>
                      <a:pt x="368" y="142"/>
                    </a:lnTo>
                    <a:lnTo>
                      <a:pt x="39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7" name="Freeform 22"/>
              <p:cNvSpPr>
                <a:spLocks/>
              </p:cNvSpPr>
              <p:nvPr/>
            </p:nvSpPr>
            <p:spPr bwMode="auto">
              <a:xfrm>
                <a:off x="5095876" y="7005638"/>
                <a:ext cx="674688" cy="765175"/>
              </a:xfrm>
              <a:custGeom>
                <a:avLst/>
                <a:gdLst>
                  <a:gd name="T0" fmla="*/ 425 w 425"/>
                  <a:gd name="T1" fmla="*/ 397 h 482"/>
                  <a:gd name="T2" fmla="*/ 368 w 425"/>
                  <a:gd name="T3" fmla="*/ 425 h 482"/>
                  <a:gd name="T4" fmla="*/ 255 w 425"/>
                  <a:gd name="T5" fmla="*/ 397 h 482"/>
                  <a:gd name="T6" fmla="*/ 227 w 425"/>
                  <a:gd name="T7" fmla="*/ 454 h 482"/>
                  <a:gd name="T8" fmla="*/ 198 w 425"/>
                  <a:gd name="T9" fmla="*/ 482 h 482"/>
                  <a:gd name="T10" fmla="*/ 198 w 425"/>
                  <a:gd name="T11" fmla="*/ 397 h 482"/>
                  <a:gd name="T12" fmla="*/ 142 w 425"/>
                  <a:gd name="T13" fmla="*/ 397 h 482"/>
                  <a:gd name="T14" fmla="*/ 142 w 425"/>
                  <a:gd name="T15" fmla="*/ 482 h 482"/>
                  <a:gd name="T16" fmla="*/ 0 w 425"/>
                  <a:gd name="T17" fmla="*/ 454 h 482"/>
                  <a:gd name="T18" fmla="*/ 57 w 425"/>
                  <a:gd name="T19" fmla="*/ 425 h 482"/>
                  <a:gd name="T20" fmla="*/ 28 w 425"/>
                  <a:gd name="T21" fmla="*/ 397 h 482"/>
                  <a:gd name="T22" fmla="*/ 57 w 425"/>
                  <a:gd name="T23" fmla="*/ 340 h 482"/>
                  <a:gd name="T24" fmla="*/ 28 w 425"/>
                  <a:gd name="T25" fmla="*/ 340 h 482"/>
                  <a:gd name="T26" fmla="*/ 0 w 425"/>
                  <a:gd name="T27" fmla="*/ 284 h 482"/>
                  <a:gd name="T28" fmla="*/ 28 w 425"/>
                  <a:gd name="T29" fmla="*/ 255 h 482"/>
                  <a:gd name="T30" fmla="*/ 28 w 425"/>
                  <a:gd name="T31" fmla="*/ 199 h 482"/>
                  <a:gd name="T32" fmla="*/ 57 w 425"/>
                  <a:gd name="T33" fmla="*/ 170 h 482"/>
                  <a:gd name="T34" fmla="*/ 113 w 425"/>
                  <a:gd name="T35" fmla="*/ 85 h 482"/>
                  <a:gd name="T36" fmla="*/ 113 w 425"/>
                  <a:gd name="T37" fmla="*/ 57 h 482"/>
                  <a:gd name="T38" fmla="*/ 170 w 425"/>
                  <a:gd name="T39" fmla="*/ 85 h 482"/>
                  <a:gd name="T40" fmla="*/ 198 w 425"/>
                  <a:gd name="T41" fmla="*/ 28 h 482"/>
                  <a:gd name="T42" fmla="*/ 255 w 425"/>
                  <a:gd name="T43" fmla="*/ 28 h 482"/>
                  <a:gd name="T44" fmla="*/ 312 w 425"/>
                  <a:gd name="T45" fmla="*/ 0 h 482"/>
                  <a:gd name="T46" fmla="*/ 340 w 425"/>
                  <a:gd name="T47" fmla="*/ 28 h 482"/>
                  <a:gd name="T48" fmla="*/ 283 w 425"/>
                  <a:gd name="T49" fmla="*/ 57 h 482"/>
                  <a:gd name="T50" fmla="*/ 283 w 425"/>
                  <a:gd name="T51" fmla="*/ 85 h 482"/>
                  <a:gd name="T52" fmla="*/ 312 w 425"/>
                  <a:gd name="T53" fmla="*/ 85 h 482"/>
                  <a:gd name="T54" fmla="*/ 340 w 425"/>
                  <a:gd name="T55" fmla="*/ 114 h 482"/>
                  <a:gd name="T56" fmla="*/ 397 w 425"/>
                  <a:gd name="T57" fmla="*/ 114 h 482"/>
                  <a:gd name="T58" fmla="*/ 340 w 425"/>
                  <a:gd name="T59" fmla="*/ 142 h 482"/>
                  <a:gd name="T60" fmla="*/ 368 w 425"/>
                  <a:gd name="T61" fmla="*/ 142 h 482"/>
                  <a:gd name="T62" fmla="*/ 340 w 425"/>
                  <a:gd name="T63" fmla="*/ 170 h 482"/>
                  <a:gd name="T64" fmla="*/ 368 w 425"/>
                  <a:gd name="T65" fmla="*/ 255 h 482"/>
                  <a:gd name="T66" fmla="*/ 340 w 425"/>
                  <a:gd name="T67" fmla="*/ 284 h 482"/>
                  <a:gd name="T68" fmla="*/ 368 w 425"/>
                  <a:gd name="T69" fmla="*/ 312 h 482"/>
                  <a:gd name="T70" fmla="*/ 397 w 425"/>
                  <a:gd name="T71" fmla="*/ 312 h 482"/>
                  <a:gd name="T72" fmla="*/ 368 w 425"/>
                  <a:gd name="T73" fmla="*/ 369 h 482"/>
                  <a:gd name="T74" fmla="*/ 397 w 425"/>
                  <a:gd name="T75" fmla="*/ 369 h 482"/>
                  <a:gd name="T76" fmla="*/ 425 w 425"/>
                  <a:gd name="T77" fmla="*/ 369 h 482"/>
                  <a:gd name="T78" fmla="*/ 425 w 425"/>
                  <a:gd name="T79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5" h="482">
                    <a:moveTo>
                      <a:pt x="425" y="397"/>
                    </a:moveTo>
                    <a:lnTo>
                      <a:pt x="368" y="425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98" y="482"/>
                    </a:lnTo>
                    <a:lnTo>
                      <a:pt x="198" y="397"/>
                    </a:lnTo>
                    <a:lnTo>
                      <a:pt x="142" y="397"/>
                    </a:lnTo>
                    <a:lnTo>
                      <a:pt x="142" y="482"/>
                    </a:lnTo>
                    <a:lnTo>
                      <a:pt x="0" y="454"/>
                    </a:lnTo>
                    <a:lnTo>
                      <a:pt x="57" y="425"/>
                    </a:lnTo>
                    <a:lnTo>
                      <a:pt x="28" y="397"/>
                    </a:lnTo>
                    <a:lnTo>
                      <a:pt x="57" y="340"/>
                    </a:lnTo>
                    <a:lnTo>
                      <a:pt x="28" y="340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28" y="199"/>
                    </a:lnTo>
                    <a:lnTo>
                      <a:pt x="57" y="170"/>
                    </a:lnTo>
                    <a:lnTo>
                      <a:pt x="113" y="85"/>
                    </a:lnTo>
                    <a:lnTo>
                      <a:pt x="113" y="57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55" y="28"/>
                    </a:lnTo>
                    <a:lnTo>
                      <a:pt x="312" y="0"/>
                    </a:lnTo>
                    <a:lnTo>
                      <a:pt x="340" y="28"/>
                    </a:lnTo>
                    <a:lnTo>
                      <a:pt x="283" y="57"/>
                    </a:lnTo>
                    <a:lnTo>
                      <a:pt x="283" y="85"/>
                    </a:lnTo>
                    <a:lnTo>
                      <a:pt x="312" y="85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40" y="142"/>
                    </a:lnTo>
                    <a:lnTo>
                      <a:pt x="368" y="142"/>
                    </a:lnTo>
                    <a:lnTo>
                      <a:pt x="340" y="170"/>
                    </a:lnTo>
                    <a:lnTo>
                      <a:pt x="368" y="255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97" y="312"/>
                    </a:lnTo>
                    <a:lnTo>
                      <a:pt x="368" y="369"/>
                    </a:lnTo>
                    <a:lnTo>
                      <a:pt x="397" y="369"/>
                    </a:lnTo>
                    <a:lnTo>
                      <a:pt x="425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8" name="Freeform 23"/>
              <p:cNvSpPr>
                <a:spLocks/>
              </p:cNvSpPr>
              <p:nvPr/>
            </p:nvSpPr>
            <p:spPr bwMode="auto">
              <a:xfrm>
                <a:off x="4600576" y="5880100"/>
                <a:ext cx="2744788" cy="1395413"/>
              </a:xfrm>
              <a:custGeom>
                <a:avLst/>
                <a:gdLst>
                  <a:gd name="T0" fmla="*/ 0 w 1729"/>
                  <a:gd name="T1" fmla="*/ 794 h 879"/>
                  <a:gd name="T2" fmla="*/ 142 w 1729"/>
                  <a:gd name="T3" fmla="*/ 794 h 879"/>
                  <a:gd name="T4" fmla="*/ 170 w 1729"/>
                  <a:gd name="T5" fmla="*/ 851 h 879"/>
                  <a:gd name="T6" fmla="*/ 255 w 1729"/>
                  <a:gd name="T7" fmla="*/ 851 h 879"/>
                  <a:gd name="T8" fmla="*/ 284 w 1729"/>
                  <a:gd name="T9" fmla="*/ 794 h 879"/>
                  <a:gd name="T10" fmla="*/ 284 w 1729"/>
                  <a:gd name="T11" fmla="*/ 737 h 879"/>
                  <a:gd name="T12" fmla="*/ 369 w 1729"/>
                  <a:gd name="T13" fmla="*/ 879 h 879"/>
                  <a:gd name="T14" fmla="*/ 425 w 1729"/>
                  <a:gd name="T15" fmla="*/ 766 h 879"/>
                  <a:gd name="T16" fmla="*/ 510 w 1729"/>
                  <a:gd name="T17" fmla="*/ 737 h 879"/>
                  <a:gd name="T18" fmla="*/ 624 w 1729"/>
                  <a:gd name="T19" fmla="*/ 709 h 879"/>
                  <a:gd name="T20" fmla="*/ 680 w 1729"/>
                  <a:gd name="T21" fmla="*/ 652 h 879"/>
                  <a:gd name="T22" fmla="*/ 737 w 1729"/>
                  <a:gd name="T23" fmla="*/ 652 h 879"/>
                  <a:gd name="T24" fmla="*/ 851 w 1729"/>
                  <a:gd name="T25" fmla="*/ 624 h 879"/>
                  <a:gd name="T26" fmla="*/ 879 w 1729"/>
                  <a:gd name="T27" fmla="*/ 567 h 879"/>
                  <a:gd name="T28" fmla="*/ 964 w 1729"/>
                  <a:gd name="T29" fmla="*/ 596 h 879"/>
                  <a:gd name="T30" fmla="*/ 1077 w 1729"/>
                  <a:gd name="T31" fmla="*/ 567 h 879"/>
                  <a:gd name="T32" fmla="*/ 1134 w 1729"/>
                  <a:gd name="T33" fmla="*/ 482 h 879"/>
                  <a:gd name="T34" fmla="*/ 1474 w 1729"/>
                  <a:gd name="T35" fmla="*/ 397 h 879"/>
                  <a:gd name="T36" fmla="*/ 1673 w 1729"/>
                  <a:gd name="T37" fmla="*/ 426 h 879"/>
                  <a:gd name="T38" fmla="*/ 1673 w 1729"/>
                  <a:gd name="T39" fmla="*/ 341 h 879"/>
                  <a:gd name="T40" fmla="*/ 1701 w 1729"/>
                  <a:gd name="T41" fmla="*/ 142 h 879"/>
                  <a:gd name="T42" fmla="*/ 1673 w 1729"/>
                  <a:gd name="T43" fmla="*/ 85 h 879"/>
                  <a:gd name="T44" fmla="*/ 1729 w 1729"/>
                  <a:gd name="T45" fmla="*/ 114 h 879"/>
                  <a:gd name="T46" fmla="*/ 1644 w 1729"/>
                  <a:gd name="T47" fmla="*/ 57 h 879"/>
                  <a:gd name="T48" fmla="*/ 1559 w 1729"/>
                  <a:gd name="T49" fmla="*/ 57 h 879"/>
                  <a:gd name="T50" fmla="*/ 1276 w 1729"/>
                  <a:gd name="T51" fmla="*/ 57 h 879"/>
                  <a:gd name="T52" fmla="*/ 1191 w 1729"/>
                  <a:gd name="T53" fmla="*/ 57 h 879"/>
                  <a:gd name="T54" fmla="*/ 1191 w 1729"/>
                  <a:gd name="T55" fmla="*/ 0 h 879"/>
                  <a:gd name="T56" fmla="*/ 964 w 1729"/>
                  <a:gd name="T57" fmla="*/ 29 h 879"/>
                  <a:gd name="T58" fmla="*/ 851 w 1729"/>
                  <a:gd name="T59" fmla="*/ 85 h 879"/>
                  <a:gd name="T60" fmla="*/ 737 w 1729"/>
                  <a:gd name="T61" fmla="*/ 170 h 879"/>
                  <a:gd name="T62" fmla="*/ 680 w 1729"/>
                  <a:gd name="T63" fmla="*/ 199 h 879"/>
                  <a:gd name="T64" fmla="*/ 624 w 1729"/>
                  <a:gd name="T65" fmla="*/ 142 h 879"/>
                  <a:gd name="T66" fmla="*/ 567 w 1729"/>
                  <a:gd name="T67" fmla="*/ 256 h 879"/>
                  <a:gd name="T68" fmla="*/ 425 w 1729"/>
                  <a:gd name="T69" fmla="*/ 256 h 879"/>
                  <a:gd name="T70" fmla="*/ 482 w 1729"/>
                  <a:gd name="T71" fmla="*/ 284 h 879"/>
                  <a:gd name="T72" fmla="*/ 482 w 1729"/>
                  <a:gd name="T73" fmla="*/ 369 h 879"/>
                  <a:gd name="T74" fmla="*/ 340 w 1729"/>
                  <a:gd name="T75" fmla="*/ 397 h 879"/>
                  <a:gd name="T76" fmla="*/ 340 w 1729"/>
                  <a:gd name="T77" fmla="*/ 454 h 879"/>
                  <a:gd name="T78" fmla="*/ 397 w 1729"/>
                  <a:gd name="T79" fmla="*/ 511 h 879"/>
                  <a:gd name="T80" fmla="*/ 284 w 1729"/>
                  <a:gd name="T81" fmla="*/ 567 h 879"/>
                  <a:gd name="T82" fmla="*/ 284 w 1729"/>
                  <a:gd name="T83" fmla="*/ 624 h 879"/>
                  <a:gd name="T84" fmla="*/ 255 w 1729"/>
                  <a:gd name="T85" fmla="*/ 482 h 879"/>
                  <a:gd name="T86" fmla="*/ 170 w 1729"/>
                  <a:gd name="T87" fmla="*/ 482 h 879"/>
                  <a:gd name="T88" fmla="*/ 198 w 1729"/>
                  <a:gd name="T89" fmla="*/ 596 h 879"/>
                  <a:gd name="T90" fmla="*/ 142 w 1729"/>
                  <a:gd name="T91" fmla="*/ 624 h 879"/>
                  <a:gd name="T92" fmla="*/ 113 w 1729"/>
                  <a:gd name="T93" fmla="*/ 709 h 879"/>
                  <a:gd name="T94" fmla="*/ 57 w 1729"/>
                  <a:gd name="T95" fmla="*/ 652 h 879"/>
                  <a:gd name="T96" fmla="*/ 0 w 1729"/>
                  <a:gd name="T97" fmla="*/ 681 h 879"/>
                  <a:gd name="T98" fmla="*/ 0 w 1729"/>
                  <a:gd name="T99" fmla="*/ 76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9" h="879">
                    <a:moveTo>
                      <a:pt x="0" y="766"/>
                    </a:moveTo>
                    <a:lnTo>
                      <a:pt x="0" y="794"/>
                    </a:lnTo>
                    <a:lnTo>
                      <a:pt x="85" y="823"/>
                    </a:lnTo>
                    <a:lnTo>
                      <a:pt x="142" y="794"/>
                    </a:lnTo>
                    <a:lnTo>
                      <a:pt x="142" y="851"/>
                    </a:lnTo>
                    <a:lnTo>
                      <a:pt x="170" y="851"/>
                    </a:lnTo>
                    <a:lnTo>
                      <a:pt x="170" y="823"/>
                    </a:lnTo>
                    <a:lnTo>
                      <a:pt x="255" y="85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55" y="766"/>
                    </a:lnTo>
                    <a:lnTo>
                      <a:pt x="284" y="737"/>
                    </a:lnTo>
                    <a:lnTo>
                      <a:pt x="340" y="794"/>
                    </a:lnTo>
                    <a:lnTo>
                      <a:pt x="369" y="879"/>
                    </a:lnTo>
                    <a:lnTo>
                      <a:pt x="425" y="794"/>
                    </a:lnTo>
                    <a:lnTo>
                      <a:pt x="425" y="766"/>
                    </a:lnTo>
                    <a:lnTo>
                      <a:pt x="482" y="794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624" y="709"/>
                    </a:lnTo>
                    <a:lnTo>
                      <a:pt x="624" y="681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737" y="652"/>
                    </a:lnTo>
                    <a:lnTo>
                      <a:pt x="794" y="652"/>
                    </a:lnTo>
                    <a:lnTo>
                      <a:pt x="851" y="624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936" y="567"/>
                    </a:lnTo>
                    <a:lnTo>
                      <a:pt x="964" y="596"/>
                    </a:lnTo>
                    <a:lnTo>
                      <a:pt x="964" y="624"/>
                    </a:lnTo>
                    <a:lnTo>
                      <a:pt x="1077" y="567"/>
                    </a:lnTo>
                    <a:lnTo>
                      <a:pt x="1134" y="511"/>
                    </a:lnTo>
                    <a:lnTo>
                      <a:pt x="1134" y="482"/>
                    </a:lnTo>
                    <a:lnTo>
                      <a:pt x="1219" y="454"/>
                    </a:lnTo>
                    <a:lnTo>
                      <a:pt x="1474" y="397"/>
                    </a:lnTo>
                    <a:lnTo>
                      <a:pt x="1588" y="369"/>
                    </a:lnTo>
                    <a:lnTo>
                      <a:pt x="1673" y="426"/>
                    </a:lnTo>
                    <a:lnTo>
                      <a:pt x="1701" y="369"/>
                    </a:lnTo>
                    <a:lnTo>
                      <a:pt x="1673" y="341"/>
                    </a:lnTo>
                    <a:lnTo>
                      <a:pt x="1673" y="199"/>
                    </a:lnTo>
                    <a:lnTo>
                      <a:pt x="1701" y="142"/>
                    </a:lnTo>
                    <a:lnTo>
                      <a:pt x="1644" y="114"/>
                    </a:lnTo>
                    <a:lnTo>
                      <a:pt x="1673" y="85"/>
                    </a:lnTo>
                    <a:lnTo>
                      <a:pt x="1701" y="114"/>
                    </a:lnTo>
                    <a:lnTo>
                      <a:pt x="1729" y="114"/>
                    </a:lnTo>
                    <a:lnTo>
                      <a:pt x="1673" y="57"/>
                    </a:lnTo>
                    <a:lnTo>
                      <a:pt x="1644" y="57"/>
                    </a:lnTo>
                    <a:lnTo>
                      <a:pt x="1588" y="57"/>
                    </a:lnTo>
                    <a:lnTo>
                      <a:pt x="1559" y="57"/>
                    </a:lnTo>
                    <a:lnTo>
                      <a:pt x="1389" y="57"/>
                    </a:lnTo>
                    <a:lnTo>
                      <a:pt x="1276" y="57"/>
                    </a:lnTo>
                    <a:lnTo>
                      <a:pt x="1219" y="114"/>
                    </a:lnTo>
                    <a:lnTo>
                      <a:pt x="1191" y="57"/>
                    </a:lnTo>
                    <a:lnTo>
                      <a:pt x="1219" y="29"/>
                    </a:lnTo>
                    <a:lnTo>
                      <a:pt x="1191" y="0"/>
                    </a:lnTo>
                    <a:lnTo>
                      <a:pt x="1077" y="29"/>
                    </a:lnTo>
                    <a:lnTo>
                      <a:pt x="964" y="29"/>
                    </a:lnTo>
                    <a:lnTo>
                      <a:pt x="907" y="114"/>
                    </a:lnTo>
                    <a:lnTo>
                      <a:pt x="851" y="85"/>
                    </a:lnTo>
                    <a:lnTo>
                      <a:pt x="794" y="142"/>
                    </a:lnTo>
                    <a:lnTo>
                      <a:pt x="737" y="170"/>
                    </a:lnTo>
                    <a:lnTo>
                      <a:pt x="709" y="142"/>
                    </a:lnTo>
                    <a:lnTo>
                      <a:pt x="680" y="199"/>
                    </a:lnTo>
                    <a:lnTo>
                      <a:pt x="652" y="199"/>
                    </a:lnTo>
                    <a:lnTo>
                      <a:pt x="624" y="142"/>
                    </a:lnTo>
                    <a:lnTo>
                      <a:pt x="595" y="170"/>
                    </a:lnTo>
                    <a:lnTo>
                      <a:pt x="567" y="256"/>
                    </a:lnTo>
                    <a:lnTo>
                      <a:pt x="482" y="227"/>
                    </a:lnTo>
                    <a:lnTo>
                      <a:pt x="425" y="256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0" y="312"/>
                    </a:lnTo>
                    <a:lnTo>
                      <a:pt x="482" y="369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12" y="426"/>
                    </a:lnTo>
                    <a:lnTo>
                      <a:pt x="340" y="454"/>
                    </a:lnTo>
                    <a:lnTo>
                      <a:pt x="397" y="482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284" y="567"/>
                    </a:lnTo>
                    <a:lnTo>
                      <a:pt x="312" y="596"/>
                    </a:lnTo>
                    <a:lnTo>
                      <a:pt x="284" y="624"/>
                    </a:lnTo>
                    <a:lnTo>
                      <a:pt x="227" y="596"/>
                    </a:lnTo>
                    <a:lnTo>
                      <a:pt x="255" y="482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170" y="567"/>
                    </a:lnTo>
                    <a:lnTo>
                      <a:pt x="142" y="624"/>
                    </a:lnTo>
                    <a:lnTo>
                      <a:pt x="170" y="652"/>
                    </a:lnTo>
                    <a:lnTo>
                      <a:pt x="113" y="709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81"/>
                    </a:lnTo>
                    <a:lnTo>
                      <a:pt x="28" y="709"/>
                    </a:lnTo>
                    <a:lnTo>
                      <a:pt x="0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9" name="Freeform 24"/>
              <p:cNvSpPr>
                <a:spLocks/>
              </p:cNvSpPr>
              <p:nvPr/>
            </p:nvSpPr>
            <p:spPr bwMode="auto">
              <a:xfrm>
                <a:off x="5545138" y="6645275"/>
                <a:ext cx="990600" cy="585788"/>
              </a:xfrm>
              <a:custGeom>
                <a:avLst/>
                <a:gdLst>
                  <a:gd name="T0" fmla="*/ 539 w 624"/>
                  <a:gd name="T1" fmla="*/ 0 h 369"/>
                  <a:gd name="T2" fmla="*/ 539 w 624"/>
                  <a:gd name="T3" fmla="*/ 29 h 369"/>
                  <a:gd name="T4" fmla="*/ 482 w 624"/>
                  <a:gd name="T5" fmla="*/ 85 h 369"/>
                  <a:gd name="T6" fmla="*/ 369 w 624"/>
                  <a:gd name="T7" fmla="*/ 142 h 369"/>
                  <a:gd name="T8" fmla="*/ 369 w 624"/>
                  <a:gd name="T9" fmla="*/ 114 h 369"/>
                  <a:gd name="T10" fmla="*/ 341 w 624"/>
                  <a:gd name="T11" fmla="*/ 85 h 369"/>
                  <a:gd name="T12" fmla="*/ 284 w 624"/>
                  <a:gd name="T13" fmla="*/ 85 h 369"/>
                  <a:gd name="T14" fmla="*/ 284 w 624"/>
                  <a:gd name="T15" fmla="*/ 170 h 369"/>
                  <a:gd name="T16" fmla="*/ 256 w 624"/>
                  <a:gd name="T17" fmla="*/ 142 h 369"/>
                  <a:gd name="T18" fmla="*/ 199 w 624"/>
                  <a:gd name="T19" fmla="*/ 170 h 369"/>
                  <a:gd name="T20" fmla="*/ 142 w 624"/>
                  <a:gd name="T21" fmla="*/ 170 h 369"/>
                  <a:gd name="T22" fmla="*/ 114 w 624"/>
                  <a:gd name="T23" fmla="*/ 199 h 369"/>
                  <a:gd name="T24" fmla="*/ 85 w 624"/>
                  <a:gd name="T25" fmla="*/ 170 h 369"/>
                  <a:gd name="T26" fmla="*/ 29 w 624"/>
                  <a:gd name="T27" fmla="*/ 199 h 369"/>
                  <a:gd name="T28" fmla="*/ 29 w 624"/>
                  <a:gd name="T29" fmla="*/ 227 h 369"/>
                  <a:gd name="T30" fmla="*/ 57 w 624"/>
                  <a:gd name="T31" fmla="*/ 255 h 369"/>
                  <a:gd name="T32" fmla="*/ 0 w 624"/>
                  <a:gd name="T33" fmla="*/ 284 h 369"/>
                  <a:gd name="T34" fmla="*/ 0 w 624"/>
                  <a:gd name="T35" fmla="*/ 312 h 369"/>
                  <a:gd name="T36" fmla="*/ 29 w 624"/>
                  <a:gd name="T37" fmla="*/ 312 h 369"/>
                  <a:gd name="T38" fmla="*/ 57 w 624"/>
                  <a:gd name="T39" fmla="*/ 341 h 369"/>
                  <a:gd name="T40" fmla="*/ 114 w 624"/>
                  <a:gd name="T41" fmla="*/ 341 h 369"/>
                  <a:gd name="T42" fmla="*/ 142 w 624"/>
                  <a:gd name="T43" fmla="*/ 312 h 369"/>
                  <a:gd name="T44" fmla="*/ 170 w 624"/>
                  <a:gd name="T45" fmla="*/ 341 h 369"/>
                  <a:gd name="T46" fmla="*/ 199 w 624"/>
                  <a:gd name="T47" fmla="*/ 341 h 369"/>
                  <a:gd name="T48" fmla="*/ 284 w 624"/>
                  <a:gd name="T49" fmla="*/ 369 h 369"/>
                  <a:gd name="T50" fmla="*/ 312 w 624"/>
                  <a:gd name="T51" fmla="*/ 312 h 369"/>
                  <a:gd name="T52" fmla="*/ 369 w 624"/>
                  <a:gd name="T53" fmla="*/ 341 h 369"/>
                  <a:gd name="T54" fmla="*/ 454 w 624"/>
                  <a:gd name="T55" fmla="*/ 284 h 369"/>
                  <a:gd name="T56" fmla="*/ 482 w 624"/>
                  <a:gd name="T57" fmla="*/ 284 h 369"/>
                  <a:gd name="T58" fmla="*/ 511 w 624"/>
                  <a:gd name="T59" fmla="*/ 312 h 369"/>
                  <a:gd name="T60" fmla="*/ 567 w 624"/>
                  <a:gd name="T61" fmla="*/ 312 h 369"/>
                  <a:gd name="T62" fmla="*/ 624 w 624"/>
                  <a:gd name="T63" fmla="*/ 312 h 369"/>
                  <a:gd name="T64" fmla="*/ 596 w 624"/>
                  <a:gd name="T65" fmla="*/ 227 h 369"/>
                  <a:gd name="T66" fmla="*/ 539 w 624"/>
                  <a:gd name="T67" fmla="*/ 199 h 369"/>
                  <a:gd name="T68" fmla="*/ 567 w 624"/>
                  <a:gd name="T69" fmla="*/ 142 h 369"/>
                  <a:gd name="T70" fmla="*/ 539 w 624"/>
                  <a:gd name="T71" fmla="*/ 114 h 369"/>
                  <a:gd name="T72" fmla="*/ 567 w 624"/>
                  <a:gd name="T73" fmla="*/ 29 h 369"/>
                  <a:gd name="T74" fmla="*/ 539 w 624"/>
                  <a:gd name="T7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369">
                    <a:moveTo>
                      <a:pt x="539" y="0"/>
                    </a:moveTo>
                    <a:lnTo>
                      <a:pt x="539" y="29"/>
                    </a:lnTo>
                    <a:lnTo>
                      <a:pt x="482" y="85"/>
                    </a:lnTo>
                    <a:lnTo>
                      <a:pt x="369" y="142"/>
                    </a:lnTo>
                    <a:lnTo>
                      <a:pt x="369" y="114"/>
                    </a:lnTo>
                    <a:lnTo>
                      <a:pt x="341" y="85"/>
                    </a:lnTo>
                    <a:lnTo>
                      <a:pt x="284" y="85"/>
                    </a:lnTo>
                    <a:lnTo>
                      <a:pt x="284" y="170"/>
                    </a:lnTo>
                    <a:lnTo>
                      <a:pt x="256" y="142"/>
                    </a:lnTo>
                    <a:lnTo>
                      <a:pt x="199" y="170"/>
                    </a:lnTo>
                    <a:lnTo>
                      <a:pt x="142" y="170"/>
                    </a:lnTo>
                    <a:lnTo>
                      <a:pt x="114" y="199"/>
                    </a:lnTo>
                    <a:lnTo>
                      <a:pt x="85" y="170"/>
                    </a:lnTo>
                    <a:lnTo>
                      <a:pt x="29" y="199"/>
                    </a:lnTo>
                    <a:lnTo>
                      <a:pt x="29" y="227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9" y="312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42" y="312"/>
                    </a:lnTo>
                    <a:lnTo>
                      <a:pt x="170" y="341"/>
                    </a:lnTo>
                    <a:lnTo>
                      <a:pt x="199" y="341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1" y="312"/>
                    </a:lnTo>
                    <a:lnTo>
                      <a:pt x="567" y="312"/>
                    </a:lnTo>
                    <a:lnTo>
                      <a:pt x="624" y="312"/>
                    </a:lnTo>
                    <a:lnTo>
                      <a:pt x="596" y="227"/>
                    </a:lnTo>
                    <a:lnTo>
                      <a:pt x="539" y="199"/>
                    </a:lnTo>
                    <a:lnTo>
                      <a:pt x="567" y="142"/>
                    </a:lnTo>
                    <a:lnTo>
                      <a:pt x="539" y="114"/>
                    </a:lnTo>
                    <a:lnTo>
                      <a:pt x="567" y="29"/>
                    </a:lnTo>
                    <a:lnTo>
                      <a:pt x="53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0" name="Freeform 25"/>
              <p:cNvSpPr>
                <a:spLocks/>
              </p:cNvSpPr>
              <p:nvPr/>
            </p:nvSpPr>
            <p:spPr bwMode="auto">
              <a:xfrm>
                <a:off x="7210426" y="5835650"/>
                <a:ext cx="1169988" cy="1125538"/>
              </a:xfrm>
              <a:custGeom>
                <a:avLst/>
                <a:gdLst>
                  <a:gd name="T0" fmla="*/ 85 w 737"/>
                  <a:gd name="T1" fmla="*/ 142 h 709"/>
                  <a:gd name="T2" fmla="*/ 57 w 737"/>
                  <a:gd name="T3" fmla="*/ 142 h 709"/>
                  <a:gd name="T4" fmla="*/ 29 w 737"/>
                  <a:gd name="T5" fmla="*/ 113 h 709"/>
                  <a:gd name="T6" fmla="*/ 0 w 737"/>
                  <a:gd name="T7" fmla="*/ 142 h 709"/>
                  <a:gd name="T8" fmla="*/ 57 w 737"/>
                  <a:gd name="T9" fmla="*/ 170 h 709"/>
                  <a:gd name="T10" fmla="*/ 29 w 737"/>
                  <a:gd name="T11" fmla="*/ 227 h 709"/>
                  <a:gd name="T12" fmla="*/ 29 w 737"/>
                  <a:gd name="T13" fmla="*/ 369 h 709"/>
                  <a:gd name="T14" fmla="*/ 57 w 737"/>
                  <a:gd name="T15" fmla="*/ 397 h 709"/>
                  <a:gd name="T16" fmla="*/ 29 w 737"/>
                  <a:gd name="T17" fmla="*/ 454 h 709"/>
                  <a:gd name="T18" fmla="*/ 57 w 737"/>
                  <a:gd name="T19" fmla="*/ 482 h 709"/>
                  <a:gd name="T20" fmla="*/ 57 w 737"/>
                  <a:gd name="T21" fmla="*/ 510 h 709"/>
                  <a:gd name="T22" fmla="*/ 142 w 737"/>
                  <a:gd name="T23" fmla="*/ 567 h 709"/>
                  <a:gd name="T24" fmla="*/ 227 w 737"/>
                  <a:gd name="T25" fmla="*/ 567 h 709"/>
                  <a:gd name="T26" fmla="*/ 284 w 737"/>
                  <a:gd name="T27" fmla="*/ 624 h 709"/>
                  <a:gd name="T28" fmla="*/ 369 w 737"/>
                  <a:gd name="T29" fmla="*/ 624 h 709"/>
                  <a:gd name="T30" fmla="*/ 369 w 737"/>
                  <a:gd name="T31" fmla="*/ 652 h 709"/>
                  <a:gd name="T32" fmla="*/ 397 w 737"/>
                  <a:gd name="T33" fmla="*/ 652 h 709"/>
                  <a:gd name="T34" fmla="*/ 482 w 737"/>
                  <a:gd name="T35" fmla="*/ 709 h 709"/>
                  <a:gd name="T36" fmla="*/ 539 w 737"/>
                  <a:gd name="T37" fmla="*/ 709 h 709"/>
                  <a:gd name="T38" fmla="*/ 596 w 737"/>
                  <a:gd name="T39" fmla="*/ 680 h 709"/>
                  <a:gd name="T40" fmla="*/ 624 w 737"/>
                  <a:gd name="T41" fmla="*/ 709 h 709"/>
                  <a:gd name="T42" fmla="*/ 652 w 737"/>
                  <a:gd name="T43" fmla="*/ 680 h 709"/>
                  <a:gd name="T44" fmla="*/ 709 w 737"/>
                  <a:gd name="T45" fmla="*/ 680 h 709"/>
                  <a:gd name="T46" fmla="*/ 737 w 737"/>
                  <a:gd name="T47" fmla="*/ 652 h 709"/>
                  <a:gd name="T48" fmla="*/ 737 w 737"/>
                  <a:gd name="T49" fmla="*/ 624 h 709"/>
                  <a:gd name="T50" fmla="*/ 709 w 737"/>
                  <a:gd name="T51" fmla="*/ 652 h 709"/>
                  <a:gd name="T52" fmla="*/ 681 w 737"/>
                  <a:gd name="T53" fmla="*/ 595 h 709"/>
                  <a:gd name="T54" fmla="*/ 652 w 737"/>
                  <a:gd name="T55" fmla="*/ 595 h 709"/>
                  <a:gd name="T56" fmla="*/ 681 w 737"/>
                  <a:gd name="T57" fmla="*/ 539 h 709"/>
                  <a:gd name="T58" fmla="*/ 737 w 737"/>
                  <a:gd name="T59" fmla="*/ 482 h 709"/>
                  <a:gd name="T60" fmla="*/ 709 w 737"/>
                  <a:gd name="T61" fmla="*/ 425 h 709"/>
                  <a:gd name="T62" fmla="*/ 709 w 737"/>
                  <a:gd name="T63" fmla="*/ 397 h 709"/>
                  <a:gd name="T64" fmla="*/ 681 w 737"/>
                  <a:gd name="T65" fmla="*/ 312 h 709"/>
                  <a:gd name="T66" fmla="*/ 681 w 737"/>
                  <a:gd name="T67" fmla="*/ 284 h 709"/>
                  <a:gd name="T68" fmla="*/ 652 w 737"/>
                  <a:gd name="T69" fmla="*/ 198 h 709"/>
                  <a:gd name="T70" fmla="*/ 596 w 737"/>
                  <a:gd name="T71" fmla="*/ 227 h 709"/>
                  <a:gd name="T72" fmla="*/ 596 w 737"/>
                  <a:gd name="T73" fmla="*/ 198 h 709"/>
                  <a:gd name="T74" fmla="*/ 567 w 737"/>
                  <a:gd name="T75" fmla="*/ 170 h 709"/>
                  <a:gd name="T76" fmla="*/ 482 w 737"/>
                  <a:gd name="T77" fmla="*/ 113 h 709"/>
                  <a:gd name="T78" fmla="*/ 482 w 737"/>
                  <a:gd name="T79" fmla="*/ 85 h 709"/>
                  <a:gd name="T80" fmla="*/ 426 w 737"/>
                  <a:gd name="T81" fmla="*/ 85 h 709"/>
                  <a:gd name="T82" fmla="*/ 369 w 737"/>
                  <a:gd name="T83" fmla="*/ 113 h 709"/>
                  <a:gd name="T84" fmla="*/ 340 w 737"/>
                  <a:gd name="T85" fmla="*/ 170 h 709"/>
                  <a:gd name="T86" fmla="*/ 312 w 737"/>
                  <a:gd name="T87" fmla="*/ 142 h 709"/>
                  <a:gd name="T88" fmla="*/ 284 w 737"/>
                  <a:gd name="T89" fmla="*/ 85 h 709"/>
                  <a:gd name="T90" fmla="*/ 255 w 737"/>
                  <a:gd name="T91" fmla="*/ 57 h 709"/>
                  <a:gd name="T92" fmla="*/ 227 w 737"/>
                  <a:gd name="T93" fmla="*/ 85 h 709"/>
                  <a:gd name="T94" fmla="*/ 199 w 737"/>
                  <a:gd name="T95" fmla="*/ 57 h 709"/>
                  <a:gd name="T96" fmla="*/ 170 w 737"/>
                  <a:gd name="T97" fmla="*/ 85 h 709"/>
                  <a:gd name="T98" fmla="*/ 170 w 737"/>
                  <a:gd name="T99" fmla="*/ 57 h 709"/>
                  <a:gd name="T100" fmla="*/ 142 w 737"/>
                  <a:gd name="T101" fmla="*/ 57 h 709"/>
                  <a:gd name="T102" fmla="*/ 142 w 737"/>
                  <a:gd name="T103" fmla="*/ 85 h 709"/>
                  <a:gd name="T104" fmla="*/ 85 w 737"/>
                  <a:gd name="T105" fmla="*/ 57 h 709"/>
                  <a:gd name="T106" fmla="*/ 57 w 737"/>
                  <a:gd name="T107" fmla="*/ 0 h 709"/>
                  <a:gd name="T108" fmla="*/ 29 w 737"/>
                  <a:gd name="T109" fmla="*/ 0 h 709"/>
                  <a:gd name="T110" fmla="*/ 29 w 737"/>
                  <a:gd name="T111" fmla="*/ 28 h 709"/>
                  <a:gd name="T112" fmla="*/ 29 w 737"/>
                  <a:gd name="T113" fmla="*/ 85 h 709"/>
                  <a:gd name="T114" fmla="*/ 85 w 737"/>
                  <a:gd name="T115" fmla="*/ 14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37" h="709">
                    <a:moveTo>
                      <a:pt x="85" y="142"/>
                    </a:moveTo>
                    <a:lnTo>
                      <a:pt x="57" y="142"/>
                    </a:lnTo>
                    <a:lnTo>
                      <a:pt x="29" y="113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29" y="227"/>
                    </a:lnTo>
                    <a:lnTo>
                      <a:pt x="29" y="369"/>
                    </a:lnTo>
                    <a:lnTo>
                      <a:pt x="57" y="397"/>
                    </a:lnTo>
                    <a:lnTo>
                      <a:pt x="29" y="454"/>
                    </a:lnTo>
                    <a:lnTo>
                      <a:pt x="57" y="482"/>
                    </a:lnTo>
                    <a:lnTo>
                      <a:pt x="57" y="510"/>
                    </a:lnTo>
                    <a:lnTo>
                      <a:pt x="142" y="567"/>
                    </a:lnTo>
                    <a:lnTo>
                      <a:pt x="227" y="567"/>
                    </a:lnTo>
                    <a:lnTo>
                      <a:pt x="284" y="624"/>
                    </a:lnTo>
                    <a:lnTo>
                      <a:pt x="369" y="624"/>
                    </a:lnTo>
                    <a:lnTo>
                      <a:pt x="369" y="652"/>
                    </a:lnTo>
                    <a:lnTo>
                      <a:pt x="397" y="652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96" y="680"/>
                    </a:lnTo>
                    <a:lnTo>
                      <a:pt x="624" y="709"/>
                    </a:lnTo>
                    <a:lnTo>
                      <a:pt x="652" y="680"/>
                    </a:lnTo>
                    <a:lnTo>
                      <a:pt x="709" y="680"/>
                    </a:lnTo>
                    <a:lnTo>
                      <a:pt x="737" y="652"/>
                    </a:lnTo>
                    <a:lnTo>
                      <a:pt x="737" y="624"/>
                    </a:lnTo>
                    <a:lnTo>
                      <a:pt x="709" y="652"/>
                    </a:lnTo>
                    <a:lnTo>
                      <a:pt x="681" y="595"/>
                    </a:lnTo>
                    <a:lnTo>
                      <a:pt x="652" y="595"/>
                    </a:lnTo>
                    <a:lnTo>
                      <a:pt x="681" y="539"/>
                    </a:lnTo>
                    <a:lnTo>
                      <a:pt x="737" y="482"/>
                    </a:lnTo>
                    <a:lnTo>
                      <a:pt x="709" y="425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81" y="284"/>
                    </a:lnTo>
                    <a:lnTo>
                      <a:pt x="652" y="198"/>
                    </a:lnTo>
                    <a:lnTo>
                      <a:pt x="596" y="227"/>
                    </a:lnTo>
                    <a:lnTo>
                      <a:pt x="596" y="198"/>
                    </a:lnTo>
                    <a:lnTo>
                      <a:pt x="567" y="170"/>
                    </a:lnTo>
                    <a:lnTo>
                      <a:pt x="482" y="113"/>
                    </a:lnTo>
                    <a:lnTo>
                      <a:pt x="482" y="85"/>
                    </a:lnTo>
                    <a:lnTo>
                      <a:pt x="426" y="85"/>
                    </a:lnTo>
                    <a:lnTo>
                      <a:pt x="369" y="113"/>
                    </a:lnTo>
                    <a:lnTo>
                      <a:pt x="340" y="170"/>
                    </a:lnTo>
                    <a:lnTo>
                      <a:pt x="312" y="142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142" y="85"/>
                    </a:lnTo>
                    <a:lnTo>
                      <a:pt x="85" y="57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29" y="28"/>
                    </a:lnTo>
                    <a:lnTo>
                      <a:pt x="29" y="85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1" name="Freeform 26"/>
              <p:cNvSpPr>
                <a:spLocks/>
              </p:cNvSpPr>
              <p:nvPr/>
            </p:nvSpPr>
            <p:spPr bwMode="auto">
              <a:xfrm>
                <a:off x="6400801" y="4665663"/>
                <a:ext cx="1935163" cy="1439863"/>
              </a:xfrm>
              <a:custGeom>
                <a:avLst/>
                <a:gdLst>
                  <a:gd name="T0" fmla="*/ 1191 w 1219"/>
                  <a:gd name="T1" fmla="*/ 850 h 907"/>
                  <a:gd name="T2" fmla="*/ 1191 w 1219"/>
                  <a:gd name="T3" fmla="*/ 709 h 907"/>
                  <a:gd name="T4" fmla="*/ 1191 w 1219"/>
                  <a:gd name="T5" fmla="*/ 624 h 907"/>
                  <a:gd name="T6" fmla="*/ 1191 w 1219"/>
                  <a:gd name="T7" fmla="*/ 539 h 907"/>
                  <a:gd name="T8" fmla="*/ 1162 w 1219"/>
                  <a:gd name="T9" fmla="*/ 482 h 907"/>
                  <a:gd name="T10" fmla="*/ 1106 w 1219"/>
                  <a:gd name="T11" fmla="*/ 482 h 907"/>
                  <a:gd name="T12" fmla="*/ 1049 w 1219"/>
                  <a:gd name="T13" fmla="*/ 340 h 907"/>
                  <a:gd name="T14" fmla="*/ 1021 w 1219"/>
                  <a:gd name="T15" fmla="*/ 255 h 907"/>
                  <a:gd name="T16" fmla="*/ 907 w 1219"/>
                  <a:gd name="T17" fmla="*/ 255 h 907"/>
                  <a:gd name="T18" fmla="*/ 822 w 1219"/>
                  <a:gd name="T19" fmla="*/ 255 h 907"/>
                  <a:gd name="T20" fmla="*/ 737 w 1219"/>
                  <a:gd name="T21" fmla="*/ 255 h 907"/>
                  <a:gd name="T22" fmla="*/ 822 w 1219"/>
                  <a:gd name="T23" fmla="*/ 170 h 907"/>
                  <a:gd name="T24" fmla="*/ 850 w 1219"/>
                  <a:gd name="T25" fmla="*/ 113 h 907"/>
                  <a:gd name="T26" fmla="*/ 737 w 1219"/>
                  <a:gd name="T27" fmla="*/ 57 h 907"/>
                  <a:gd name="T28" fmla="*/ 652 w 1219"/>
                  <a:gd name="T29" fmla="*/ 85 h 907"/>
                  <a:gd name="T30" fmla="*/ 539 w 1219"/>
                  <a:gd name="T31" fmla="*/ 85 h 907"/>
                  <a:gd name="T32" fmla="*/ 340 w 1219"/>
                  <a:gd name="T33" fmla="*/ 28 h 907"/>
                  <a:gd name="T34" fmla="*/ 283 w 1219"/>
                  <a:gd name="T35" fmla="*/ 0 h 907"/>
                  <a:gd name="T36" fmla="*/ 227 w 1219"/>
                  <a:gd name="T37" fmla="*/ 28 h 907"/>
                  <a:gd name="T38" fmla="*/ 227 w 1219"/>
                  <a:gd name="T39" fmla="*/ 57 h 907"/>
                  <a:gd name="T40" fmla="*/ 198 w 1219"/>
                  <a:gd name="T41" fmla="*/ 170 h 907"/>
                  <a:gd name="T42" fmla="*/ 142 w 1219"/>
                  <a:gd name="T43" fmla="*/ 227 h 907"/>
                  <a:gd name="T44" fmla="*/ 170 w 1219"/>
                  <a:gd name="T45" fmla="*/ 312 h 907"/>
                  <a:gd name="T46" fmla="*/ 227 w 1219"/>
                  <a:gd name="T47" fmla="*/ 340 h 907"/>
                  <a:gd name="T48" fmla="*/ 85 w 1219"/>
                  <a:gd name="T49" fmla="*/ 510 h 907"/>
                  <a:gd name="T50" fmla="*/ 0 w 1219"/>
                  <a:gd name="T51" fmla="*/ 567 h 907"/>
                  <a:gd name="T52" fmla="*/ 0 w 1219"/>
                  <a:gd name="T53" fmla="*/ 595 h 907"/>
                  <a:gd name="T54" fmla="*/ 170 w 1219"/>
                  <a:gd name="T55" fmla="*/ 680 h 907"/>
                  <a:gd name="T56" fmla="*/ 113 w 1219"/>
                  <a:gd name="T57" fmla="*/ 765 h 907"/>
                  <a:gd name="T58" fmla="*/ 170 w 1219"/>
                  <a:gd name="T59" fmla="*/ 794 h 907"/>
                  <a:gd name="T60" fmla="*/ 539 w 1219"/>
                  <a:gd name="T61" fmla="*/ 822 h 907"/>
                  <a:gd name="T62" fmla="*/ 567 w 1219"/>
                  <a:gd name="T63" fmla="*/ 737 h 907"/>
                  <a:gd name="T64" fmla="*/ 652 w 1219"/>
                  <a:gd name="T65" fmla="*/ 822 h 907"/>
                  <a:gd name="T66" fmla="*/ 680 w 1219"/>
                  <a:gd name="T67" fmla="*/ 794 h 907"/>
                  <a:gd name="T68" fmla="*/ 709 w 1219"/>
                  <a:gd name="T69" fmla="*/ 794 h 907"/>
                  <a:gd name="T70" fmla="*/ 765 w 1219"/>
                  <a:gd name="T71" fmla="*/ 794 h 907"/>
                  <a:gd name="T72" fmla="*/ 822 w 1219"/>
                  <a:gd name="T73" fmla="*/ 879 h 907"/>
                  <a:gd name="T74" fmla="*/ 879 w 1219"/>
                  <a:gd name="T75" fmla="*/ 850 h 907"/>
                  <a:gd name="T76" fmla="*/ 992 w 1219"/>
                  <a:gd name="T77" fmla="*/ 822 h 907"/>
                  <a:gd name="T78" fmla="*/ 1077 w 1219"/>
                  <a:gd name="T7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9" h="907">
                    <a:moveTo>
                      <a:pt x="1077" y="907"/>
                    </a:moveTo>
                    <a:lnTo>
                      <a:pt x="1191" y="850"/>
                    </a:lnTo>
                    <a:lnTo>
                      <a:pt x="1219" y="737"/>
                    </a:lnTo>
                    <a:lnTo>
                      <a:pt x="1191" y="709"/>
                    </a:lnTo>
                    <a:lnTo>
                      <a:pt x="1219" y="680"/>
                    </a:lnTo>
                    <a:lnTo>
                      <a:pt x="1191" y="624"/>
                    </a:lnTo>
                    <a:lnTo>
                      <a:pt x="1219" y="624"/>
                    </a:lnTo>
                    <a:lnTo>
                      <a:pt x="1191" y="539"/>
                    </a:lnTo>
                    <a:lnTo>
                      <a:pt x="1162" y="539"/>
                    </a:lnTo>
                    <a:lnTo>
                      <a:pt x="1162" y="482"/>
                    </a:lnTo>
                    <a:lnTo>
                      <a:pt x="1134" y="482"/>
                    </a:lnTo>
                    <a:lnTo>
                      <a:pt x="1106" y="482"/>
                    </a:lnTo>
                    <a:lnTo>
                      <a:pt x="1077" y="368"/>
                    </a:lnTo>
                    <a:lnTo>
                      <a:pt x="1049" y="340"/>
                    </a:lnTo>
                    <a:lnTo>
                      <a:pt x="1049" y="312"/>
                    </a:lnTo>
                    <a:lnTo>
                      <a:pt x="1021" y="255"/>
                    </a:lnTo>
                    <a:lnTo>
                      <a:pt x="964" y="255"/>
                    </a:lnTo>
                    <a:lnTo>
                      <a:pt x="907" y="255"/>
                    </a:lnTo>
                    <a:lnTo>
                      <a:pt x="879" y="283"/>
                    </a:lnTo>
                    <a:lnTo>
                      <a:pt x="822" y="255"/>
                    </a:lnTo>
                    <a:lnTo>
                      <a:pt x="794" y="283"/>
                    </a:lnTo>
                    <a:lnTo>
                      <a:pt x="737" y="255"/>
                    </a:lnTo>
                    <a:lnTo>
                      <a:pt x="794" y="255"/>
                    </a:lnTo>
                    <a:lnTo>
                      <a:pt x="822" y="170"/>
                    </a:lnTo>
                    <a:lnTo>
                      <a:pt x="879" y="170"/>
                    </a:lnTo>
                    <a:lnTo>
                      <a:pt x="850" y="113"/>
                    </a:lnTo>
                    <a:lnTo>
                      <a:pt x="794" y="113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52" y="85"/>
                    </a:lnTo>
                    <a:lnTo>
                      <a:pt x="595" y="57"/>
                    </a:lnTo>
                    <a:lnTo>
                      <a:pt x="539" y="85"/>
                    </a:lnTo>
                    <a:lnTo>
                      <a:pt x="454" y="57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7" y="28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198" y="170"/>
                    </a:lnTo>
                    <a:lnTo>
                      <a:pt x="198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198" y="312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85" y="510"/>
                    </a:lnTo>
                    <a:lnTo>
                      <a:pt x="28" y="510"/>
                    </a:lnTo>
                    <a:lnTo>
                      <a:pt x="0" y="567"/>
                    </a:lnTo>
                    <a:lnTo>
                      <a:pt x="28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170" y="680"/>
                    </a:lnTo>
                    <a:lnTo>
                      <a:pt x="170" y="709"/>
                    </a:lnTo>
                    <a:lnTo>
                      <a:pt x="113" y="765"/>
                    </a:lnTo>
                    <a:lnTo>
                      <a:pt x="198" y="765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539" y="822"/>
                    </a:lnTo>
                    <a:lnTo>
                      <a:pt x="539" y="737"/>
                    </a:lnTo>
                    <a:lnTo>
                      <a:pt x="567" y="737"/>
                    </a:lnTo>
                    <a:lnTo>
                      <a:pt x="595" y="794"/>
                    </a:lnTo>
                    <a:lnTo>
                      <a:pt x="652" y="822"/>
                    </a:lnTo>
                    <a:lnTo>
                      <a:pt x="652" y="794"/>
                    </a:lnTo>
                    <a:lnTo>
                      <a:pt x="680" y="794"/>
                    </a:lnTo>
                    <a:lnTo>
                      <a:pt x="680" y="822"/>
                    </a:lnTo>
                    <a:lnTo>
                      <a:pt x="709" y="794"/>
                    </a:lnTo>
                    <a:lnTo>
                      <a:pt x="737" y="822"/>
                    </a:lnTo>
                    <a:lnTo>
                      <a:pt x="765" y="794"/>
                    </a:lnTo>
                    <a:lnTo>
                      <a:pt x="794" y="822"/>
                    </a:lnTo>
                    <a:lnTo>
                      <a:pt x="822" y="879"/>
                    </a:lnTo>
                    <a:lnTo>
                      <a:pt x="850" y="907"/>
                    </a:lnTo>
                    <a:lnTo>
                      <a:pt x="879" y="850"/>
                    </a:lnTo>
                    <a:lnTo>
                      <a:pt x="936" y="822"/>
                    </a:lnTo>
                    <a:lnTo>
                      <a:pt x="992" y="822"/>
                    </a:lnTo>
                    <a:lnTo>
                      <a:pt x="992" y="850"/>
                    </a:lnTo>
                    <a:lnTo>
                      <a:pt x="107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2" name="Freeform 27"/>
              <p:cNvSpPr>
                <a:spLocks/>
              </p:cNvSpPr>
              <p:nvPr/>
            </p:nvSpPr>
            <p:spPr bwMode="auto">
              <a:xfrm>
                <a:off x="5456238" y="3090863"/>
                <a:ext cx="809625" cy="674688"/>
              </a:xfrm>
              <a:custGeom>
                <a:avLst/>
                <a:gdLst>
                  <a:gd name="T0" fmla="*/ 0 w 510"/>
                  <a:gd name="T1" fmla="*/ 283 h 425"/>
                  <a:gd name="T2" fmla="*/ 0 w 510"/>
                  <a:gd name="T3" fmla="*/ 227 h 425"/>
                  <a:gd name="T4" fmla="*/ 0 w 510"/>
                  <a:gd name="T5" fmla="*/ 198 h 425"/>
                  <a:gd name="T6" fmla="*/ 28 w 510"/>
                  <a:gd name="T7" fmla="*/ 170 h 425"/>
                  <a:gd name="T8" fmla="*/ 85 w 510"/>
                  <a:gd name="T9" fmla="*/ 141 h 425"/>
                  <a:gd name="T10" fmla="*/ 170 w 510"/>
                  <a:gd name="T11" fmla="*/ 170 h 425"/>
                  <a:gd name="T12" fmla="*/ 198 w 510"/>
                  <a:gd name="T13" fmla="*/ 170 h 425"/>
                  <a:gd name="T14" fmla="*/ 198 w 510"/>
                  <a:gd name="T15" fmla="*/ 113 h 425"/>
                  <a:gd name="T16" fmla="*/ 255 w 510"/>
                  <a:gd name="T17" fmla="*/ 113 h 425"/>
                  <a:gd name="T18" fmla="*/ 255 w 510"/>
                  <a:gd name="T19" fmla="*/ 56 h 425"/>
                  <a:gd name="T20" fmla="*/ 340 w 510"/>
                  <a:gd name="T21" fmla="*/ 0 h 425"/>
                  <a:gd name="T22" fmla="*/ 397 w 510"/>
                  <a:gd name="T23" fmla="*/ 28 h 425"/>
                  <a:gd name="T24" fmla="*/ 397 w 510"/>
                  <a:gd name="T25" fmla="*/ 56 h 425"/>
                  <a:gd name="T26" fmla="*/ 340 w 510"/>
                  <a:gd name="T27" fmla="*/ 85 h 425"/>
                  <a:gd name="T28" fmla="*/ 340 w 510"/>
                  <a:gd name="T29" fmla="*/ 113 h 425"/>
                  <a:gd name="T30" fmla="*/ 397 w 510"/>
                  <a:gd name="T31" fmla="*/ 141 h 425"/>
                  <a:gd name="T32" fmla="*/ 453 w 510"/>
                  <a:gd name="T33" fmla="*/ 198 h 425"/>
                  <a:gd name="T34" fmla="*/ 453 w 510"/>
                  <a:gd name="T35" fmla="*/ 227 h 425"/>
                  <a:gd name="T36" fmla="*/ 425 w 510"/>
                  <a:gd name="T37" fmla="*/ 283 h 425"/>
                  <a:gd name="T38" fmla="*/ 482 w 510"/>
                  <a:gd name="T39" fmla="*/ 283 h 425"/>
                  <a:gd name="T40" fmla="*/ 510 w 510"/>
                  <a:gd name="T41" fmla="*/ 312 h 425"/>
                  <a:gd name="T42" fmla="*/ 453 w 510"/>
                  <a:gd name="T43" fmla="*/ 368 h 425"/>
                  <a:gd name="T44" fmla="*/ 425 w 510"/>
                  <a:gd name="T45" fmla="*/ 368 h 425"/>
                  <a:gd name="T46" fmla="*/ 397 w 510"/>
                  <a:gd name="T47" fmla="*/ 368 h 425"/>
                  <a:gd name="T48" fmla="*/ 340 w 510"/>
                  <a:gd name="T49" fmla="*/ 340 h 425"/>
                  <a:gd name="T50" fmla="*/ 340 w 510"/>
                  <a:gd name="T51" fmla="*/ 368 h 425"/>
                  <a:gd name="T52" fmla="*/ 312 w 510"/>
                  <a:gd name="T53" fmla="*/ 397 h 425"/>
                  <a:gd name="T54" fmla="*/ 255 w 510"/>
                  <a:gd name="T55" fmla="*/ 397 h 425"/>
                  <a:gd name="T56" fmla="*/ 226 w 510"/>
                  <a:gd name="T57" fmla="*/ 425 h 425"/>
                  <a:gd name="T58" fmla="*/ 198 w 510"/>
                  <a:gd name="T59" fmla="*/ 425 h 425"/>
                  <a:gd name="T60" fmla="*/ 170 w 510"/>
                  <a:gd name="T61" fmla="*/ 397 h 425"/>
                  <a:gd name="T62" fmla="*/ 113 w 510"/>
                  <a:gd name="T63" fmla="*/ 368 h 425"/>
                  <a:gd name="T64" fmla="*/ 56 w 510"/>
                  <a:gd name="T65" fmla="*/ 312 h 425"/>
                  <a:gd name="T66" fmla="*/ 0 w 510"/>
                  <a:gd name="T67" fmla="*/ 28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425">
                    <a:moveTo>
                      <a:pt x="0" y="283"/>
                    </a:moveTo>
                    <a:lnTo>
                      <a:pt x="0" y="227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85" y="141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113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97" y="56"/>
                    </a:lnTo>
                    <a:lnTo>
                      <a:pt x="340" y="85"/>
                    </a:lnTo>
                    <a:lnTo>
                      <a:pt x="340" y="113"/>
                    </a:lnTo>
                    <a:lnTo>
                      <a:pt x="397" y="141"/>
                    </a:lnTo>
                    <a:lnTo>
                      <a:pt x="453" y="198"/>
                    </a:lnTo>
                    <a:lnTo>
                      <a:pt x="453" y="227"/>
                    </a:lnTo>
                    <a:lnTo>
                      <a:pt x="425" y="283"/>
                    </a:lnTo>
                    <a:lnTo>
                      <a:pt x="482" y="283"/>
                    </a:lnTo>
                    <a:lnTo>
                      <a:pt x="510" y="312"/>
                    </a:lnTo>
                    <a:lnTo>
                      <a:pt x="453" y="368"/>
                    </a:lnTo>
                    <a:lnTo>
                      <a:pt x="425" y="368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12" y="397"/>
                    </a:lnTo>
                    <a:lnTo>
                      <a:pt x="255" y="397"/>
                    </a:lnTo>
                    <a:lnTo>
                      <a:pt x="226" y="425"/>
                    </a:lnTo>
                    <a:lnTo>
                      <a:pt x="198" y="425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56" y="312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3" name="Freeform 28"/>
              <p:cNvSpPr>
                <a:spLocks/>
              </p:cNvSpPr>
              <p:nvPr/>
            </p:nvSpPr>
            <p:spPr bwMode="auto">
              <a:xfrm>
                <a:off x="5230813" y="2686050"/>
                <a:ext cx="765175" cy="719138"/>
              </a:xfrm>
              <a:custGeom>
                <a:avLst/>
                <a:gdLst>
                  <a:gd name="T0" fmla="*/ 142 w 482"/>
                  <a:gd name="T1" fmla="*/ 453 h 453"/>
                  <a:gd name="T2" fmla="*/ 170 w 482"/>
                  <a:gd name="T3" fmla="*/ 425 h 453"/>
                  <a:gd name="T4" fmla="*/ 227 w 482"/>
                  <a:gd name="T5" fmla="*/ 396 h 453"/>
                  <a:gd name="T6" fmla="*/ 312 w 482"/>
                  <a:gd name="T7" fmla="*/ 425 h 453"/>
                  <a:gd name="T8" fmla="*/ 340 w 482"/>
                  <a:gd name="T9" fmla="*/ 425 h 453"/>
                  <a:gd name="T10" fmla="*/ 340 w 482"/>
                  <a:gd name="T11" fmla="*/ 368 h 453"/>
                  <a:gd name="T12" fmla="*/ 397 w 482"/>
                  <a:gd name="T13" fmla="*/ 368 h 453"/>
                  <a:gd name="T14" fmla="*/ 397 w 482"/>
                  <a:gd name="T15" fmla="*/ 311 h 453"/>
                  <a:gd name="T16" fmla="*/ 482 w 482"/>
                  <a:gd name="T17" fmla="*/ 255 h 453"/>
                  <a:gd name="T18" fmla="*/ 425 w 482"/>
                  <a:gd name="T19" fmla="*/ 226 h 453"/>
                  <a:gd name="T20" fmla="*/ 397 w 482"/>
                  <a:gd name="T21" fmla="*/ 198 h 453"/>
                  <a:gd name="T22" fmla="*/ 340 w 482"/>
                  <a:gd name="T23" fmla="*/ 170 h 453"/>
                  <a:gd name="T24" fmla="*/ 368 w 482"/>
                  <a:gd name="T25" fmla="*/ 85 h 453"/>
                  <a:gd name="T26" fmla="*/ 368 w 482"/>
                  <a:gd name="T27" fmla="*/ 28 h 453"/>
                  <a:gd name="T28" fmla="*/ 368 w 482"/>
                  <a:gd name="T29" fmla="*/ 0 h 453"/>
                  <a:gd name="T30" fmla="*/ 312 w 482"/>
                  <a:gd name="T31" fmla="*/ 0 h 453"/>
                  <a:gd name="T32" fmla="*/ 255 w 482"/>
                  <a:gd name="T33" fmla="*/ 56 h 453"/>
                  <a:gd name="T34" fmla="*/ 255 w 482"/>
                  <a:gd name="T35" fmla="*/ 85 h 453"/>
                  <a:gd name="T36" fmla="*/ 198 w 482"/>
                  <a:gd name="T37" fmla="*/ 113 h 453"/>
                  <a:gd name="T38" fmla="*/ 198 w 482"/>
                  <a:gd name="T39" fmla="*/ 141 h 453"/>
                  <a:gd name="T40" fmla="*/ 113 w 482"/>
                  <a:gd name="T41" fmla="*/ 170 h 453"/>
                  <a:gd name="T42" fmla="*/ 113 w 482"/>
                  <a:gd name="T43" fmla="*/ 198 h 453"/>
                  <a:gd name="T44" fmla="*/ 85 w 482"/>
                  <a:gd name="T45" fmla="*/ 198 h 453"/>
                  <a:gd name="T46" fmla="*/ 0 w 482"/>
                  <a:gd name="T47" fmla="*/ 170 h 453"/>
                  <a:gd name="T48" fmla="*/ 0 w 482"/>
                  <a:gd name="T49" fmla="*/ 198 h 453"/>
                  <a:gd name="T50" fmla="*/ 28 w 482"/>
                  <a:gd name="T51" fmla="*/ 255 h 453"/>
                  <a:gd name="T52" fmla="*/ 85 w 482"/>
                  <a:gd name="T53" fmla="*/ 368 h 453"/>
                  <a:gd name="T54" fmla="*/ 113 w 482"/>
                  <a:gd name="T55" fmla="*/ 368 h 453"/>
                  <a:gd name="T56" fmla="*/ 142 w 482"/>
                  <a:gd name="T57" fmla="*/ 368 h 453"/>
                  <a:gd name="T58" fmla="*/ 113 w 482"/>
                  <a:gd name="T59" fmla="*/ 425 h 453"/>
                  <a:gd name="T60" fmla="*/ 142 w 482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453">
                    <a:moveTo>
                      <a:pt x="142" y="453"/>
                    </a:moveTo>
                    <a:lnTo>
                      <a:pt x="170" y="425"/>
                    </a:lnTo>
                    <a:lnTo>
                      <a:pt x="227" y="396"/>
                    </a:lnTo>
                    <a:lnTo>
                      <a:pt x="312" y="425"/>
                    </a:lnTo>
                    <a:lnTo>
                      <a:pt x="340" y="425"/>
                    </a:lnTo>
                    <a:lnTo>
                      <a:pt x="340" y="368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482" y="255"/>
                    </a:lnTo>
                    <a:lnTo>
                      <a:pt x="425" y="226"/>
                    </a:lnTo>
                    <a:lnTo>
                      <a:pt x="397" y="198"/>
                    </a:lnTo>
                    <a:lnTo>
                      <a:pt x="340" y="170"/>
                    </a:lnTo>
                    <a:lnTo>
                      <a:pt x="368" y="85"/>
                    </a:lnTo>
                    <a:lnTo>
                      <a:pt x="368" y="28"/>
                    </a:lnTo>
                    <a:lnTo>
                      <a:pt x="368" y="0"/>
                    </a:lnTo>
                    <a:lnTo>
                      <a:pt x="312" y="0"/>
                    </a:lnTo>
                    <a:lnTo>
                      <a:pt x="255" y="56"/>
                    </a:lnTo>
                    <a:lnTo>
                      <a:pt x="255" y="85"/>
                    </a:lnTo>
                    <a:lnTo>
                      <a:pt x="198" y="113"/>
                    </a:lnTo>
                    <a:lnTo>
                      <a:pt x="198" y="141"/>
                    </a:lnTo>
                    <a:lnTo>
                      <a:pt x="113" y="170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0" y="170"/>
                    </a:lnTo>
                    <a:lnTo>
                      <a:pt x="0" y="198"/>
                    </a:lnTo>
                    <a:lnTo>
                      <a:pt x="28" y="255"/>
                    </a:lnTo>
                    <a:lnTo>
                      <a:pt x="85" y="368"/>
                    </a:lnTo>
                    <a:lnTo>
                      <a:pt x="113" y="368"/>
                    </a:lnTo>
                    <a:lnTo>
                      <a:pt x="142" y="368"/>
                    </a:lnTo>
                    <a:lnTo>
                      <a:pt x="113" y="425"/>
                    </a:lnTo>
                    <a:lnTo>
                      <a:pt x="142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4" name="Freeform 29"/>
              <p:cNvSpPr>
                <a:spLocks/>
              </p:cNvSpPr>
              <p:nvPr/>
            </p:nvSpPr>
            <p:spPr bwMode="auto">
              <a:xfrm>
                <a:off x="4465638" y="4351338"/>
                <a:ext cx="765175" cy="1304925"/>
              </a:xfrm>
              <a:custGeom>
                <a:avLst/>
                <a:gdLst>
                  <a:gd name="T0" fmla="*/ 340 w 482"/>
                  <a:gd name="T1" fmla="*/ 56 h 822"/>
                  <a:gd name="T2" fmla="*/ 340 w 482"/>
                  <a:gd name="T3" fmla="*/ 85 h 822"/>
                  <a:gd name="T4" fmla="*/ 369 w 482"/>
                  <a:gd name="T5" fmla="*/ 113 h 822"/>
                  <a:gd name="T6" fmla="*/ 369 w 482"/>
                  <a:gd name="T7" fmla="*/ 198 h 822"/>
                  <a:gd name="T8" fmla="*/ 397 w 482"/>
                  <a:gd name="T9" fmla="*/ 198 h 822"/>
                  <a:gd name="T10" fmla="*/ 397 w 482"/>
                  <a:gd name="T11" fmla="*/ 255 h 822"/>
                  <a:gd name="T12" fmla="*/ 425 w 482"/>
                  <a:gd name="T13" fmla="*/ 311 h 822"/>
                  <a:gd name="T14" fmla="*/ 425 w 482"/>
                  <a:gd name="T15" fmla="*/ 340 h 822"/>
                  <a:gd name="T16" fmla="*/ 425 w 482"/>
                  <a:gd name="T17" fmla="*/ 368 h 822"/>
                  <a:gd name="T18" fmla="*/ 454 w 482"/>
                  <a:gd name="T19" fmla="*/ 368 h 822"/>
                  <a:gd name="T20" fmla="*/ 482 w 482"/>
                  <a:gd name="T21" fmla="*/ 396 h 822"/>
                  <a:gd name="T22" fmla="*/ 425 w 482"/>
                  <a:gd name="T23" fmla="*/ 425 h 822"/>
                  <a:gd name="T24" fmla="*/ 454 w 482"/>
                  <a:gd name="T25" fmla="*/ 510 h 822"/>
                  <a:gd name="T26" fmla="*/ 425 w 482"/>
                  <a:gd name="T27" fmla="*/ 538 h 822"/>
                  <a:gd name="T28" fmla="*/ 454 w 482"/>
                  <a:gd name="T29" fmla="*/ 623 h 822"/>
                  <a:gd name="T30" fmla="*/ 425 w 482"/>
                  <a:gd name="T31" fmla="*/ 680 h 822"/>
                  <a:gd name="T32" fmla="*/ 369 w 482"/>
                  <a:gd name="T33" fmla="*/ 680 h 822"/>
                  <a:gd name="T34" fmla="*/ 312 w 482"/>
                  <a:gd name="T35" fmla="*/ 765 h 822"/>
                  <a:gd name="T36" fmla="*/ 340 w 482"/>
                  <a:gd name="T37" fmla="*/ 793 h 822"/>
                  <a:gd name="T38" fmla="*/ 283 w 482"/>
                  <a:gd name="T39" fmla="*/ 822 h 822"/>
                  <a:gd name="T40" fmla="*/ 255 w 482"/>
                  <a:gd name="T41" fmla="*/ 793 h 822"/>
                  <a:gd name="T42" fmla="*/ 198 w 482"/>
                  <a:gd name="T43" fmla="*/ 822 h 822"/>
                  <a:gd name="T44" fmla="*/ 170 w 482"/>
                  <a:gd name="T45" fmla="*/ 793 h 822"/>
                  <a:gd name="T46" fmla="*/ 227 w 482"/>
                  <a:gd name="T47" fmla="*/ 737 h 822"/>
                  <a:gd name="T48" fmla="*/ 170 w 482"/>
                  <a:gd name="T49" fmla="*/ 708 h 822"/>
                  <a:gd name="T50" fmla="*/ 142 w 482"/>
                  <a:gd name="T51" fmla="*/ 652 h 822"/>
                  <a:gd name="T52" fmla="*/ 113 w 482"/>
                  <a:gd name="T53" fmla="*/ 566 h 822"/>
                  <a:gd name="T54" fmla="*/ 170 w 482"/>
                  <a:gd name="T55" fmla="*/ 566 h 822"/>
                  <a:gd name="T56" fmla="*/ 142 w 482"/>
                  <a:gd name="T57" fmla="*/ 538 h 822"/>
                  <a:gd name="T58" fmla="*/ 142 w 482"/>
                  <a:gd name="T59" fmla="*/ 510 h 822"/>
                  <a:gd name="T60" fmla="*/ 85 w 482"/>
                  <a:gd name="T61" fmla="*/ 481 h 822"/>
                  <a:gd name="T62" fmla="*/ 57 w 482"/>
                  <a:gd name="T63" fmla="*/ 425 h 822"/>
                  <a:gd name="T64" fmla="*/ 85 w 482"/>
                  <a:gd name="T65" fmla="*/ 368 h 822"/>
                  <a:gd name="T66" fmla="*/ 57 w 482"/>
                  <a:gd name="T67" fmla="*/ 283 h 822"/>
                  <a:gd name="T68" fmla="*/ 57 w 482"/>
                  <a:gd name="T69" fmla="*/ 198 h 822"/>
                  <a:gd name="T70" fmla="*/ 0 w 482"/>
                  <a:gd name="T71" fmla="*/ 170 h 822"/>
                  <a:gd name="T72" fmla="*/ 28 w 482"/>
                  <a:gd name="T73" fmla="*/ 141 h 822"/>
                  <a:gd name="T74" fmla="*/ 57 w 482"/>
                  <a:gd name="T75" fmla="*/ 170 h 822"/>
                  <a:gd name="T76" fmla="*/ 85 w 482"/>
                  <a:gd name="T77" fmla="*/ 141 h 822"/>
                  <a:gd name="T78" fmla="*/ 113 w 482"/>
                  <a:gd name="T79" fmla="*/ 170 h 822"/>
                  <a:gd name="T80" fmla="*/ 142 w 482"/>
                  <a:gd name="T81" fmla="*/ 141 h 822"/>
                  <a:gd name="T82" fmla="*/ 170 w 482"/>
                  <a:gd name="T83" fmla="*/ 56 h 822"/>
                  <a:gd name="T84" fmla="*/ 227 w 482"/>
                  <a:gd name="T85" fmla="*/ 56 h 822"/>
                  <a:gd name="T86" fmla="*/ 283 w 482"/>
                  <a:gd name="T87" fmla="*/ 0 h 822"/>
                  <a:gd name="T88" fmla="*/ 283 w 482"/>
                  <a:gd name="T89" fmla="*/ 56 h 822"/>
                  <a:gd name="T90" fmla="*/ 340 w 482"/>
                  <a:gd name="T91" fmla="*/ 56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82" h="822">
                    <a:moveTo>
                      <a:pt x="340" y="56"/>
                    </a:moveTo>
                    <a:lnTo>
                      <a:pt x="340" y="85"/>
                    </a:lnTo>
                    <a:lnTo>
                      <a:pt x="369" y="113"/>
                    </a:lnTo>
                    <a:lnTo>
                      <a:pt x="369" y="198"/>
                    </a:lnTo>
                    <a:lnTo>
                      <a:pt x="397" y="198"/>
                    </a:lnTo>
                    <a:lnTo>
                      <a:pt x="397" y="255"/>
                    </a:lnTo>
                    <a:lnTo>
                      <a:pt x="425" y="311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54" y="368"/>
                    </a:lnTo>
                    <a:lnTo>
                      <a:pt x="482" y="396"/>
                    </a:lnTo>
                    <a:lnTo>
                      <a:pt x="425" y="425"/>
                    </a:lnTo>
                    <a:lnTo>
                      <a:pt x="454" y="510"/>
                    </a:lnTo>
                    <a:lnTo>
                      <a:pt x="425" y="538"/>
                    </a:lnTo>
                    <a:lnTo>
                      <a:pt x="454" y="623"/>
                    </a:lnTo>
                    <a:lnTo>
                      <a:pt x="425" y="680"/>
                    </a:lnTo>
                    <a:lnTo>
                      <a:pt x="369" y="680"/>
                    </a:lnTo>
                    <a:lnTo>
                      <a:pt x="312" y="765"/>
                    </a:lnTo>
                    <a:lnTo>
                      <a:pt x="340" y="793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198" y="822"/>
                    </a:lnTo>
                    <a:lnTo>
                      <a:pt x="170" y="793"/>
                    </a:lnTo>
                    <a:lnTo>
                      <a:pt x="227" y="737"/>
                    </a:lnTo>
                    <a:lnTo>
                      <a:pt x="170" y="708"/>
                    </a:lnTo>
                    <a:lnTo>
                      <a:pt x="142" y="652"/>
                    </a:lnTo>
                    <a:lnTo>
                      <a:pt x="113" y="566"/>
                    </a:lnTo>
                    <a:lnTo>
                      <a:pt x="170" y="566"/>
                    </a:lnTo>
                    <a:lnTo>
                      <a:pt x="142" y="538"/>
                    </a:lnTo>
                    <a:lnTo>
                      <a:pt x="142" y="510"/>
                    </a:lnTo>
                    <a:lnTo>
                      <a:pt x="85" y="481"/>
                    </a:lnTo>
                    <a:lnTo>
                      <a:pt x="57" y="425"/>
                    </a:lnTo>
                    <a:lnTo>
                      <a:pt x="85" y="368"/>
                    </a:lnTo>
                    <a:lnTo>
                      <a:pt x="57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8" y="141"/>
                    </a:lnTo>
                    <a:lnTo>
                      <a:pt x="57" y="170"/>
                    </a:lnTo>
                    <a:lnTo>
                      <a:pt x="85" y="141"/>
                    </a:lnTo>
                    <a:lnTo>
                      <a:pt x="113" y="170"/>
                    </a:lnTo>
                    <a:lnTo>
                      <a:pt x="142" y="141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6" name="Freeform 31"/>
              <p:cNvSpPr>
                <a:spLocks/>
              </p:cNvSpPr>
              <p:nvPr/>
            </p:nvSpPr>
            <p:spPr bwMode="auto">
              <a:xfrm>
                <a:off x="4960938" y="4214813"/>
                <a:ext cx="360363" cy="450850"/>
              </a:xfrm>
              <a:custGeom>
                <a:avLst/>
                <a:gdLst>
                  <a:gd name="T0" fmla="*/ 85 w 227"/>
                  <a:gd name="T1" fmla="*/ 0 h 284"/>
                  <a:gd name="T2" fmla="*/ 113 w 227"/>
                  <a:gd name="T3" fmla="*/ 0 h 284"/>
                  <a:gd name="T4" fmla="*/ 142 w 227"/>
                  <a:gd name="T5" fmla="*/ 57 h 284"/>
                  <a:gd name="T6" fmla="*/ 170 w 227"/>
                  <a:gd name="T7" fmla="*/ 29 h 284"/>
                  <a:gd name="T8" fmla="*/ 227 w 227"/>
                  <a:gd name="T9" fmla="*/ 57 h 284"/>
                  <a:gd name="T10" fmla="*/ 198 w 227"/>
                  <a:gd name="T11" fmla="*/ 86 h 284"/>
                  <a:gd name="T12" fmla="*/ 227 w 227"/>
                  <a:gd name="T13" fmla="*/ 114 h 284"/>
                  <a:gd name="T14" fmla="*/ 198 w 227"/>
                  <a:gd name="T15" fmla="*/ 199 h 284"/>
                  <a:gd name="T16" fmla="*/ 227 w 227"/>
                  <a:gd name="T17" fmla="*/ 227 h 284"/>
                  <a:gd name="T18" fmla="*/ 142 w 227"/>
                  <a:gd name="T19" fmla="*/ 227 h 284"/>
                  <a:gd name="T20" fmla="*/ 142 w 227"/>
                  <a:gd name="T21" fmla="*/ 256 h 284"/>
                  <a:gd name="T22" fmla="*/ 85 w 227"/>
                  <a:gd name="T23" fmla="*/ 284 h 284"/>
                  <a:gd name="T24" fmla="*/ 57 w 227"/>
                  <a:gd name="T25" fmla="*/ 284 h 284"/>
                  <a:gd name="T26" fmla="*/ 57 w 227"/>
                  <a:gd name="T27" fmla="*/ 199 h 284"/>
                  <a:gd name="T28" fmla="*/ 28 w 227"/>
                  <a:gd name="T29" fmla="*/ 171 h 284"/>
                  <a:gd name="T30" fmla="*/ 28 w 227"/>
                  <a:gd name="T31" fmla="*/ 142 h 284"/>
                  <a:gd name="T32" fmla="*/ 0 w 227"/>
                  <a:gd name="T33" fmla="*/ 86 h 284"/>
                  <a:gd name="T34" fmla="*/ 57 w 227"/>
                  <a:gd name="T35" fmla="*/ 86 h 284"/>
                  <a:gd name="T36" fmla="*/ 28 w 227"/>
                  <a:gd name="T37" fmla="*/ 29 h 284"/>
                  <a:gd name="T38" fmla="*/ 28 w 227"/>
                  <a:gd name="T39" fmla="*/ 0 h 284"/>
                  <a:gd name="T40" fmla="*/ 85 w 227"/>
                  <a:gd name="T4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7" h="284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70" y="29"/>
                    </a:lnTo>
                    <a:lnTo>
                      <a:pt x="227" y="57"/>
                    </a:lnTo>
                    <a:lnTo>
                      <a:pt x="198" y="86"/>
                    </a:lnTo>
                    <a:lnTo>
                      <a:pt x="227" y="114"/>
                    </a:lnTo>
                    <a:lnTo>
                      <a:pt x="198" y="199"/>
                    </a:lnTo>
                    <a:lnTo>
                      <a:pt x="227" y="227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57" y="199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86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" name="Freeform 32"/>
              <p:cNvSpPr>
                <a:spLocks/>
              </p:cNvSpPr>
              <p:nvPr/>
            </p:nvSpPr>
            <p:spPr bwMode="auto">
              <a:xfrm>
                <a:off x="5951538" y="4530725"/>
                <a:ext cx="854075" cy="1035050"/>
              </a:xfrm>
              <a:custGeom>
                <a:avLst/>
                <a:gdLst>
                  <a:gd name="T0" fmla="*/ 113 w 538"/>
                  <a:gd name="T1" fmla="*/ 453 h 652"/>
                  <a:gd name="T2" fmla="*/ 141 w 538"/>
                  <a:gd name="T3" fmla="*/ 425 h 652"/>
                  <a:gd name="T4" fmla="*/ 85 w 538"/>
                  <a:gd name="T5" fmla="*/ 397 h 652"/>
                  <a:gd name="T6" fmla="*/ 28 w 538"/>
                  <a:gd name="T7" fmla="*/ 312 h 652"/>
                  <a:gd name="T8" fmla="*/ 0 w 538"/>
                  <a:gd name="T9" fmla="*/ 198 h 652"/>
                  <a:gd name="T10" fmla="*/ 56 w 538"/>
                  <a:gd name="T11" fmla="*/ 170 h 652"/>
                  <a:gd name="T12" fmla="*/ 56 w 538"/>
                  <a:gd name="T13" fmla="*/ 227 h 652"/>
                  <a:gd name="T14" fmla="*/ 113 w 538"/>
                  <a:gd name="T15" fmla="*/ 227 h 652"/>
                  <a:gd name="T16" fmla="*/ 141 w 538"/>
                  <a:gd name="T17" fmla="*/ 170 h 652"/>
                  <a:gd name="T18" fmla="*/ 255 w 538"/>
                  <a:gd name="T19" fmla="*/ 142 h 652"/>
                  <a:gd name="T20" fmla="*/ 311 w 538"/>
                  <a:gd name="T21" fmla="*/ 57 h 652"/>
                  <a:gd name="T22" fmla="*/ 340 w 538"/>
                  <a:gd name="T23" fmla="*/ 57 h 652"/>
                  <a:gd name="T24" fmla="*/ 453 w 538"/>
                  <a:gd name="T25" fmla="*/ 28 h 652"/>
                  <a:gd name="T26" fmla="*/ 481 w 538"/>
                  <a:gd name="T27" fmla="*/ 0 h 652"/>
                  <a:gd name="T28" fmla="*/ 510 w 538"/>
                  <a:gd name="T29" fmla="*/ 57 h 652"/>
                  <a:gd name="T30" fmla="*/ 538 w 538"/>
                  <a:gd name="T31" fmla="*/ 85 h 652"/>
                  <a:gd name="T32" fmla="*/ 510 w 538"/>
                  <a:gd name="T33" fmla="*/ 113 h 652"/>
                  <a:gd name="T34" fmla="*/ 538 w 538"/>
                  <a:gd name="T35" fmla="*/ 142 h 652"/>
                  <a:gd name="T36" fmla="*/ 510 w 538"/>
                  <a:gd name="T37" fmla="*/ 142 h 652"/>
                  <a:gd name="T38" fmla="*/ 538 w 538"/>
                  <a:gd name="T39" fmla="*/ 170 h 652"/>
                  <a:gd name="T40" fmla="*/ 481 w 538"/>
                  <a:gd name="T41" fmla="*/ 255 h 652"/>
                  <a:gd name="T42" fmla="*/ 481 w 538"/>
                  <a:gd name="T43" fmla="*/ 283 h 652"/>
                  <a:gd name="T44" fmla="*/ 425 w 538"/>
                  <a:gd name="T45" fmla="*/ 312 h 652"/>
                  <a:gd name="T46" fmla="*/ 425 w 538"/>
                  <a:gd name="T47" fmla="*/ 368 h 652"/>
                  <a:gd name="T48" fmla="*/ 453 w 538"/>
                  <a:gd name="T49" fmla="*/ 397 h 652"/>
                  <a:gd name="T50" fmla="*/ 481 w 538"/>
                  <a:gd name="T51" fmla="*/ 397 h 652"/>
                  <a:gd name="T52" fmla="*/ 510 w 538"/>
                  <a:gd name="T53" fmla="*/ 425 h 652"/>
                  <a:gd name="T54" fmla="*/ 453 w 538"/>
                  <a:gd name="T55" fmla="*/ 510 h 652"/>
                  <a:gd name="T56" fmla="*/ 368 w 538"/>
                  <a:gd name="T57" fmla="*/ 595 h 652"/>
                  <a:gd name="T58" fmla="*/ 311 w 538"/>
                  <a:gd name="T59" fmla="*/ 595 h 652"/>
                  <a:gd name="T60" fmla="*/ 283 w 538"/>
                  <a:gd name="T61" fmla="*/ 652 h 652"/>
                  <a:gd name="T62" fmla="*/ 255 w 538"/>
                  <a:gd name="T63" fmla="*/ 595 h 652"/>
                  <a:gd name="T64" fmla="*/ 141 w 538"/>
                  <a:gd name="T65" fmla="*/ 510 h 652"/>
                  <a:gd name="T66" fmla="*/ 113 w 538"/>
                  <a:gd name="T67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8" h="652">
                    <a:moveTo>
                      <a:pt x="113" y="453"/>
                    </a:moveTo>
                    <a:lnTo>
                      <a:pt x="141" y="425"/>
                    </a:lnTo>
                    <a:lnTo>
                      <a:pt x="85" y="397"/>
                    </a:lnTo>
                    <a:lnTo>
                      <a:pt x="28" y="312"/>
                    </a:lnTo>
                    <a:lnTo>
                      <a:pt x="0" y="198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41" y="170"/>
                    </a:lnTo>
                    <a:lnTo>
                      <a:pt x="255" y="142"/>
                    </a:lnTo>
                    <a:lnTo>
                      <a:pt x="311" y="57"/>
                    </a:lnTo>
                    <a:lnTo>
                      <a:pt x="340" y="57"/>
                    </a:lnTo>
                    <a:lnTo>
                      <a:pt x="453" y="28"/>
                    </a:lnTo>
                    <a:lnTo>
                      <a:pt x="481" y="0"/>
                    </a:lnTo>
                    <a:lnTo>
                      <a:pt x="510" y="57"/>
                    </a:lnTo>
                    <a:lnTo>
                      <a:pt x="538" y="85"/>
                    </a:lnTo>
                    <a:lnTo>
                      <a:pt x="510" y="113"/>
                    </a:lnTo>
                    <a:lnTo>
                      <a:pt x="538" y="142"/>
                    </a:lnTo>
                    <a:lnTo>
                      <a:pt x="510" y="142"/>
                    </a:lnTo>
                    <a:lnTo>
                      <a:pt x="538" y="170"/>
                    </a:lnTo>
                    <a:lnTo>
                      <a:pt x="481" y="255"/>
                    </a:lnTo>
                    <a:lnTo>
                      <a:pt x="481" y="283"/>
                    </a:lnTo>
                    <a:lnTo>
                      <a:pt x="425" y="312"/>
                    </a:lnTo>
                    <a:lnTo>
                      <a:pt x="425" y="368"/>
                    </a:lnTo>
                    <a:lnTo>
                      <a:pt x="453" y="397"/>
                    </a:lnTo>
                    <a:lnTo>
                      <a:pt x="481" y="397"/>
                    </a:lnTo>
                    <a:lnTo>
                      <a:pt x="510" y="425"/>
                    </a:lnTo>
                    <a:lnTo>
                      <a:pt x="453" y="510"/>
                    </a:lnTo>
                    <a:lnTo>
                      <a:pt x="368" y="595"/>
                    </a:lnTo>
                    <a:lnTo>
                      <a:pt x="311" y="595"/>
                    </a:lnTo>
                    <a:lnTo>
                      <a:pt x="283" y="652"/>
                    </a:lnTo>
                    <a:lnTo>
                      <a:pt x="255" y="595"/>
                    </a:lnTo>
                    <a:lnTo>
                      <a:pt x="141" y="510"/>
                    </a:lnTo>
                    <a:lnTo>
                      <a:pt x="113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8" name="Freeform 33"/>
              <p:cNvSpPr>
                <a:spLocks/>
              </p:cNvSpPr>
              <p:nvPr/>
            </p:nvSpPr>
            <p:spPr bwMode="auto">
              <a:xfrm>
                <a:off x="5140326" y="4125913"/>
                <a:ext cx="1304925" cy="1214438"/>
              </a:xfrm>
              <a:custGeom>
                <a:avLst/>
                <a:gdLst>
                  <a:gd name="T0" fmla="*/ 822 w 822"/>
                  <a:gd name="T1" fmla="*/ 312 h 765"/>
                  <a:gd name="T2" fmla="*/ 766 w 822"/>
                  <a:gd name="T3" fmla="*/ 397 h 765"/>
                  <a:gd name="T4" fmla="*/ 652 w 822"/>
                  <a:gd name="T5" fmla="*/ 425 h 765"/>
                  <a:gd name="T6" fmla="*/ 624 w 822"/>
                  <a:gd name="T7" fmla="*/ 482 h 765"/>
                  <a:gd name="T8" fmla="*/ 567 w 822"/>
                  <a:gd name="T9" fmla="*/ 482 h 765"/>
                  <a:gd name="T10" fmla="*/ 567 w 822"/>
                  <a:gd name="T11" fmla="*/ 425 h 765"/>
                  <a:gd name="T12" fmla="*/ 511 w 822"/>
                  <a:gd name="T13" fmla="*/ 453 h 765"/>
                  <a:gd name="T14" fmla="*/ 539 w 822"/>
                  <a:gd name="T15" fmla="*/ 567 h 765"/>
                  <a:gd name="T16" fmla="*/ 596 w 822"/>
                  <a:gd name="T17" fmla="*/ 652 h 765"/>
                  <a:gd name="T18" fmla="*/ 652 w 822"/>
                  <a:gd name="T19" fmla="*/ 680 h 765"/>
                  <a:gd name="T20" fmla="*/ 624 w 822"/>
                  <a:gd name="T21" fmla="*/ 708 h 765"/>
                  <a:gd name="T22" fmla="*/ 596 w 822"/>
                  <a:gd name="T23" fmla="*/ 708 h 765"/>
                  <a:gd name="T24" fmla="*/ 539 w 822"/>
                  <a:gd name="T25" fmla="*/ 652 h 765"/>
                  <a:gd name="T26" fmla="*/ 511 w 822"/>
                  <a:gd name="T27" fmla="*/ 652 h 765"/>
                  <a:gd name="T28" fmla="*/ 482 w 822"/>
                  <a:gd name="T29" fmla="*/ 623 h 765"/>
                  <a:gd name="T30" fmla="*/ 454 w 822"/>
                  <a:gd name="T31" fmla="*/ 680 h 765"/>
                  <a:gd name="T32" fmla="*/ 369 w 822"/>
                  <a:gd name="T33" fmla="*/ 680 h 765"/>
                  <a:gd name="T34" fmla="*/ 284 w 822"/>
                  <a:gd name="T35" fmla="*/ 623 h 765"/>
                  <a:gd name="T36" fmla="*/ 255 w 822"/>
                  <a:gd name="T37" fmla="*/ 680 h 765"/>
                  <a:gd name="T38" fmla="*/ 227 w 822"/>
                  <a:gd name="T39" fmla="*/ 652 h 765"/>
                  <a:gd name="T40" fmla="*/ 114 w 822"/>
                  <a:gd name="T41" fmla="*/ 708 h 765"/>
                  <a:gd name="T42" fmla="*/ 29 w 822"/>
                  <a:gd name="T43" fmla="*/ 765 h 765"/>
                  <a:gd name="T44" fmla="*/ 0 w 822"/>
                  <a:gd name="T45" fmla="*/ 680 h 765"/>
                  <a:gd name="T46" fmla="*/ 29 w 822"/>
                  <a:gd name="T47" fmla="*/ 652 h 765"/>
                  <a:gd name="T48" fmla="*/ 0 w 822"/>
                  <a:gd name="T49" fmla="*/ 567 h 765"/>
                  <a:gd name="T50" fmla="*/ 57 w 822"/>
                  <a:gd name="T51" fmla="*/ 538 h 765"/>
                  <a:gd name="T52" fmla="*/ 114 w 822"/>
                  <a:gd name="T53" fmla="*/ 538 h 765"/>
                  <a:gd name="T54" fmla="*/ 227 w 822"/>
                  <a:gd name="T55" fmla="*/ 453 h 765"/>
                  <a:gd name="T56" fmla="*/ 170 w 822"/>
                  <a:gd name="T57" fmla="*/ 425 h 765"/>
                  <a:gd name="T58" fmla="*/ 170 w 822"/>
                  <a:gd name="T59" fmla="*/ 397 h 765"/>
                  <a:gd name="T60" fmla="*/ 199 w 822"/>
                  <a:gd name="T61" fmla="*/ 397 h 765"/>
                  <a:gd name="T62" fmla="*/ 199 w 822"/>
                  <a:gd name="T63" fmla="*/ 340 h 765"/>
                  <a:gd name="T64" fmla="*/ 227 w 822"/>
                  <a:gd name="T65" fmla="*/ 283 h 765"/>
                  <a:gd name="T66" fmla="*/ 284 w 822"/>
                  <a:gd name="T67" fmla="*/ 340 h 765"/>
                  <a:gd name="T68" fmla="*/ 312 w 822"/>
                  <a:gd name="T69" fmla="*/ 283 h 765"/>
                  <a:gd name="T70" fmla="*/ 340 w 822"/>
                  <a:gd name="T71" fmla="*/ 283 h 765"/>
                  <a:gd name="T72" fmla="*/ 369 w 822"/>
                  <a:gd name="T73" fmla="*/ 340 h 765"/>
                  <a:gd name="T74" fmla="*/ 425 w 822"/>
                  <a:gd name="T75" fmla="*/ 368 h 765"/>
                  <a:gd name="T76" fmla="*/ 454 w 822"/>
                  <a:gd name="T77" fmla="*/ 312 h 765"/>
                  <a:gd name="T78" fmla="*/ 425 w 822"/>
                  <a:gd name="T79" fmla="*/ 255 h 765"/>
                  <a:gd name="T80" fmla="*/ 425 w 822"/>
                  <a:gd name="T81" fmla="*/ 227 h 765"/>
                  <a:gd name="T82" fmla="*/ 454 w 822"/>
                  <a:gd name="T83" fmla="*/ 198 h 765"/>
                  <a:gd name="T84" fmla="*/ 482 w 822"/>
                  <a:gd name="T85" fmla="*/ 198 h 765"/>
                  <a:gd name="T86" fmla="*/ 539 w 822"/>
                  <a:gd name="T87" fmla="*/ 170 h 765"/>
                  <a:gd name="T88" fmla="*/ 539 w 822"/>
                  <a:gd name="T89" fmla="*/ 113 h 765"/>
                  <a:gd name="T90" fmla="*/ 567 w 822"/>
                  <a:gd name="T91" fmla="*/ 85 h 765"/>
                  <a:gd name="T92" fmla="*/ 596 w 822"/>
                  <a:gd name="T93" fmla="*/ 85 h 765"/>
                  <a:gd name="T94" fmla="*/ 624 w 822"/>
                  <a:gd name="T95" fmla="*/ 0 h 765"/>
                  <a:gd name="T96" fmla="*/ 681 w 822"/>
                  <a:gd name="T97" fmla="*/ 56 h 765"/>
                  <a:gd name="T98" fmla="*/ 681 w 822"/>
                  <a:gd name="T99" fmla="*/ 85 h 765"/>
                  <a:gd name="T100" fmla="*/ 737 w 822"/>
                  <a:gd name="T101" fmla="*/ 142 h 765"/>
                  <a:gd name="T102" fmla="*/ 766 w 822"/>
                  <a:gd name="T103" fmla="*/ 170 h 765"/>
                  <a:gd name="T104" fmla="*/ 766 w 822"/>
                  <a:gd name="T105" fmla="*/ 227 h 765"/>
                  <a:gd name="T106" fmla="*/ 794 w 822"/>
                  <a:gd name="T107" fmla="*/ 227 h 765"/>
                  <a:gd name="T108" fmla="*/ 822 w 822"/>
                  <a:gd name="T109" fmla="*/ 31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2" h="765">
                    <a:moveTo>
                      <a:pt x="822" y="312"/>
                    </a:moveTo>
                    <a:lnTo>
                      <a:pt x="766" y="397"/>
                    </a:lnTo>
                    <a:lnTo>
                      <a:pt x="652" y="425"/>
                    </a:lnTo>
                    <a:lnTo>
                      <a:pt x="624" y="482"/>
                    </a:lnTo>
                    <a:lnTo>
                      <a:pt x="567" y="482"/>
                    </a:lnTo>
                    <a:lnTo>
                      <a:pt x="567" y="425"/>
                    </a:lnTo>
                    <a:lnTo>
                      <a:pt x="511" y="453"/>
                    </a:lnTo>
                    <a:lnTo>
                      <a:pt x="539" y="567"/>
                    </a:lnTo>
                    <a:lnTo>
                      <a:pt x="596" y="652"/>
                    </a:lnTo>
                    <a:lnTo>
                      <a:pt x="652" y="680"/>
                    </a:lnTo>
                    <a:lnTo>
                      <a:pt x="624" y="708"/>
                    </a:lnTo>
                    <a:lnTo>
                      <a:pt x="596" y="708"/>
                    </a:lnTo>
                    <a:lnTo>
                      <a:pt x="539" y="652"/>
                    </a:lnTo>
                    <a:lnTo>
                      <a:pt x="511" y="652"/>
                    </a:lnTo>
                    <a:lnTo>
                      <a:pt x="482" y="623"/>
                    </a:lnTo>
                    <a:lnTo>
                      <a:pt x="454" y="680"/>
                    </a:lnTo>
                    <a:lnTo>
                      <a:pt x="369" y="680"/>
                    </a:lnTo>
                    <a:lnTo>
                      <a:pt x="284" y="623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114" y="708"/>
                    </a:lnTo>
                    <a:lnTo>
                      <a:pt x="29" y="765"/>
                    </a:lnTo>
                    <a:lnTo>
                      <a:pt x="0" y="680"/>
                    </a:lnTo>
                    <a:lnTo>
                      <a:pt x="29" y="652"/>
                    </a:lnTo>
                    <a:lnTo>
                      <a:pt x="0" y="567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69" y="340"/>
                    </a:lnTo>
                    <a:lnTo>
                      <a:pt x="425" y="368"/>
                    </a:lnTo>
                    <a:lnTo>
                      <a:pt x="454" y="312"/>
                    </a:lnTo>
                    <a:lnTo>
                      <a:pt x="425" y="255"/>
                    </a:lnTo>
                    <a:lnTo>
                      <a:pt x="425" y="227"/>
                    </a:lnTo>
                    <a:lnTo>
                      <a:pt x="454" y="198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596" y="85"/>
                    </a:lnTo>
                    <a:lnTo>
                      <a:pt x="624" y="0"/>
                    </a:lnTo>
                    <a:lnTo>
                      <a:pt x="681" y="56"/>
                    </a:lnTo>
                    <a:lnTo>
                      <a:pt x="681" y="85"/>
                    </a:lnTo>
                    <a:lnTo>
                      <a:pt x="737" y="142"/>
                    </a:lnTo>
                    <a:lnTo>
                      <a:pt x="766" y="170"/>
                    </a:lnTo>
                    <a:lnTo>
                      <a:pt x="766" y="227"/>
                    </a:lnTo>
                    <a:lnTo>
                      <a:pt x="794" y="227"/>
                    </a:lnTo>
                    <a:lnTo>
                      <a:pt x="822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9" name="Freeform 35"/>
              <p:cNvSpPr>
                <a:spLocks/>
              </p:cNvSpPr>
              <p:nvPr/>
            </p:nvSpPr>
            <p:spPr bwMode="auto">
              <a:xfrm>
                <a:off x="5365751" y="3765550"/>
                <a:ext cx="765175" cy="630238"/>
              </a:xfrm>
              <a:custGeom>
                <a:avLst/>
                <a:gdLst>
                  <a:gd name="T0" fmla="*/ 0 w 482"/>
                  <a:gd name="T1" fmla="*/ 198 h 397"/>
                  <a:gd name="T2" fmla="*/ 28 w 482"/>
                  <a:gd name="T3" fmla="*/ 170 h 397"/>
                  <a:gd name="T4" fmla="*/ 28 w 482"/>
                  <a:gd name="T5" fmla="*/ 113 h 397"/>
                  <a:gd name="T6" fmla="*/ 85 w 482"/>
                  <a:gd name="T7" fmla="*/ 113 h 397"/>
                  <a:gd name="T8" fmla="*/ 85 w 482"/>
                  <a:gd name="T9" fmla="*/ 57 h 397"/>
                  <a:gd name="T10" fmla="*/ 170 w 482"/>
                  <a:gd name="T11" fmla="*/ 113 h 397"/>
                  <a:gd name="T12" fmla="*/ 227 w 482"/>
                  <a:gd name="T13" fmla="*/ 113 h 397"/>
                  <a:gd name="T14" fmla="*/ 283 w 482"/>
                  <a:gd name="T15" fmla="*/ 85 h 397"/>
                  <a:gd name="T16" fmla="*/ 340 w 482"/>
                  <a:gd name="T17" fmla="*/ 0 h 397"/>
                  <a:gd name="T18" fmla="*/ 397 w 482"/>
                  <a:gd name="T19" fmla="*/ 0 h 397"/>
                  <a:gd name="T20" fmla="*/ 425 w 482"/>
                  <a:gd name="T21" fmla="*/ 28 h 397"/>
                  <a:gd name="T22" fmla="*/ 425 w 482"/>
                  <a:gd name="T23" fmla="*/ 85 h 397"/>
                  <a:gd name="T24" fmla="*/ 454 w 482"/>
                  <a:gd name="T25" fmla="*/ 142 h 397"/>
                  <a:gd name="T26" fmla="*/ 482 w 482"/>
                  <a:gd name="T27" fmla="*/ 170 h 397"/>
                  <a:gd name="T28" fmla="*/ 482 w 482"/>
                  <a:gd name="T29" fmla="*/ 227 h 397"/>
                  <a:gd name="T30" fmla="*/ 454 w 482"/>
                  <a:gd name="T31" fmla="*/ 312 h 397"/>
                  <a:gd name="T32" fmla="*/ 425 w 482"/>
                  <a:gd name="T33" fmla="*/ 312 h 397"/>
                  <a:gd name="T34" fmla="*/ 340 w 482"/>
                  <a:gd name="T35" fmla="*/ 227 h 397"/>
                  <a:gd name="T36" fmla="*/ 283 w 482"/>
                  <a:gd name="T37" fmla="*/ 227 h 397"/>
                  <a:gd name="T38" fmla="*/ 283 w 482"/>
                  <a:gd name="T39" fmla="*/ 283 h 397"/>
                  <a:gd name="T40" fmla="*/ 227 w 482"/>
                  <a:gd name="T41" fmla="*/ 312 h 397"/>
                  <a:gd name="T42" fmla="*/ 227 w 482"/>
                  <a:gd name="T43" fmla="*/ 340 h 397"/>
                  <a:gd name="T44" fmla="*/ 170 w 482"/>
                  <a:gd name="T45" fmla="*/ 397 h 397"/>
                  <a:gd name="T46" fmla="*/ 142 w 482"/>
                  <a:gd name="T47" fmla="*/ 340 h 397"/>
                  <a:gd name="T48" fmla="*/ 113 w 482"/>
                  <a:gd name="T49" fmla="*/ 312 h 397"/>
                  <a:gd name="T50" fmla="*/ 113 w 482"/>
                  <a:gd name="T51" fmla="*/ 255 h 397"/>
                  <a:gd name="T52" fmla="*/ 85 w 482"/>
                  <a:gd name="T53" fmla="*/ 255 h 397"/>
                  <a:gd name="T54" fmla="*/ 85 w 482"/>
                  <a:gd name="T55" fmla="*/ 198 h 397"/>
                  <a:gd name="T56" fmla="*/ 0 w 482"/>
                  <a:gd name="T57" fmla="*/ 19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2" h="397">
                    <a:moveTo>
                      <a:pt x="0" y="198"/>
                    </a:moveTo>
                    <a:lnTo>
                      <a:pt x="28" y="170"/>
                    </a:lnTo>
                    <a:lnTo>
                      <a:pt x="28" y="113"/>
                    </a:lnTo>
                    <a:lnTo>
                      <a:pt x="85" y="113"/>
                    </a:lnTo>
                    <a:lnTo>
                      <a:pt x="85" y="5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25" y="28"/>
                    </a:lnTo>
                    <a:lnTo>
                      <a:pt x="425" y="85"/>
                    </a:lnTo>
                    <a:lnTo>
                      <a:pt x="454" y="142"/>
                    </a:lnTo>
                    <a:lnTo>
                      <a:pt x="482" y="170"/>
                    </a:lnTo>
                    <a:lnTo>
                      <a:pt x="482" y="22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85" y="255"/>
                    </a:lnTo>
                    <a:lnTo>
                      <a:pt x="85" y="198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0" name="Freeform 38"/>
              <p:cNvSpPr>
                <a:spLocks/>
              </p:cNvSpPr>
              <p:nvPr/>
            </p:nvSpPr>
            <p:spPr bwMode="auto">
              <a:xfrm>
                <a:off x="5410201" y="3540125"/>
                <a:ext cx="585788" cy="404813"/>
              </a:xfrm>
              <a:custGeom>
                <a:avLst/>
                <a:gdLst>
                  <a:gd name="T0" fmla="*/ 341 w 369"/>
                  <a:gd name="T1" fmla="*/ 114 h 255"/>
                  <a:gd name="T2" fmla="*/ 369 w 369"/>
                  <a:gd name="T3" fmla="*/ 142 h 255"/>
                  <a:gd name="T4" fmla="*/ 312 w 369"/>
                  <a:gd name="T5" fmla="*/ 142 h 255"/>
                  <a:gd name="T6" fmla="*/ 255 w 369"/>
                  <a:gd name="T7" fmla="*/ 227 h 255"/>
                  <a:gd name="T8" fmla="*/ 199 w 369"/>
                  <a:gd name="T9" fmla="*/ 255 h 255"/>
                  <a:gd name="T10" fmla="*/ 142 w 369"/>
                  <a:gd name="T11" fmla="*/ 255 h 255"/>
                  <a:gd name="T12" fmla="*/ 57 w 369"/>
                  <a:gd name="T13" fmla="*/ 199 h 255"/>
                  <a:gd name="T14" fmla="*/ 29 w 369"/>
                  <a:gd name="T15" fmla="*/ 227 h 255"/>
                  <a:gd name="T16" fmla="*/ 0 w 369"/>
                  <a:gd name="T17" fmla="*/ 170 h 255"/>
                  <a:gd name="T18" fmla="*/ 0 w 369"/>
                  <a:gd name="T19" fmla="*/ 142 h 255"/>
                  <a:gd name="T20" fmla="*/ 0 w 369"/>
                  <a:gd name="T21" fmla="*/ 29 h 255"/>
                  <a:gd name="T22" fmla="*/ 29 w 369"/>
                  <a:gd name="T23" fmla="*/ 57 h 255"/>
                  <a:gd name="T24" fmla="*/ 29 w 369"/>
                  <a:gd name="T25" fmla="*/ 0 h 255"/>
                  <a:gd name="T26" fmla="*/ 85 w 369"/>
                  <a:gd name="T27" fmla="*/ 29 h 255"/>
                  <a:gd name="T28" fmla="*/ 142 w 369"/>
                  <a:gd name="T29" fmla="*/ 85 h 255"/>
                  <a:gd name="T30" fmla="*/ 199 w 369"/>
                  <a:gd name="T31" fmla="*/ 114 h 255"/>
                  <a:gd name="T32" fmla="*/ 227 w 369"/>
                  <a:gd name="T33" fmla="*/ 142 h 255"/>
                  <a:gd name="T34" fmla="*/ 255 w 369"/>
                  <a:gd name="T35" fmla="*/ 142 h 255"/>
                  <a:gd name="T36" fmla="*/ 284 w 369"/>
                  <a:gd name="T37" fmla="*/ 114 h 255"/>
                  <a:gd name="T38" fmla="*/ 341 w 369"/>
                  <a:gd name="T39" fmla="*/ 114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9" h="255">
                    <a:moveTo>
                      <a:pt x="341" y="114"/>
                    </a:moveTo>
                    <a:lnTo>
                      <a:pt x="369" y="142"/>
                    </a:lnTo>
                    <a:lnTo>
                      <a:pt x="312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55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99" y="114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84" y="114"/>
                    </a:lnTo>
                    <a:lnTo>
                      <a:pt x="34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1" name="Freeform 39"/>
              <p:cNvSpPr>
                <a:spLocks/>
              </p:cNvSpPr>
              <p:nvPr/>
            </p:nvSpPr>
            <p:spPr bwMode="auto">
              <a:xfrm>
                <a:off x="5005388" y="3360738"/>
                <a:ext cx="450850" cy="404813"/>
              </a:xfrm>
              <a:custGeom>
                <a:avLst/>
                <a:gdLst>
                  <a:gd name="T0" fmla="*/ 284 w 284"/>
                  <a:gd name="T1" fmla="*/ 28 h 255"/>
                  <a:gd name="T2" fmla="*/ 284 w 284"/>
                  <a:gd name="T3" fmla="*/ 170 h 255"/>
                  <a:gd name="T4" fmla="*/ 255 w 284"/>
                  <a:gd name="T5" fmla="*/ 142 h 255"/>
                  <a:gd name="T6" fmla="*/ 255 w 284"/>
                  <a:gd name="T7" fmla="*/ 255 h 255"/>
                  <a:gd name="T8" fmla="*/ 199 w 284"/>
                  <a:gd name="T9" fmla="*/ 255 h 255"/>
                  <a:gd name="T10" fmla="*/ 114 w 284"/>
                  <a:gd name="T11" fmla="*/ 170 h 255"/>
                  <a:gd name="T12" fmla="*/ 57 w 284"/>
                  <a:gd name="T13" fmla="*/ 170 h 255"/>
                  <a:gd name="T14" fmla="*/ 57 w 284"/>
                  <a:gd name="T15" fmla="*/ 198 h 255"/>
                  <a:gd name="T16" fmla="*/ 0 w 284"/>
                  <a:gd name="T17" fmla="*/ 170 h 255"/>
                  <a:gd name="T18" fmla="*/ 0 w 284"/>
                  <a:gd name="T19" fmla="*/ 142 h 255"/>
                  <a:gd name="T20" fmla="*/ 85 w 284"/>
                  <a:gd name="T21" fmla="*/ 57 h 255"/>
                  <a:gd name="T22" fmla="*/ 142 w 284"/>
                  <a:gd name="T23" fmla="*/ 28 h 255"/>
                  <a:gd name="T24" fmla="*/ 170 w 284"/>
                  <a:gd name="T25" fmla="*/ 0 h 255"/>
                  <a:gd name="T26" fmla="*/ 199 w 284"/>
                  <a:gd name="T27" fmla="*/ 28 h 255"/>
                  <a:gd name="T28" fmla="*/ 227 w 284"/>
                  <a:gd name="T29" fmla="*/ 57 h 255"/>
                  <a:gd name="T30" fmla="*/ 284 w 284"/>
                  <a:gd name="T31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4" h="255">
                    <a:moveTo>
                      <a:pt x="284" y="28"/>
                    </a:moveTo>
                    <a:lnTo>
                      <a:pt x="284" y="170"/>
                    </a:lnTo>
                    <a:lnTo>
                      <a:pt x="255" y="14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57"/>
                    </a:lnTo>
                    <a:lnTo>
                      <a:pt x="284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2" name="Freeform 41"/>
              <p:cNvSpPr>
                <a:spLocks/>
              </p:cNvSpPr>
              <p:nvPr/>
            </p:nvSpPr>
            <p:spPr bwMode="auto">
              <a:xfrm>
                <a:off x="4826001" y="2505075"/>
                <a:ext cx="719138" cy="495300"/>
              </a:xfrm>
              <a:custGeom>
                <a:avLst/>
                <a:gdLst>
                  <a:gd name="T0" fmla="*/ 0 w 453"/>
                  <a:gd name="T1" fmla="*/ 85 h 312"/>
                  <a:gd name="T2" fmla="*/ 28 w 453"/>
                  <a:gd name="T3" fmla="*/ 57 h 312"/>
                  <a:gd name="T4" fmla="*/ 56 w 453"/>
                  <a:gd name="T5" fmla="*/ 57 h 312"/>
                  <a:gd name="T6" fmla="*/ 170 w 453"/>
                  <a:gd name="T7" fmla="*/ 0 h 312"/>
                  <a:gd name="T8" fmla="*/ 255 w 453"/>
                  <a:gd name="T9" fmla="*/ 85 h 312"/>
                  <a:gd name="T10" fmla="*/ 255 w 453"/>
                  <a:gd name="T11" fmla="*/ 114 h 312"/>
                  <a:gd name="T12" fmla="*/ 255 w 453"/>
                  <a:gd name="T13" fmla="*/ 170 h 312"/>
                  <a:gd name="T14" fmla="*/ 283 w 453"/>
                  <a:gd name="T15" fmla="*/ 199 h 312"/>
                  <a:gd name="T16" fmla="*/ 368 w 453"/>
                  <a:gd name="T17" fmla="*/ 199 h 312"/>
                  <a:gd name="T18" fmla="*/ 397 w 453"/>
                  <a:gd name="T19" fmla="*/ 170 h 312"/>
                  <a:gd name="T20" fmla="*/ 425 w 453"/>
                  <a:gd name="T21" fmla="*/ 170 h 312"/>
                  <a:gd name="T22" fmla="*/ 453 w 453"/>
                  <a:gd name="T23" fmla="*/ 227 h 312"/>
                  <a:gd name="T24" fmla="*/ 453 w 453"/>
                  <a:gd name="T25" fmla="*/ 255 h 312"/>
                  <a:gd name="T26" fmla="*/ 368 w 453"/>
                  <a:gd name="T27" fmla="*/ 284 h 312"/>
                  <a:gd name="T28" fmla="*/ 368 w 453"/>
                  <a:gd name="T29" fmla="*/ 312 h 312"/>
                  <a:gd name="T30" fmla="*/ 340 w 453"/>
                  <a:gd name="T31" fmla="*/ 312 h 312"/>
                  <a:gd name="T32" fmla="*/ 255 w 453"/>
                  <a:gd name="T33" fmla="*/ 284 h 312"/>
                  <a:gd name="T34" fmla="*/ 227 w 453"/>
                  <a:gd name="T35" fmla="*/ 255 h 312"/>
                  <a:gd name="T36" fmla="*/ 198 w 453"/>
                  <a:gd name="T37" fmla="*/ 284 h 312"/>
                  <a:gd name="T38" fmla="*/ 170 w 453"/>
                  <a:gd name="T39" fmla="*/ 199 h 312"/>
                  <a:gd name="T40" fmla="*/ 113 w 453"/>
                  <a:gd name="T41" fmla="*/ 170 h 312"/>
                  <a:gd name="T42" fmla="*/ 85 w 453"/>
                  <a:gd name="T43" fmla="*/ 114 h 312"/>
                  <a:gd name="T44" fmla="*/ 0 w 453"/>
                  <a:gd name="T45" fmla="*/ 8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312">
                    <a:moveTo>
                      <a:pt x="0" y="85"/>
                    </a:moveTo>
                    <a:lnTo>
                      <a:pt x="28" y="57"/>
                    </a:lnTo>
                    <a:lnTo>
                      <a:pt x="56" y="57"/>
                    </a:lnTo>
                    <a:lnTo>
                      <a:pt x="170" y="0"/>
                    </a:lnTo>
                    <a:lnTo>
                      <a:pt x="255" y="85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99"/>
                    </a:lnTo>
                    <a:lnTo>
                      <a:pt x="368" y="199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227"/>
                    </a:lnTo>
                    <a:lnTo>
                      <a:pt x="453" y="255"/>
                    </a:lnTo>
                    <a:lnTo>
                      <a:pt x="368" y="284"/>
                    </a:lnTo>
                    <a:lnTo>
                      <a:pt x="368" y="312"/>
                    </a:lnTo>
                    <a:lnTo>
                      <a:pt x="340" y="312"/>
                    </a:lnTo>
                    <a:lnTo>
                      <a:pt x="255" y="284"/>
                    </a:lnTo>
                    <a:lnTo>
                      <a:pt x="227" y="255"/>
                    </a:lnTo>
                    <a:lnTo>
                      <a:pt x="198" y="284"/>
                    </a:lnTo>
                    <a:lnTo>
                      <a:pt x="170" y="199"/>
                    </a:lnTo>
                    <a:lnTo>
                      <a:pt x="113" y="170"/>
                    </a:lnTo>
                    <a:lnTo>
                      <a:pt x="85" y="114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3" name="Freeform 42"/>
              <p:cNvSpPr>
                <a:spLocks/>
              </p:cNvSpPr>
              <p:nvPr/>
            </p:nvSpPr>
            <p:spPr bwMode="auto">
              <a:xfrm>
                <a:off x="5095876" y="2235200"/>
                <a:ext cx="855663" cy="630238"/>
              </a:xfrm>
              <a:custGeom>
                <a:avLst/>
                <a:gdLst>
                  <a:gd name="T0" fmla="*/ 453 w 539"/>
                  <a:gd name="T1" fmla="*/ 284 h 397"/>
                  <a:gd name="T2" fmla="*/ 397 w 539"/>
                  <a:gd name="T3" fmla="*/ 284 h 397"/>
                  <a:gd name="T4" fmla="*/ 340 w 539"/>
                  <a:gd name="T5" fmla="*/ 340 h 397"/>
                  <a:gd name="T6" fmla="*/ 340 w 539"/>
                  <a:gd name="T7" fmla="*/ 369 h 397"/>
                  <a:gd name="T8" fmla="*/ 283 w 539"/>
                  <a:gd name="T9" fmla="*/ 397 h 397"/>
                  <a:gd name="T10" fmla="*/ 255 w 539"/>
                  <a:gd name="T11" fmla="*/ 340 h 397"/>
                  <a:gd name="T12" fmla="*/ 227 w 539"/>
                  <a:gd name="T13" fmla="*/ 340 h 397"/>
                  <a:gd name="T14" fmla="*/ 198 w 539"/>
                  <a:gd name="T15" fmla="*/ 369 h 397"/>
                  <a:gd name="T16" fmla="*/ 113 w 539"/>
                  <a:gd name="T17" fmla="*/ 369 h 397"/>
                  <a:gd name="T18" fmla="*/ 85 w 539"/>
                  <a:gd name="T19" fmla="*/ 340 h 397"/>
                  <a:gd name="T20" fmla="*/ 85 w 539"/>
                  <a:gd name="T21" fmla="*/ 255 h 397"/>
                  <a:gd name="T22" fmla="*/ 0 w 539"/>
                  <a:gd name="T23" fmla="*/ 170 h 397"/>
                  <a:gd name="T24" fmla="*/ 28 w 539"/>
                  <a:gd name="T25" fmla="*/ 142 h 397"/>
                  <a:gd name="T26" fmla="*/ 85 w 539"/>
                  <a:gd name="T27" fmla="*/ 0 h 397"/>
                  <a:gd name="T28" fmla="*/ 170 w 539"/>
                  <a:gd name="T29" fmla="*/ 28 h 397"/>
                  <a:gd name="T30" fmla="*/ 283 w 539"/>
                  <a:gd name="T31" fmla="*/ 85 h 397"/>
                  <a:gd name="T32" fmla="*/ 453 w 539"/>
                  <a:gd name="T33" fmla="*/ 85 h 397"/>
                  <a:gd name="T34" fmla="*/ 453 w 539"/>
                  <a:gd name="T35" fmla="*/ 142 h 397"/>
                  <a:gd name="T36" fmla="*/ 482 w 539"/>
                  <a:gd name="T37" fmla="*/ 142 h 397"/>
                  <a:gd name="T38" fmla="*/ 539 w 539"/>
                  <a:gd name="T39" fmla="*/ 199 h 397"/>
                  <a:gd name="T40" fmla="*/ 510 w 539"/>
                  <a:gd name="T41" fmla="*/ 227 h 397"/>
                  <a:gd name="T42" fmla="*/ 482 w 539"/>
                  <a:gd name="T43" fmla="*/ 227 h 397"/>
                  <a:gd name="T44" fmla="*/ 453 w 539"/>
                  <a:gd name="T45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397">
                    <a:moveTo>
                      <a:pt x="453" y="284"/>
                    </a:moveTo>
                    <a:lnTo>
                      <a:pt x="397" y="284"/>
                    </a:lnTo>
                    <a:lnTo>
                      <a:pt x="340" y="340"/>
                    </a:lnTo>
                    <a:lnTo>
                      <a:pt x="340" y="369"/>
                    </a:lnTo>
                    <a:lnTo>
                      <a:pt x="283" y="397"/>
                    </a:lnTo>
                    <a:lnTo>
                      <a:pt x="255" y="340"/>
                    </a:lnTo>
                    <a:lnTo>
                      <a:pt x="227" y="340"/>
                    </a:lnTo>
                    <a:lnTo>
                      <a:pt x="198" y="369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83" y="85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482" y="142"/>
                    </a:lnTo>
                    <a:lnTo>
                      <a:pt x="539" y="199"/>
                    </a:lnTo>
                    <a:lnTo>
                      <a:pt x="510" y="227"/>
                    </a:lnTo>
                    <a:lnTo>
                      <a:pt x="482" y="227"/>
                    </a:lnTo>
                    <a:lnTo>
                      <a:pt x="453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" name="Freeform 43"/>
              <p:cNvSpPr>
                <a:spLocks/>
              </p:cNvSpPr>
              <p:nvPr/>
            </p:nvSpPr>
            <p:spPr bwMode="auto">
              <a:xfrm>
                <a:off x="5005388" y="1379538"/>
                <a:ext cx="900113" cy="1081088"/>
              </a:xfrm>
              <a:custGeom>
                <a:avLst/>
                <a:gdLst>
                  <a:gd name="T0" fmla="*/ 539 w 567"/>
                  <a:gd name="T1" fmla="*/ 681 h 681"/>
                  <a:gd name="T2" fmla="*/ 510 w 567"/>
                  <a:gd name="T3" fmla="*/ 681 h 681"/>
                  <a:gd name="T4" fmla="*/ 510 w 567"/>
                  <a:gd name="T5" fmla="*/ 624 h 681"/>
                  <a:gd name="T6" fmla="*/ 340 w 567"/>
                  <a:gd name="T7" fmla="*/ 624 h 681"/>
                  <a:gd name="T8" fmla="*/ 227 w 567"/>
                  <a:gd name="T9" fmla="*/ 567 h 681"/>
                  <a:gd name="T10" fmla="*/ 142 w 567"/>
                  <a:gd name="T11" fmla="*/ 539 h 681"/>
                  <a:gd name="T12" fmla="*/ 170 w 567"/>
                  <a:gd name="T13" fmla="*/ 454 h 681"/>
                  <a:gd name="T14" fmla="*/ 142 w 567"/>
                  <a:gd name="T15" fmla="*/ 369 h 681"/>
                  <a:gd name="T16" fmla="*/ 114 w 567"/>
                  <a:gd name="T17" fmla="*/ 341 h 681"/>
                  <a:gd name="T18" fmla="*/ 85 w 567"/>
                  <a:gd name="T19" fmla="*/ 369 h 681"/>
                  <a:gd name="T20" fmla="*/ 142 w 567"/>
                  <a:gd name="T21" fmla="*/ 256 h 681"/>
                  <a:gd name="T22" fmla="*/ 114 w 567"/>
                  <a:gd name="T23" fmla="*/ 256 h 681"/>
                  <a:gd name="T24" fmla="*/ 85 w 567"/>
                  <a:gd name="T25" fmla="*/ 312 h 681"/>
                  <a:gd name="T26" fmla="*/ 85 w 567"/>
                  <a:gd name="T27" fmla="*/ 341 h 681"/>
                  <a:gd name="T28" fmla="*/ 57 w 567"/>
                  <a:gd name="T29" fmla="*/ 369 h 681"/>
                  <a:gd name="T30" fmla="*/ 29 w 567"/>
                  <a:gd name="T31" fmla="*/ 312 h 681"/>
                  <a:gd name="T32" fmla="*/ 29 w 567"/>
                  <a:gd name="T33" fmla="*/ 284 h 681"/>
                  <a:gd name="T34" fmla="*/ 57 w 567"/>
                  <a:gd name="T35" fmla="*/ 284 h 681"/>
                  <a:gd name="T36" fmla="*/ 57 w 567"/>
                  <a:gd name="T37" fmla="*/ 227 h 681"/>
                  <a:gd name="T38" fmla="*/ 0 w 567"/>
                  <a:gd name="T39" fmla="*/ 171 h 681"/>
                  <a:gd name="T40" fmla="*/ 57 w 567"/>
                  <a:gd name="T41" fmla="*/ 171 h 681"/>
                  <a:gd name="T42" fmla="*/ 57 w 567"/>
                  <a:gd name="T43" fmla="*/ 199 h 681"/>
                  <a:gd name="T44" fmla="*/ 85 w 567"/>
                  <a:gd name="T45" fmla="*/ 199 h 681"/>
                  <a:gd name="T46" fmla="*/ 170 w 567"/>
                  <a:gd name="T47" fmla="*/ 171 h 681"/>
                  <a:gd name="T48" fmla="*/ 199 w 567"/>
                  <a:gd name="T49" fmla="*/ 114 h 681"/>
                  <a:gd name="T50" fmla="*/ 199 w 567"/>
                  <a:gd name="T51" fmla="*/ 0 h 681"/>
                  <a:gd name="T52" fmla="*/ 227 w 567"/>
                  <a:gd name="T53" fmla="*/ 29 h 681"/>
                  <a:gd name="T54" fmla="*/ 284 w 567"/>
                  <a:gd name="T55" fmla="*/ 29 h 681"/>
                  <a:gd name="T56" fmla="*/ 312 w 567"/>
                  <a:gd name="T57" fmla="*/ 85 h 681"/>
                  <a:gd name="T58" fmla="*/ 284 w 567"/>
                  <a:gd name="T59" fmla="*/ 171 h 681"/>
                  <a:gd name="T60" fmla="*/ 340 w 567"/>
                  <a:gd name="T61" fmla="*/ 199 h 681"/>
                  <a:gd name="T62" fmla="*/ 340 w 567"/>
                  <a:gd name="T63" fmla="*/ 227 h 681"/>
                  <a:gd name="T64" fmla="*/ 284 w 567"/>
                  <a:gd name="T65" fmla="*/ 227 h 681"/>
                  <a:gd name="T66" fmla="*/ 284 w 567"/>
                  <a:gd name="T67" fmla="*/ 284 h 681"/>
                  <a:gd name="T68" fmla="*/ 397 w 567"/>
                  <a:gd name="T69" fmla="*/ 426 h 681"/>
                  <a:gd name="T70" fmla="*/ 454 w 567"/>
                  <a:gd name="T71" fmla="*/ 397 h 681"/>
                  <a:gd name="T72" fmla="*/ 510 w 567"/>
                  <a:gd name="T73" fmla="*/ 397 h 681"/>
                  <a:gd name="T74" fmla="*/ 539 w 567"/>
                  <a:gd name="T75" fmla="*/ 454 h 681"/>
                  <a:gd name="T76" fmla="*/ 510 w 567"/>
                  <a:gd name="T77" fmla="*/ 454 h 681"/>
                  <a:gd name="T78" fmla="*/ 539 w 567"/>
                  <a:gd name="T79" fmla="*/ 511 h 681"/>
                  <a:gd name="T80" fmla="*/ 567 w 567"/>
                  <a:gd name="T81" fmla="*/ 539 h 681"/>
                  <a:gd name="T82" fmla="*/ 567 w 567"/>
                  <a:gd name="T83" fmla="*/ 567 h 681"/>
                  <a:gd name="T84" fmla="*/ 567 w 567"/>
                  <a:gd name="T85" fmla="*/ 652 h 681"/>
                  <a:gd name="T86" fmla="*/ 539 w 567"/>
                  <a:gd name="T8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7" h="681">
                    <a:moveTo>
                      <a:pt x="539" y="681"/>
                    </a:moveTo>
                    <a:lnTo>
                      <a:pt x="510" y="681"/>
                    </a:lnTo>
                    <a:lnTo>
                      <a:pt x="510" y="624"/>
                    </a:lnTo>
                    <a:lnTo>
                      <a:pt x="340" y="624"/>
                    </a:lnTo>
                    <a:lnTo>
                      <a:pt x="227" y="567"/>
                    </a:lnTo>
                    <a:lnTo>
                      <a:pt x="142" y="539"/>
                    </a:lnTo>
                    <a:lnTo>
                      <a:pt x="170" y="454"/>
                    </a:lnTo>
                    <a:lnTo>
                      <a:pt x="142" y="369"/>
                    </a:lnTo>
                    <a:lnTo>
                      <a:pt x="114" y="341"/>
                    </a:lnTo>
                    <a:lnTo>
                      <a:pt x="85" y="369"/>
                    </a:lnTo>
                    <a:lnTo>
                      <a:pt x="142" y="256"/>
                    </a:lnTo>
                    <a:lnTo>
                      <a:pt x="114" y="256"/>
                    </a:lnTo>
                    <a:lnTo>
                      <a:pt x="85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29" y="312"/>
                    </a:lnTo>
                    <a:lnTo>
                      <a:pt x="29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99"/>
                    </a:lnTo>
                    <a:lnTo>
                      <a:pt x="85" y="199"/>
                    </a:lnTo>
                    <a:lnTo>
                      <a:pt x="170" y="171"/>
                    </a:lnTo>
                    <a:lnTo>
                      <a:pt x="199" y="114"/>
                    </a:lnTo>
                    <a:lnTo>
                      <a:pt x="199" y="0"/>
                    </a:lnTo>
                    <a:lnTo>
                      <a:pt x="227" y="29"/>
                    </a:lnTo>
                    <a:lnTo>
                      <a:pt x="284" y="29"/>
                    </a:lnTo>
                    <a:lnTo>
                      <a:pt x="312" y="85"/>
                    </a:lnTo>
                    <a:lnTo>
                      <a:pt x="284" y="171"/>
                    </a:lnTo>
                    <a:lnTo>
                      <a:pt x="340" y="199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97" y="426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39" y="454"/>
                    </a:lnTo>
                    <a:lnTo>
                      <a:pt x="510" y="454"/>
                    </a:lnTo>
                    <a:lnTo>
                      <a:pt x="539" y="511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67" y="652"/>
                    </a:lnTo>
                    <a:lnTo>
                      <a:pt x="539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" name="Freeform 44"/>
              <p:cNvSpPr>
                <a:spLocks/>
              </p:cNvSpPr>
              <p:nvPr/>
            </p:nvSpPr>
            <p:spPr bwMode="auto">
              <a:xfrm>
                <a:off x="6805613" y="1425575"/>
                <a:ext cx="585788" cy="360363"/>
              </a:xfrm>
              <a:custGeom>
                <a:avLst/>
                <a:gdLst>
                  <a:gd name="T0" fmla="*/ 0 w 369"/>
                  <a:gd name="T1" fmla="*/ 142 h 227"/>
                  <a:gd name="T2" fmla="*/ 0 w 369"/>
                  <a:gd name="T3" fmla="*/ 85 h 227"/>
                  <a:gd name="T4" fmla="*/ 57 w 369"/>
                  <a:gd name="T5" fmla="*/ 56 h 227"/>
                  <a:gd name="T6" fmla="*/ 114 w 369"/>
                  <a:gd name="T7" fmla="*/ 28 h 227"/>
                  <a:gd name="T8" fmla="*/ 142 w 369"/>
                  <a:gd name="T9" fmla="*/ 56 h 227"/>
                  <a:gd name="T10" fmla="*/ 199 w 369"/>
                  <a:gd name="T11" fmla="*/ 0 h 227"/>
                  <a:gd name="T12" fmla="*/ 255 w 369"/>
                  <a:gd name="T13" fmla="*/ 28 h 227"/>
                  <a:gd name="T14" fmla="*/ 284 w 369"/>
                  <a:gd name="T15" fmla="*/ 28 h 227"/>
                  <a:gd name="T16" fmla="*/ 340 w 369"/>
                  <a:gd name="T17" fmla="*/ 113 h 227"/>
                  <a:gd name="T18" fmla="*/ 369 w 369"/>
                  <a:gd name="T19" fmla="*/ 113 h 227"/>
                  <a:gd name="T20" fmla="*/ 369 w 369"/>
                  <a:gd name="T21" fmla="*/ 142 h 227"/>
                  <a:gd name="T22" fmla="*/ 312 w 369"/>
                  <a:gd name="T23" fmla="*/ 170 h 227"/>
                  <a:gd name="T24" fmla="*/ 284 w 369"/>
                  <a:gd name="T25" fmla="*/ 227 h 227"/>
                  <a:gd name="T26" fmla="*/ 255 w 369"/>
                  <a:gd name="T27" fmla="*/ 227 h 227"/>
                  <a:gd name="T28" fmla="*/ 255 w 369"/>
                  <a:gd name="T29" fmla="*/ 198 h 227"/>
                  <a:gd name="T30" fmla="*/ 227 w 369"/>
                  <a:gd name="T31" fmla="*/ 198 h 227"/>
                  <a:gd name="T32" fmla="*/ 170 w 369"/>
                  <a:gd name="T33" fmla="*/ 227 h 227"/>
                  <a:gd name="T34" fmla="*/ 170 w 369"/>
                  <a:gd name="T35" fmla="*/ 198 h 227"/>
                  <a:gd name="T36" fmla="*/ 114 w 369"/>
                  <a:gd name="T37" fmla="*/ 198 h 227"/>
                  <a:gd name="T38" fmla="*/ 114 w 369"/>
                  <a:gd name="T39" fmla="*/ 170 h 227"/>
                  <a:gd name="T40" fmla="*/ 57 w 369"/>
                  <a:gd name="T41" fmla="*/ 170 h 227"/>
                  <a:gd name="T42" fmla="*/ 57 w 369"/>
                  <a:gd name="T43" fmla="*/ 142 h 227"/>
                  <a:gd name="T44" fmla="*/ 28 w 369"/>
                  <a:gd name="T45" fmla="*/ 113 h 227"/>
                  <a:gd name="T46" fmla="*/ 0 w 369"/>
                  <a:gd name="T47" fmla="*/ 14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9" h="227">
                    <a:moveTo>
                      <a:pt x="0" y="142"/>
                    </a:moveTo>
                    <a:lnTo>
                      <a:pt x="0" y="85"/>
                    </a:lnTo>
                    <a:lnTo>
                      <a:pt x="57" y="56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99" y="0"/>
                    </a:lnTo>
                    <a:lnTo>
                      <a:pt x="255" y="28"/>
                    </a:lnTo>
                    <a:lnTo>
                      <a:pt x="284" y="28"/>
                    </a:lnTo>
                    <a:lnTo>
                      <a:pt x="340" y="113"/>
                    </a:lnTo>
                    <a:lnTo>
                      <a:pt x="369" y="113"/>
                    </a:lnTo>
                    <a:lnTo>
                      <a:pt x="369" y="142"/>
                    </a:lnTo>
                    <a:lnTo>
                      <a:pt x="312" y="170"/>
                    </a:lnTo>
                    <a:lnTo>
                      <a:pt x="284" y="227"/>
                    </a:lnTo>
                    <a:lnTo>
                      <a:pt x="255" y="227"/>
                    </a:lnTo>
                    <a:lnTo>
                      <a:pt x="255" y="198"/>
                    </a:lnTo>
                    <a:lnTo>
                      <a:pt x="227" y="198"/>
                    </a:lnTo>
                    <a:lnTo>
                      <a:pt x="170" y="227"/>
                    </a:lnTo>
                    <a:lnTo>
                      <a:pt x="170" y="198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28" y="113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" name="Freeform 47"/>
              <p:cNvSpPr>
                <a:spLocks/>
              </p:cNvSpPr>
              <p:nvPr/>
            </p:nvSpPr>
            <p:spPr bwMode="auto">
              <a:xfrm>
                <a:off x="6535738" y="930275"/>
                <a:ext cx="450850" cy="809625"/>
              </a:xfrm>
              <a:custGeom>
                <a:avLst/>
                <a:gdLst>
                  <a:gd name="T0" fmla="*/ 227 w 284"/>
                  <a:gd name="T1" fmla="*/ 0 h 510"/>
                  <a:gd name="T2" fmla="*/ 170 w 284"/>
                  <a:gd name="T3" fmla="*/ 85 h 510"/>
                  <a:gd name="T4" fmla="*/ 170 w 284"/>
                  <a:gd name="T5" fmla="*/ 113 h 510"/>
                  <a:gd name="T6" fmla="*/ 113 w 284"/>
                  <a:gd name="T7" fmla="*/ 142 h 510"/>
                  <a:gd name="T8" fmla="*/ 85 w 284"/>
                  <a:gd name="T9" fmla="*/ 113 h 510"/>
                  <a:gd name="T10" fmla="*/ 57 w 284"/>
                  <a:gd name="T11" fmla="*/ 142 h 510"/>
                  <a:gd name="T12" fmla="*/ 57 w 284"/>
                  <a:gd name="T13" fmla="*/ 198 h 510"/>
                  <a:gd name="T14" fmla="*/ 0 w 284"/>
                  <a:gd name="T15" fmla="*/ 255 h 510"/>
                  <a:gd name="T16" fmla="*/ 85 w 284"/>
                  <a:gd name="T17" fmla="*/ 255 h 510"/>
                  <a:gd name="T18" fmla="*/ 85 w 284"/>
                  <a:gd name="T19" fmla="*/ 283 h 510"/>
                  <a:gd name="T20" fmla="*/ 57 w 284"/>
                  <a:gd name="T21" fmla="*/ 312 h 510"/>
                  <a:gd name="T22" fmla="*/ 57 w 284"/>
                  <a:gd name="T23" fmla="*/ 340 h 510"/>
                  <a:gd name="T24" fmla="*/ 28 w 284"/>
                  <a:gd name="T25" fmla="*/ 368 h 510"/>
                  <a:gd name="T26" fmla="*/ 57 w 284"/>
                  <a:gd name="T27" fmla="*/ 425 h 510"/>
                  <a:gd name="T28" fmla="*/ 57 w 284"/>
                  <a:gd name="T29" fmla="*/ 454 h 510"/>
                  <a:gd name="T30" fmla="*/ 0 w 284"/>
                  <a:gd name="T31" fmla="*/ 482 h 510"/>
                  <a:gd name="T32" fmla="*/ 57 w 284"/>
                  <a:gd name="T33" fmla="*/ 510 h 510"/>
                  <a:gd name="T34" fmla="*/ 85 w 284"/>
                  <a:gd name="T35" fmla="*/ 482 h 510"/>
                  <a:gd name="T36" fmla="*/ 113 w 284"/>
                  <a:gd name="T37" fmla="*/ 425 h 510"/>
                  <a:gd name="T38" fmla="*/ 170 w 284"/>
                  <a:gd name="T39" fmla="*/ 454 h 510"/>
                  <a:gd name="T40" fmla="*/ 170 w 284"/>
                  <a:gd name="T41" fmla="*/ 397 h 510"/>
                  <a:gd name="T42" fmla="*/ 284 w 284"/>
                  <a:gd name="T43" fmla="*/ 340 h 510"/>
                  <a:gd name="T44" fmla="*/ 227 w 284"/>
                  <a:gd name="T45" fmla="*/ 198 h 510"/>
                  <a:gd name="T46" fmla="*/ 227 w 284"/>
                  <a:gd name="T4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510">
                    <a:moveTo>
                      <a:pt x="227" y="0"/>
                    </a:moveTo>
                    <a:lnTo>
                      <a:pt x="170" y="85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85" y="113"/>
                    </a:lnTo>
                    <a:lnTo>
                      <a:pt x="57" y="142"/>
                    </a:lnTo>
                    <a:lnTo>
                      <a:pt x="57" y="198"/>
                    </a:lnTo>
                    <a:lnTo>
                      <a:pt x="0" y="255"/>
                    </a:lnTo>
                    <a:lnTo>
                      <a:pt x="85" y="255"/>
                    </a:lnTo>
                    <a:lnTo>
                      <a:pt x="85" y="283"/>
                    </a:lnTo>
                    <a:lnTo>
                      <a:pt x="57" y="312"/>
                    </a:lnTo>
                    <a:lnTo>
                      <a:pt x="57" y="340"/>
                    </a:lnTo>
                    <a:lnTo>
                      <a:pt x="28" y="368"/>
                    </a:lnTo>
                    <a:lnTo>
                      <a:pt x="57" y="425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113" y="425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40"/>
                    </a:lnTo>
                    <a:lnTo>
                      <a:pt x="227" y="198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7" name="Freeform 48"/>
              <p:cNvSpPr>
                <a:spLocks/>
              </p:cNvSpPr>
              <p:nvPr/>
            </p:nvSpPr>
            <p:spPr bwMode="auto">
              <a:xfrm>
                <a:off x="6535738" y="660400"/>
                <a:ext cx="404813" cy="495300"/>
              </a:xfrm>
              <a:custGeom>
                <a:avLst/>
                <a:gdLst>
                  <a:gd name="T0" fmla="*/ 227 w 255"/>
                  <a:gd name="T1" fmla="*/ 170 h 312"/>
                  <a:gd name="T2" fmla="*/ 255 w 255"/>
                  <a:gd name="T3" fmla="*/ 198 h 312"/>
                  <a:gd name="T4" fmla="*/ 255 w 255"/>
                  <a:gd name="T5" fmla="*/ 142 h 312"/>
                  <a:gd name="T6" fmla="*/ 198 w 255"/>
                  <a:gd name="T7" fmla="*/ 85 h 312"/>
                  <a:gd name="T8" fmla="*/ 227 w 255"/>
                  <a:gd name="T9" fmla="*/ 28 h 312"/>
                  <a:gd name="T10" fmla="*/ 198 w 255"/>
                  <a:gd name="T11" fmla="*/ 0 h 312"/>
                  <a:gd name="T12" fmla="*/ 170 w 255"/>
                  <a:gd name="T13" fmla="*/ 28 h 312"/>
                  <a:gd name="T14" fmla="*/ 113 w 255"/>
                  <a:gd name="T15" fmla="*/ 28 h 312"/>
                  <a:gd name="T16" fmla="*/ 142 w 255"/>
                  <a:gd name="T17" fmla="*/ 57 h 312"/>
                  <a:gd name="T18" fmla="*/ 113 w 255"/>
                  <a:gd name="T19" fmla="*/ 57 h 312"/>
                  <a:gd name="T20" fmla="*/ 142 w 255"/>
                  <a:gd name="T21" fmla="*/ 142 h 312"/>
                  <a:gd name="T22" fmla="*/ 85 w 255"/>
                  <a:gd name="T23" fmla="*/ 170 h 312"/>
                  <a:gd name="T24" fmla="*/ 0 w 255"/>
                  <a:gd name="T25" fmla="*/ 198 h 312"/>
                  <a:gd name="T26" fmla="*/ 57 w 255"/>
                  <a:gd name="T27" fmla="*/ 255 h 312"/>
                  <a:gd name="T28" fmla="*/ 57 w 255"/>
                  <a:gd name="T29" fmla="*/ 312 h 312"/>
                  <a:gd name="T30" fmla="*/ 85 w 255"/>
                  <a:gd name="T31" fmla="*/ 283 h 312"/>
                  <a:gd name="T32" fmla="*/ 113 w 255"/>
                  <a:gd name="T33" fmla="*/ 312 h 312"/>
                  <a:gd name="T34" fmla="*/ 170 w 255"/>
                  <a:gd name="T35" fmla="*/ 283 h 312"/>
                  <a:gd name="T36" fmla="*/ 170 w 255"/>
                  <a:gd name="T37" fmla="*/ 255 h 312"/>
                  <a:gd name="T38" fmla="*/ 227 w 255"/>
                  <a:gd name="T39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5" h="312">
                    <a:moveTo>
                      <a:pt x="227" y="170"/>
                    </a:moveTo>
                    <a:lnTo>
                      <a:pt x="255" y="198"/>
                    </a:lnTo>
                    <a:lnTo>
                      <a:pt x="255" y="142"/>
                    </a:lnTo>
                    <a:lnTo>
                      <a:pt x="198" y="85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13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0" y="198"/>
                    </a:lnTo>
                    <a:lnTo>
                      <a:pt x="57" y="255"/>
                    </a:lnTo>
                    <a:lnTo>
                      <a:pt x="57" y="312"/>
                    </a:lnTo>
                    <a:lnTo>
                      <a:pt x="85" y="283"/>
                    </a:lnTo>
                    <a:lnTo>
                      <a:pt x="113" y="312"/>
                    </a:lnTo>
                    <a:lnTo>
                      <a:pt x="170" y="283"/>
                    </a:lnTo>
                    <a:lnTo>
                      <a:pt x="170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8" name="Freeform 50"/>
              <p:cNvSpPr>
                <a:spLocks/>
              </p:cNvSpPr>
              <p:nvPr/>
            </p:nvSpPr>
            <p:spPr bwMode="auto">
              <a:xfrm>
                <a:off x="6535738" y="1604963"/>
                <a:ext cx="585788" cy="765175"/>
              </a:xfrm>
              <a:custGeom>
                <a:avLst/>
                <a:gdLst>
                  <a:gd name="T0" fmla="*/ 0 w 369"/>
                  <a:gd name="T1" fmla="*/ 57 h 482"/>
                  <a:gd name="T2" fmla="*/ 57 w 369"/>
                  <a:gd name="T3" fmla="*/ 85 h 482"/>
                  <a:gd name="T4" fmla="*/ 85 w 369"/>
                  <a:gd name="T5" fmla="*/ 57 h 482"/>
                  <a:gd name="T6" fmla="*/ 113 w 369"/>
                  <a:gd name="T7" fmla="*/ 0 h 482"/>
                  <a:gd name="T8" fmla="*/ 170 w 369"/>
                  <a:gd name="T9" fmla="*/ 29 h 482"/>
                  <a:gd name="T10" fmla="*/ 198 w 369"/>
                  <a:gd name="T11" fmla="*/ 0 h 482"/>
                  <a:gd name="T12" fmla="*/ 227 w 369"/>
                  <a:gd name="T13" fmla="*/ 29 h 482"/>
                  <a:gd name="T14" fmla="*/ 227 w 369"/>
                  <a:gd name="T15" fmla="*/ 57 h 482"/>
                  <a:gd name="T16" fmla="*/ 284 w 369"/>
                  <a:gd name="T17" fmla="*/ 57 h 482"/>
                  <a:gd name="T18" fmla="*/ 284 w 369"/>
                  <a:gd name="T19" fmla="*/ 85 h 482"/>
                  <a:gd name="T20" fmla="*/ 340 w 369"/>
                  <a:gd name="T21" fmla="*/ 85 h 482"/>
                  <a:gd name="T22" fmla="*/ 340 w 369"/>
                  <a:gd name="T23" fmla="*/ 114 h 482"/>
                  <a:gd name="T24" fmla="*/ 369 w 369"/>
                  <a:gd name="T25" fmla="*/ 170 h 482"/>
                  <a:gd name="T26" fmla="*/ 312 w 369"/>
                  <a:gd name="T27" fmla="*/ 227 h 482"/>
                  <a:gd name="T28" fmla="*/ 340 w 369"/>
                  <a:gd name="T29" fmla="*/ 312 h 482"/>
                  <a:gd name="T30" fmla="*/ 284 w 369"/>
                  <a:gd name="T31" fmla="*/ 340 h 482"/>
                  <a:gd name="T32" fmla="*/ 255 w 369"/>
                  <a:gd name="T33" fmla="*/ 340 h 482"/>
                  <a:gd name="T34" fmla="*/ 255 w 369"/>
                  <a:gd name="T35" fmla="*/ 425 h 482"/>
                  <a:gd name="T36" fmla="*/ 170 w 369"/>
                  <a:gd name="T37" fmla="*/ 482 h 482"/>
                  <a:gd name="T38" fmla="*/ 113 w 369"/>
                  <a:gd name="T39" fmla="*/ 482 h 482"/>
                  <a:gd name="T40" fmla="*/ 85 w 369"/>
                  <a:gd name="T41" fmla="*/ 454 h 482"/>
                  <a:gd name="T42" fmla="*/ 85 w 369"/>
                  <a:gd name="T43" fmla="*/ 397 h 482"/>
                  <a:gd name="T44" fmla="*/ 113 w 369"/>
                  <a:gd name="T45" fmla="*/ 369 h 482"/>
                  <a:gd name="T46" fmla="*/ 57 w 369"/>
                  <a:gd name="T47" fmla="*/ 199 h 482"/>
                  <a:gd name="T48" fmla="*/ 0 w 369"/>
                  <a:gd name="T49" fmla="*/ 170 h 482"/>
                  <a:gd name="T50" fmla="*/ 28 w 369"/>
                  <a:gd name="T51" fmla="*/ 142 h 482"/>
                  <a:gd name="T52" fmla="*/ 0 w 369"/>
                  <a:gd name="T53" fmla="*/ 114 h 482"/>
                  <a:gd name="T54" fmla="*/ 0 w 369"/>
                  <a:gd name="T55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9" h="482">
                    <a:moveTo>
                      <a:pt x="0" y="57"/>
                    </a:moveTo>
                    <a:lnTo>
                      <a:pt x="57" y="85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27" y="29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69" y="170"/>
                    </a:lnTo>
                    <a:lnTo>
                      <a:pt x="312" y="227"/>
                    </a:lnTo>
                    <a:lnTo>
                      <a:pt x="340" y="312"/>
                    </a:lnTo>
                    <a:lnTo>
                      <a:pt x="284" y="340"/>
                    </a:lnTo>
                    <a:lnTo>
                      <a:pt x="255" y="340"/>
                    </a:lnTo>
                    <a:lnTo>
                      <a:pt x="255" y="425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85" y="454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9" name="Freeform 51"/>
              <p:cNvSpPr>
                <a:spLocks/>
              </p:cNvSpPr>
              <p:nvPr/>
            </p:nvSpPr>
            <p:spPr bwMode="auto">
              <a:xfrm>
                <a:off x="6940551" y="1874838"/>
                <a:ext cx="946150" cy="900113"/>
              </a:xfrm>
              <a:custGeom>
                <a:avLst/>
                <a:gdLst>
                  <a:gd name="T0" fmla="*/ 0 w 596"/>
                  <a:gd name="T1" fmla="*/ 255 h 567"/>
                  <a:gd name="T2" fmla="*/ 0 w 596"/>
                  <a:gd name="T3" fmla="*/ 170 h 567"/>
                  <a:gd name="T4" fmla="*/ 29 w 596"/>
                  <a:gd name="T5" fmla="*/ 170 h 567"/>
                  <a:gd name="T6" fmla="*/ 85 w 596"/>
                  <a:gd name="T7" fmla="*/ 142 h 567"/>
                  <a:gd name="T8" fmla="*/ 57 w 596"/>
                  <a:gd name="T9" fmla="*/ 57 h 567"/>
                  <a:gd name="T10" fmla="*/ 114 w 596"/>
                  <a:gd name="T11" fmla="*/ 0 h 567"/>
                  <a:gd name="T12" fmla="*/ 142 w 596"/>
                  <a:gd name="T13" fmla="*/ 29 h 567"/>
                  <a:gd name="T14" fmla="*/ 170 w 596"/>
                  <a:gd name="T15" fmla="*/ 114 h 567"/>
                  <a:gd name="T16" fmla="*/ 227 w 596"/>
                  <a:gd name="T17" fmla="*/ 114 h 567"/>
                  <a:gd name="T18" fmla="*/ 340 w 596"/>
                  <a:gd name="T19" fmla="*/ 142 h 567"/>
                  <a:gd name="T20" fmla="*/ 369 w 596"/>
                  <a:gd name="T21" fmla="*/ 142 h 567"/>
                  <a:gd name="T22" fmla="*/ 425 w 596"/>
                  <a:gd name="T23" fmla="*/ 85 h 567"/>
                  <a:gd name="T24" fmla="*/ 425 w 596"/>
                  <a:gd name="T25" fmla="*/ 57 h 567"/>
                  <a:gd name="T26" fmla="*/ 510 w 596"/>
                  <a:gd name="T27" fmla="*/ 57 h 567"/>
                  <a:gd name="T28" fmla="*/ 539 w 596"/>
                  <a:gd name="T29" fmla="*/ 85 h 567"/>
                  <a:gd name="T30" fmla="*/ 567 w 596"/>
                  <a:gd name="T31" fmla="*/ 85 h 567"/>
                  <a:gd name="T32" fmla="*/ 596 w 596"/>
                  <a:gd name="T33" fmla="*/ 114 h 567"/>
                  <a:gd name="T34" fmla="*/ 567 w 596"/>
                  <a:gd name="T35" fmla="*/ 170 h 567"/>
                  <a:gd name="T36" fmla="*/ 596 w 596"/>
                  <a:gd name="T37" fmla="*/ 199 h 567"/>
                  <a:gd name="T38" fmla="*/ 567 w 596"/>
                  <a:gd name="T39" fmla="*/ 227 h 567"/>
                  <a:gd name="T40" fmla="*/ 596 w 596"/>
                  <a:gd name="T41" fmla="*/ 255 h 567"/>
                  <a:gd name="T42" fmla="*/ 596 w 596"/>
                  <a:gd name="T43" fmla="*/ 312 h 567"/>
                  <a:gd name="T44" fmla="*/ 510 w 596"/>
                  <a:gd name="T45" fmla="*/ 340 h 567"/>
                  <a:gd name="T46" fmla="*/ 482 w 596"/>
                  <a:gd name="T47" fmla="*/ 397 h 567"/>
                  <a:gd name="T48" fmla="*/ 312 w 596"/>
                  <a:gd name="T49" fmla="*/ 454 h 567"/>
                  <a:gd name="T50" fmla="*/ 312 w 596"/>
                  <a:gd name="T51" fmla="*/ 482 h 567"/>
                  <a:gd name="T52" fmla="*/ 340 w 596"/>
                  <a:gd name="T53" fmla="*/ 539 h 567"/>
                  <a:gd name="T54" fmla="*/ 284 w 596"/>
                  <a:gd name="T55" fmla="*/ 567 h 567"/>
                  <a:gd name="T56" fmla="*/ 199 w 596"/>
                  <a:gd name="T57" fmla="*/ 511 h 567"/>
                  <a:gd name="T58" fmla="*/ 199 w 596"/>
                  <a:gd name="T59" fmla="*/ 454 h 567"/>
                  <a:gd name="T60" fmla="*/ 227 w 596"/>
                  <a:gd name="T61" fmla="*/ 397 h 567"/>
                  <a:gd name="T62" fmla="*/ 199 w 596"/>
                  <a:gd name="T63" fmla="*/ 369 h 567"/>
                  <a:gd name="T64" fmla="*/ 142 w 596"/>
                  <a:gd name="T65" fmla="*/ 369 h 567"/>
                  <a:gd name="T66" fmla="*/ 142 w 596"/>
                  <a:gd name="T67" fmla="*/ 340 h 567"/>
                  <a:gd name="T68" fmla="*/ 114 w 596"/>
                  <a:gd name="T69" fmla="*/ 312 h 567"/>
                  <a:gd name="T70" fmla="*/ 85 w 596"/>
                  <a:gd name="T71" fmla="*/ 284 h 567"/>
                  <a:gd name="T72" fmla="*/ 57 w 596"/>
                  <a:gd name="T73" fmla="*/ 284 h 567"/>
                  <a:gd name="T74" fmla="*/ 29 w 596"/>
                  <a:gd name="T75" fmla="*/ 284 h 567"/>
                  <a:gd name="T76" fmla="*/ 0 w 596"/>
                  <a:gd name="T77" fmla="*/ 25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6" h="567">
                    <a:moveTo>
                      <a:pt x="0" y="255"/>
                    </a:moveTo>
                    <a:lnTo>
                      <a:pt x="0" y="170"/>
                    </a:lnTo>
                    <a:lnTo>
                      <a:pt x="29" y="170"/>
                    </a:lnTo>
                    <a:lnTo>
                      <a:pt x="85" y="142"/>
                    </a:lnTo>
                    <a:lnTo>
                      <a:pt x="57" y="57"/>
                    </a:lnTo>
                    <a:lnTo>
                      <a:pt x="114" y="0"/>
                    </a:lnTo>
                    <a:lnTo>
                      <a:pt x="142" y="29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340" y="142"/>
                    </a:lnTo>
                    <a:lnTo>
                      <a:pt x="369" y="142"/>
                    </a:lnTo>
                    <a:lnTo>
                      <a:pt x="425" y="85"/>
                    </a:lnTo>
                    <a:lnTo>
                      <a:pt x="425" y="57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567" y="170"/>
                    </a:lnTo>
                    <a:lnTo>
                      <a:pt x="596" y="199"/>
                    </a:lnTo>
                    <a:lnTo>
                      <a:pt x="567" y="227"/>
                    </a:lnTo>
                    <a:lnTo>
                      <a:pt x="596" y="255"/>
                    </a:lnTo>
                    <a:lnTo>
                      <a:pt x="596" y="312"/>
                    </a:lnTo>
                    <a:lnTo>
                      <a:pt x="510" y="340"/>
                    </a:lnTo>
                    <a:lnTo>
                      <a:pt x="482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340" y="539"/>
                    </a:lnTo>
                    <a:lnTo>
                      <a:pt x="284" y="567"/>
                    </a:lnTo>
                    <a:lnTo>
                      <a:pt x="199" y="511"/>
                    </a:lnTo>
                    <a:lnTo>
                      <a:pt x="199" y="454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69"/>
                    </a:lnTo>
                    <a:lnTo>
                      <a:pt x="142" y="340"/>
                    </a:lnTo>
                    <a:lnTo>
                      <a:pt x="114" y="312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29" y="284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" name="Freeform 52"/>
              <p:cNvSpPr>
                <a:spLocks/>
              </p:cNvSpPr>
              <p:nvPr/>
            </p:nvSpPr>
            <p:spPr bwMode="auto">
              <a:xfrm>
                <a:off x="7391401" y="2370138"/>
                <a:ext cx="719138" cy="720725"/>
              </a:xfrm>
              <a:custGeom>
                <a:avLst/>
                <a:gdLst>
                  <a:gd name="T0" fmla="*/ 312 w 453"/>
                  <a:gd name="T1" fmla="*/ 0 h 454"/>
                  <a:gd name="T2" fmla="*/ 226 w 453"/>
                  <a:gd name="T3" fmla="*/ 28 h 454"/>
                  <a:gd name="T4" fmla="*/ 198 w 453"/>
                  <a:gd name="T5" fmla="*/ 85 h 454"/>
                  <a:gd name="T6" fmla="*/ 28 w 453"/>
                  <a:gd name="T7" fmla="*/ 142 h 454"/>
                  <a:gd name="T8" fmla="*/ 28 w 453"/>
                  <a:gd name="T9" fmla="*/ 170 h 454"/>
                  <a:gd name="T10" fmla="*/ 56 w 453"/>
                  <a:gd name="T11" fmla="*/ 227 h 454"/>
                  <a:gd name="T12" fmla="*/ 0 w 453"/>
                  <a:gd name="T13" fmla="*/ 255 h 454"/>
                  <a:gd name="T14" fmla="*/ 56 w 453"/>
                  <a:gd name="T15" fmla="*/ 340 h 454"/>
                  <a:gd name="T16" fmla="*/ 56 w 453"/>
                  <a:gd name="T17" fmla="*/ 397 h 454"/>
                  <a:gd name="T18" fmla="*/ 56 w 453"/>
                  <a:gd name="T19" fmla="*/ 454 h 454"/>
                  <a:gd name="T20" fmla="*/ 170 w 453"/>
                  <a:gd name="T21" fmla="*/ 425 h 454"/>
                  <a:gd name="T22" fmla="*/ 198 w 453"/>
                  <a:gd name="T23" fmla="*/ 397 h 454"/>
                  <a:gd name="T24" fmla="*/ 226 w 453"/>
                  <a:gd name="T25" fmla="*/ 454 h 454"/>
                  <a:gd name="T26" fmla="*/ 255 w 453"/>
                  <a:gd name="T27" fmla="*/ 454 h 454"/>
                  <a:gd name="T28" fmla="*/ 255 w 453"/>
                  <a:gd name="T29" fmla="*/ 425 h 454"/>
                  <a:gd name="T30" fmla="*/ 312 w 453"/>
                  <a:gd name="T31" fmla="*/ 425 h 454"/>
                  <a:gd name="T32" fmla="*/ 312 w 453"/>
                  <a:gd name="T33" fmla="*/ 369 h 454"/>
                  <a:gd name="T34" fmla="*/ 340 w 453"/>
                  <a:gd name="T35" fmla="*/ 284 h 454"/>
                  <a:gd name="T36" fmla="*/ 425 w 453"/>
                  <a:gd name="T37" fmla="*/ 255 h 454"/>
                  <a:gd name="T38" fmla="*/ 453 w 453"/>
                  <a:gd name="T39" fmla="*/ 170 h 454"/>
                  <a:gd name="T40" fmla="*/ 425 w 453"/>
                  <a:gd name="T41" fmla="*/ 170 h 454"/>
                  <a:gd name="T42" fmla="*/ 425 w 453"/>
                  <a:gd name="T43" fmla="*/ 114 h 454"/>
                  <a:gd name="T44" fmla="*/ 368 w 453"/>
                  <a:gd name="T45" fmla="*/ 114 h 454"/>
                  <a:gd name="T46" fmla="*/ 397 w 453"/>
                  <a:gd name="T47" fmla="*/ 85 h 454"/>
                  <a:gd name="T48" fmla="*/ 340 w 453"/>
                  <a:gd name="T49" fmla="*/ 57 h 454"/>
                  <a:gd name="T50" fmla="*/ 312 w 453"/>
                  <a:gd name="T5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3" h="454">
                    <a:moveTo>
                      <a:pt x="312" y="0"/>
                    </a:moveTo>
                    <a:lnTo>
                      <a:pt x="226" y="28"/>
                    </a:lnTo>
                    <a:lnTo>
                      <a:pt x="198" y="85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56" y="227"/>
                    </a:lnTo>
                    <a:lnTo>
                      <a:pt x="0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70" y="425"/>
                    </a:lnTo>
                    <a:lnTo>
                      <a:pt x="198" y="397"/>
                    </a:lnTo>
                    <a:lnTo>
                      <a:pt x="226" y="454"/>
                    </a:lnTo>
                    <a:lnTo>
                      <a:pt x="255" y="454"/>
                    </a:lnTo>
                    <a:lnTo>
                      <a:pt x="255" y="425"/>
                    </a:lnTo>
                    <a:lnTo>
                      <a:pt x="312" y="425"/>
                    </a:lnTo>
                    <a:lnTo>
                      <a:pt x="312" y="369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453" y="170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114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" name="Freeform 53"/>
              <p:cNvSpPr>
                <a:spLocks/>
              </p:cNvSpPr>
              <p:nvPr/>
            </p:nvSpPr>
            <p:spPr bwMode="auto">
              <a:xfrm>
                <a:off x="6850063" y="2460625"/>
                <a:ext cx="450850" cy="449263"/>
              </a:xfrm>
              <a:custGeom>
                <a:avLst/>
                <a:gdLst>
                  <a:gd name="T0" fmla="*/ 199 w 284"/>
                  <a:gd name="T1" fmla="*/ 0 h 283"/>
                  <a:gd name="T2" fmla="*/ 256 w 284"/>
                  <a:gd name="T3" fmla="*/ 0 h 283"/>
                  <a:gd name="T4" fmla="*/ 284 w 284"/>
                  <a:gd name="T5" fmla="*/ 28 h 283"/>
                  <a:gd name="T6" fmla="*/ 256 w 284"/>
                  <a:gd name="T7" fmla="*/ 85 h 283"/>
                  <a:gd name="T8" fmla="*/ 256 w 284"/>
                  <a:gd name="T9" fmla="*/ 142 h 283"/>
                  <a:gd name="T10" fmla="*/ 256 w 284"/>
                  <a:gd name="T11" fmla="*/ 198 h 283"/>
                  <a:gd name="T12" fmla="*/ 227 w 284"/>
                  <a:gd name="T13" fmla="*/ 198 h 283"/>
                  <a:gd name="T14" fmla="*/ 199 w 284"/>
                  <a:gd name="T15" fmla="*/ 198 h 283"/>
                  <a:gd name="T16" fmla="*/ 199 w 284"/>
                  <a:gd name="T17" fmla="*/ 255 h 283"/>
                  <a:gd name="T18" fmla="*/ 171 w 284"/>
                  <a:gd name="T19" fmla="*/ 283 h 283"/>
                  <a:gd name="T20" fmla="*/ 114 w 284"/>
                  <a:gd name="T21" fmla="*/ 283 h 283"/>
                  <a:gd name="T22" fmla="*/ 29 w 284"/>
                  <a:gd name="T23" fmla="*/ 283 h 283"/>
                  <a:gd name="T24" fmla="*/ 0 w 284"/>
                  <a:gd name="T25" fmla="*/ 227 h 283"/>
                  <a:gd name="T26" fmla="*/ 29 w 284"/>
                  <a:gd name="T27" fmla="*/ 170 h 283"/>
                  <a:gd name="T28" fmla="*/ 57 w 284"/>
                  <a:gd name="T29" fmla="*/ 198 h 283"/>
                  <a:gd name="T30" fmla="*/ 114 w 284"/>
                  <a:gd name="T31" fmla="*/ 170 h 283"/>
                  <a:gd name="T32" fmla="*/ 114 w 284"/>
                  <a:gd name="T33" fmla="*/ 85 h 283"/>
                  <a:gd name="T34" fmla="*/ 142 w 284"/>
                  <a:gd name="T35" fmla="*/ 28 h 283"/>
                  <a:gd name="T36" fmla="*/ 171 w 284"/>
                  <a:gd name="T37" fmla="*/ 28 h 283"/>
                  <a:gd name="T38" fmla="*/ 199 w 284"/>
                  <a:gd name="T3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" h="283">
                    <a:moveTo>
                      <a:pt x="199" y="0"/>
                    </a:moveTo>
                    <a:lnTo>
                      <a:pt x="256" y="0"/>
                    </a:lnTo>
                    <a:lnTo>
                      <a:pt x="284" y="28"/>
                    </a:lnTo>
                    <a:lnTo>
                      <a:pt x="256" y="85"/>
                    </a:lnTo>
                    <a:lnTo>
                      <a:pt x="256" y="142"/>
                    </a:lnTo>
                    <a:lnTo>
                      <a:pt x="256" y="198"/>
                    </a:lnTo>
                    <a:lnTo>
                      <a:pt x="227" y="198"/>
                    </a:lnTo>
                    <a:lnTo>
                      <a:pt x="199" y="198"/>
                    </a:lnTo>
                    <a:lnTo>
                      <a:pt x="199" y="255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29" y="170"/>
                    </a:lnTo>
                    <a:lnTo>
                      <a:pt x="57" y="198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" name="Freeform 54"/>
              <p:cNvSpPr>
                <a:spLocks/>
              </p:cNvSpPr>
              <p:nvPr/>
            </p:nvSpPr>
            <p:spPr bwMode="auto">
              <a:xfrm>
                <a:off x="7435851" y="3000375"/>
                <a:ext cx="360363" cy="314325"/>
              </a:xfrm>
              <a:custGeom>
                <a:avLst/>
                <a:gdLst>
                  <a:gd name="T0" fmla="*/ 28 w 227"/>
                  <a:gd name="T1" fmla="*/ 57 h 198"/>
                  <a:gd name="T2" fmla="*/ 142 w 227"/>
                  <a:gd name="T3" fmla="*/ 28 h 198"/>
                  <a:gd name="T4" fmla="*/ 170 w 227"/>
                  <a:gd name="T5" fmla="*/ 0 h 198"/>
                  <a:gd name="T6" fmla="*/ 198 w 227"/>
                  <a:gd name="T7" fmla="*/ 57 h 198"/>
                  <a:gd name="T8" fmla="*/ 198 w 227"/>
                  <a:gd name="T9" fmla="*/ 85 h 198"/>
                  <a:gd name="T10" fmla="*/ 227 w 227"/>
                  <a:gd name="T11" fmla="*/ 113 h 198"/>
                  <a:gd name="T12" fmla="*/ 198 w 227"/>
                  <a:gd name="T13" fmla="*/ 170 h 198"/>
                  <a:gd name="T14" fmla="*/ 85 w 227"/>
                  <a:gd name="T15" fmla="*/ 198 h 198"/>
                  <a:gd name="T16" fmla="*/ 0 w 227"/>
                  <a:gd name="T17" fmla="*/ 198 h 198"/>
                  <a:gd name="T18" fmla="*/ 28 w 227"/>
                  <a:gd name="T19" fmla="*/ 142 h 198"/>
                  <a:gd name="T20" fmla="*/ 57 w 227"/>
                  <a:gd name="T21" fmla="*/ 142 h 198"/>
                  <a:gd name="T22" fmla="*/ 28 w 227"/>
                  <a:gd name="T23" fmla="*/ 57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98">
                    <a:moveTo>
                      <a:pt x="28" y="57"/>
                    </a:moveTo>
                    <a:lnTo>
                      <a:pt x="142" y="28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198" y="170"/>
                    </a:lnTo>
                    <a:lnTo>
                      <a:pt x="85" y="198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57" y="142"/>
                    </a:lnTo>
                    <a:lnTo>
                      <a:pt x="2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" name="Freeform 55"/>
              <p:cNvSpPr>
                <a:spLocks/>
              </p:cNvSpPr>
              <p:nvPr/>
            </p:nvSpPr>
            <p:spPr bwMode="auto">
              <a:xfrm>
                <a:off x="7435851" y="2774950"/>
                <a:ext cx="765175" cy="1260475"/>
              </a:xfrm>
              <a:custGeom>
                <a:avLst/>
                <a:gdLst>
                  <a:gd name="T0" fmla="*/ 397 w 482"/>
                  <a:gd name="T1" fmla="*/ 0 h 794"/>
                  <a:gd name="T2" fmla="*/ 425 w 482"/>
                  <a:gd name="T3" fmla="*/ 29 h 794"/>
                  <a:gd name="T4" fmla="*/ 397 w 482"/>
                  <a:gd name="T5" fmla="*/ 57 h 794"/>
                  <a:gd name="T6" fmla="*/ 397 w 482"/>
                  <a:gd name="T7" fmla="*/ 199 h 794"/>
                  <a:gd name="T8" fmla="*/ 425 w 482"/>
                  <a:gd name="T9" fmla="*/ 227 h 794"/>
                  <a:gd name="T10" fmla="*/ 454 w 482"/>
                  <a:gd name="T11" fmla="*/ 227 h 794"/>
                  <a:gd name="T12" fmla="*/ 397 w 482"/>
                  <a:gd name="T13" fmla="*/ 255 h 794"/>
                  <a:gd name="T14" fmla="*/ 482 w 482"/>
                  <a:gd name="T15" fmla="*/ 340 h 794"/>
                  <a:gd name="T16" fmla="*/ 425 w 482"/>
                  <a:gd name="T17" fmla="*/ 369 h 794"/>
                  <a:gd name="T18" fmla="*/ 482 w 482"/>
                  <a:gd name="T19" fmla="*/ 426 h 794"/>
                  <a:gd name="T20" fmla="*/ 482 w 482"/>
                  <a:gd name="T21" fmla="*/ 482 h 794"/>
                  <a:gd name="T22" fmla="*/ 454 w 482"/>
                  <a:gd name="T23" fmla="*/ 539 h 794"/>
                  <a:gd name="T24" fmla="*/ 425 w 482"/>
                  <a:gd name="T25" fmla="*/ 567 h 794"/>
                  <a:gd name="T26" fmla="*/ 397 w 482"/>
                  <a:gd name="T27" fmla="*/ 539 h 794"/>
                  <a:gd name="T28" fmla="*/ 284 w 482"/>
                  <a:gd name="T29" fmla="*/ 454 h 794"/>
                  <a:gd name="T30" fmla="*/ 227 w 482"/>
                  <a:gd name="T31" fmla="*/ 596 h 794"/>
                  <a:gd name="T32" fmla="*/ 255 w 482"/>
                  <a:gd name="T33" fmla="*/ 596 h 794"/>
                  <a:gd name="T34" fmla="*/ 255 w 482"/>
                  <a:gd name="T35" fmla="*/ 681 h 794"/>
                  <a:gd name="T36" fmla="*/ 227 w 482"/>
                  <a:gd name="T37" fmla="*/ 737 h 794"/>
                  <a:gd name="T38" fmla="*/ 198 w 482"/>
                  <a:gd name="T39" fmla="*/ 766 h 794"/>
                  <a:gd name="T40" fmla="*/ 142 w 482"/>
                  <a:gd name="T41" fmla="*/ 794 h 794"/>
                  <a:gd name="T42" fmla="*/ 142 w 482"/>
                  <a:gd name="T43" fmla="*/ 766 h 794"/>
                  <a:gd name="T44" fmla="*/ 113 w 482"/>
                  <a:gd name="T45" fmla="*/ 766 h 794"/>
                  <a:gd name="T46" fmla="*/ 142 w 482"/>
                  <a:gd name="T47" fmla="*/ 709 h 794"/>
                  <a:gd name="T48" fmla="*/ 113 w 482"/>
                  <a:gd name="T49" fmla="*/ 709 h 794"/>
                  <a:gd name="T50" fmla="*/ 57 w 482"/>
                  <a:gd name="T51" fmla="*/ 652 h 794"/>
                  <a:gd name="T52" fmla="*/ 142 w 482"/>
                  <a:gd name="T53" fmla="*/ 624 h 794"/>
                  <a:gd name="T54" fmla="*/ 142 w 482"/>
                  <a:gd name="T55" fmla="*/ 567 h 794"/>
                  <a:gd name="T56" fmla="*/ 170 w 482"/>
                  <a:gd name="T57" fmla="*/ 539 h 794"/>
                  <a:gd name="T58" fmla="*/ 85 w 482"/>
                  <a:gd name="T59" fmla="*/ 511 h 794"/>
                  <a:gd name="T60" fmla="*/ 0 w 482"/>
                  <a:gd name="T61" fmla="*/ 340 h 794"/>
                  <a:gd name="T62" fmla="*/ 85 w 482"/>
                  <a:gd name="T63" fmla="*/ 340 h 794"/>
                  <a:gd name="T64" fmla="*/ 198 w 482"/>
                  <a:gd name="T65" fmla="*/ 312 h 794"/>
                  <a:gd name="T66" fmla="*/ 227 w 482"/>
                  <a:gd name="T67" fmla="*/ 255 h 794"/>
                  <a:gd name="T68" fmla="*/ 198 w 482"/>
                  <a:gd name="T69" fmla="*/ 227 h 794"/>
                  <a:gd name="T70" fmla="*/ 198 w 482"/>
                  <a:gd name="T71" fmla="*/ 199 h 794"/>
                  <a:gd name="T72" fmla="*/ 227 w 482"/>
                  <a:gd name="T73" fmla="*/ 199 h 794"/>
                  <a:gd name="T74" fmla="*/ 227 w 482"/>
                  <a:gd name="T75" fmla="*/ 170 h 794"/>
                  <a:gd name="T76" fmla="*/ 284 w 482"/>
                  <a:gd name="T77" fmla="*/ 170 h 794"/>
                  <a:gd name="T78" fmla="*/ 284 w 482"/>
                  <a:gd name="T79" fmla="*/ 114 h 794"/>
                  <a:gd name="T80" fmla="*/ 312 w 482"/>
                  <a:gd name="T81" fmla="*/ 29 h 794"/>
                  <a:gd name="T82" fmla="*/ 397 w 482"/>
                  <a:gd name="T8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2" h="794">
                    <a:moveTo>
                      <a:pt x="397" y="0"/>
                    </a:moveTo>
                    <a:lnTo>
                      <a:pt x="425" y="29"/>
                    </a:lnTo>
                    <a:lnTo>
                      <a:pt x="397" y="57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454" y="227"/>
                    </a:lnTo>
                    <a:lnTo>
                      <a:pt x="397" y="255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82" y="426"/>
                    </a:lnTo>
                    <a:lnTo>
                      <a:pt x="482" y="482"/>
                    </a:lnTo>
                    <a:lnTo>
                      <a:pt x="454" y="539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284" y="454"/>
                    </a:lnTo>
                    <a:lnTo>
                      <a:pt x="227" y="596"/>
                    </a:lnTo>
                    <a:lnTo>
                      <a:pt x="255" y="596"/>
                    </a:lnTo>
                    <a:lnTo>
                      <a:pt x="255" y="681"/>
                    </a:lnTo>
                    <a:lnTo>
                      <a:pt x="227" y="737"/>
                    </a:lnTo>
                    <a:lnTo>
                      <a:pt x="198" y="766"/>
                    </a:lnTo>
                    <a:lnTo>
                      <a:pt x="142" y="794"/>
                    </a:lnTo>
                    <a:lnTo>
                      <a:pt x="142" y="766"/>
                    </a:lnTo>
                    <a:lnTo>
                      <a:pt x="113" y="766"/>
                    </a:lnTo>
                    <a:lnTo>
                      <a:pt x="142" y="709"/>
                    </a:lnTo>
                    <a:lnTo>
                      <a:pt x="113" y="709"/>
                    </a:lnTo>
                    <a:lnTo>
                      <a:pt x="57" y="652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98" y="227"/>
                    </a:lnTo>
                    <a:lnTo>
                      <a:pt x="198" y="199"/>
                    </a:lnTo>
                    <a:lnTo>
                      <a:pt x="227" y="199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12" y="29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" name="Freeform 56"/>
              <p:cNvSpPr>
                <a:spLocks/>
              </p:cNvSpPr>
              <p:nvPr/>
            </p:nvSpPr>
            <p:spPr bwMode="auto">
              <a:xfrm>
                <a:off x="8110538" y="3270250"/>
                <a:ext cx="315913" cy="630238"/>
              </a:xfrm>
              <a:custGeom>
                <a:avLst/>
                <a:gdLst>
                  <a:gd name="T0" fmla="*/ 57 w 199"/>
                  <a:gd name="T1" fmla="*/ 28 h 397"/>
                  <a:gd name="T2" fmla="*/ 114 w 199"/>
                  <a:gd name="T3" fmla="*/ 0 h 397"/>
                  <a:gd name="T4" fmla="*/ 142 w 199"/>
                  <a:gd name="T5" fmla="*/ 28 h 397"/>
                  <a:gd name="T6" fmla="*/ 142 w 199"/>
                  <a:gd name="T7" fmla="*/ 114 h 397"/>
                  <a:gd name="T8" fmla="*/ 142 w 199"/>
                  <a:gd name="T9" fmla="*/ 255 h 397"/>
                  <a:gd name="T10" fmla="*/ 199 w 199"/>
                  <a:gd name="T11" fmla="*/ 312 h 397"/>
                  <a:gd name="T12" fmla="*/ 170 w 199"/>
                  <a:gd name="T13" fmla="*/ 397 h 397"/>
                  <a:gd name="T14" fmla="*/ 142 w 199"/>
                  <a:gd name="T15" fmla="*/ 397 h 397"/>
                  <a:gd name="T16" fmla="*/ 114 w 199"/>
                  <a:gd name="T17" fmla="*/ 369 h 397"/>
                  <a:gd name="T18" fmla="*/ 114 w 199"/>
                  <a:gd name="T19" fmla="*/ 340 h 397"/>
                  <a:gd name="T20" fmla="*/ 57 w 199"/>
                  <a:gd name="T21" fmla="*/ 369 h 397"/>
                  <a:gd name="T22" fmla="*/ 0 w 199"/>
                  <a:gd name="T23" fmla="*/ 340 h 397"/>
                  <a:gd name="T24" fmla="*/ 57 w 199"/>
                  <a:gd name="T25" fmla="*/ 312 h 397"/>
                  <a:gd name="T26" fmla="*/ 57 w 199"/>
                  <a:gd name="T27" fmla="*/ 284 h 397"/>
                  <a:gd name="T28" fmla="*/ 0 w 199"/>
                  <a:gd name="T29" fmla="*/ 255 h 397"/>
                  <a:gd name="T30" fmla="*/ 29 w 199"/>
                  <a:gd name="T31" fmla="*/ 227 h 397"/>
                  <a:gd name="T32" fmla="*/ 57 w 199"/>
                  <a:gd name="T33" fmla="*/ 170 h 397"/>
                  <a:gd name="T34" fmla="*/ 57 w 199"/>
                  <a:gd name="T35" fmla="*/ 114 h 397"/>
                  <a:gd name="T36" fmla="*/ 0 w 199"/>
                  <a:gd name="T37" fmla="*/ 57 h 397"/>
                  <a:gd name="T38" fmla="*/ 57 w 199"/>
                  <a:gd name="T3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9" h="397">
                    <a:moveTo>
                      <a:pt x="57" y="28"/>
                    </a:moveTo>
                    <a:lnTo>
                      <a:pt x="114" y="0"/>
                    </a:lnTo>
                    <a:lnTo>
                      <a:pt x="142" y="28"/>
                    </a:lnTo>
                    <a:lnTo>
                      <a:pt x="142" y="114"/>
                    </a:lnTo>
                    <a:lnTo>
                      <a:pt x="142" y="255"/>
                    </a:lnTo>
                    <a:lnTo>
                      <a:pt x="199" y="312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114" y="369"/>
                    </a:lnTo>
                    <a:lnTo>
                      <a:pt x="114" y="340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57"/>
                    </a:lnTo>
                    <a:lnTo>
                      <a:pt x="5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5" name="Freeform 57"/>
              <p:cNvSpPr>
                <a:spLocks/>
              </p:cNvSpPr>
              <p:nvPr/>
            </p:nvSpPr>
            <p:spPr bwMode="auto">
              <a:xfrm>
                <a:off x="7750176" y="3495675"/>
                <a:ext cx="450850" cy="1079500"/>
              </a:xfrm>
              <a:custGeom>
                <a:avLst/>
                <a:gdLst>
                  <a:gd name="T0" fmla="*/ 227 w 284"/>
                  <a:gd name="T1" fmla="*/ 198 h 680"/>
                  <a:gd name="T2" fmla="*/ 284 w 284"/>
                  <a:gd name="T3" fmla="*/ 170 h 680"/>
                  <a:gd name="T4" fmla="*/ 284 w 284"/>
                  <a:gd name="T5" fmla="*/ 142 h 680"/>
                  <a:gd name="T6" fmla="*/ 227 w 284"/>
                  <a:gd name="T7" fmla="*/ 113 h 680"/>
                  <a:gd name="T8" fmla="*/ 199 w 284"/>
                  <a:gd name="T9" fmla="*/ 85 h 680"/>
                  <a:gd name="T10" fmla="*/ 86 w 284"/>
                  <a:gd name="T11" fmla="*/ 0 h 680"/>
                  <a:gd name="T12" fmla="*/ 29 w 284"/>
                  <a:gd name="T13" fmla="*/ 142 h 680"/>
                  <a:gd name="T14" fmla="*/ 57 w 284"/>
                  <a:gd name="T15" fmla="*/ 142 h 680"/>
                  <a:gd name="T16" fmla="*/ 57 w 284"/>
                  <a:gd name="T17" fmla="*/ 227 h 680"/>
                  <a:gd name="T18" fmla="*/ 29 w 284"/>
                  <a:gd name="T19" fmla="*/ 283 h 680"/>
                  <a:gd name="T20" fmla="*/ 0 w 284"/>
                  <a:gd name="T21" fmla="*/ 312 h 680"/>
                  <a:gd name="T22" fmla="*/ 29 w 284"/>
                  <a:gd name="T23" fmla="*/ 397 h 680"/>
                  <a:gd name="T24" fmla="*/ 86 w 284"/>
                  <a:gd name="T25" fmla="*/ 453 h 680"/>
                  <a:gd name="T26" fmla="*/ 86 w 284"/>
                  <a:gd name="T27" fmla="*/ 567 h 680"/>
                  <a:gd name="T28" fmla="*/ 57 w 284"/>
                  <a:gd name="T29" fmla="*/ 595 h 680"/>
                  <a:gd name="T30" fmla="*/ 86 w 284"/>
                  <a:gd name="T31" fmla="*/ 652 h 680"/>
                  <a:gd name="T32" fmla="*/ 114 w 284"/>
                  <a:gd name="T33" fmla="*/ 680 h 680"/>
                  <a:gd name="T34" fmla="*/ 114 w 284"/>
                  <a:gd name="T35" fmla="*/ 624 h 680"/>
                  <a:gd name="T36" fmla="*/ 171 w 284"/>
                  <a:gd name="T37" fmla="*/ 624 h 680"/>
                  <a:gd name="T38" fmla="*/ 199 w 284"/>
                  <a:gd name="T39" fmla="*/ 595 h 680"/>
                  <a:gd name="T40" fmla="*/ 227 w 284"/>
                  <a:gd name="T41" fmla="*/ 453 h 680"/>
                  <a:gd name="T42" fmla="*/ 199 w 284"/>
                  <a:gd name="T43" fmla="*/ 425 h 680"/>
                  <a:gd name="T44" fmla="*/ 227 w 284"/>
                  <a:gd name="T45" fmla="*/ 368 h 680"/>
                  <a:gd name="T46" fmla="*/ 227 w 284"/>
                  <a:gd name="T47" fmla="*/ 340 h 680"/>
                  <a:gd name="T48" fmla="*/ 256 w 284"/>
                  <a:gd name="T49" fmla="*/ 312 h 680"/>
                  <a:gd name="T50" fmla="*/ 256 w 284"/>
                  <a:gd name="T51" fmla="*/ 255 h 680"/>
                  <a:gd name="T52" fmla="*/ 227 w 284"/>
                  <a:gd name="T53" fmla="*/ 227 h 680"/>
                  <a:gd name="T54" fmla="*/ 227 w 284"/>
                  <a:gd name="T55" fmla="*/ 19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4" h="680">
                    <a:moveTo>
                      <a:pt x="227" y="198"/>
                    </a:moveTo>
                    <a:lnTo>
                      <a:pt x="284" y="170"/>
                    </a:lnTo>
                    <a:lnTo>
                      <a:pt x="284" y="142"/>
                    </a:lnTo>
                    <a:lnTo>
                      <a:pt x="227" y="113"/>
                    </a:lnTo>
                    <a:lnTo>
                      <a:pt x="199" y="85"/>
                    </a:lnTo>
                    <a:lnTo>
                      <a:pt x="86" y="0"/>
                    </a:lnTo>
                    <a:lnTo>
                      <a:pt x="29" y="142"/>
                    </a:lnTo>
                    <a:lnTo>
                      <a:pt x="57" y="142"/>
                    </a:lnTo>
                    <a:lnTo>
                      <a:pt x="57" y="227"/>
                    </a:lnTo>
                    <a:lnTo>
                      <a:pt x="29" y="283"/>
                    </a:lnTo>
                    <a:lnTo>
                      <a:pt x="0" y="312"/>
                    </a:lnTo>
                    <a:lnTo>
                      <a:pt x="29" y="397"/>
                    </a:lnTo>
                    <a:lnTo>
                      <a:pt x="86" y="453"/>
                    </a:lnTo>
                    <a:lnTo>
                      <a:pt x="86" y="567"/>
                    </a:lnTo>
                    <a:lnTo>
                      <a:pt x="57" y="595"/>
                    </a:lnTo>
                    <a:lnTo>
                      <a:pt x="86" y="652"/>
                    </a:lnTo>
                    <a:lnTo>
                      <a:pt x="114" y="680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99" y="595"/>
                    </a:lnTo>
                    <a:lnTo>
                      <a:pt x="227" y="453"/>
                    </a:lnTo>
                    <a:lnTo>
                      <a:pt x="199" y="425"/>
                    </a:lnTo>
                    <a:lnTo>
                      <a:pt x="227" y="368"/>
                    </a:lnTo>
                    <a:lnTo>
                      <a:pt x="227" y="340"/>
                    </a:lnTo>
                    <a:lnTo>
                      <a:pt x="256" y="312"/>
                    </a:lnTo>
                    <a:lnTo>
                      <a:pt x="256" y="255"/>
                    </a:lnTo>
                    <a:lnTo>
                      <a:pt x="227" y="227"/>
                    </a:lnTo>
                    <a:lnTo>
                      <a:pt x="227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" name="Freeform 58"/>
              <p:cNvSpPr>
                <a:spLocks/>
              </p:cNvSpPr>
              <p:nvPr/>
            </p:nvSpPr>
            <p:spPr bwMode="auto">
              <a:xfrm>
                <a:off x="7570788" y="4756150"/>
                <a:ext cx="1079500" cy="1079500"/>
              </a:xfrm>
              <a:custGeom>
                <a:avLst/>
                <a:gdLst>
                  <a:gd name="T0" fmla="*/ 482 w 680"/>
                  <a:gd name="T1" fmla="*/ 680 h 680"/>
                  <a:gd name="T2" fmla="*/ 454 w 680"/>
                  <a:gd name="T3" fmla="*/ 652 h 680"/>
                  <a:gd name="T4" fmla="*/ 482 w 680"/>
                  <a:gd name="T5" fmla="*/ 623 h 680"/>
                  <a:gd name="T6" fmla="*/ 454 w 680"/>
                  <a:gd name="T7" fmla="*/ 567 h 680"/>
                  <a:gd name="T8" fmla="*/ 482 w 680"/>
                  <a:gd name="T9" fmla="*/ 567 h 680"/>
                  <a:gd name="T10" fmla="*/ 454 w 680"/>
                  <a:gd name="T11" fmla="*/ 482 h 680"/>
                  <a:gd name="T12" fmla="*/ 425 w 680"/>
                  <a:gd name="T13" fmla="*/ 482 h 680"/>
                  <a:gd name="T14" fmla="*/ 425 w 680"/>
                  <a:gd name="T15" fmla="*/ 425 h 680"/>
                  <a:gd name="T16" fmla="*/ 369 w 680"/>
                  <a:gd name="T17" fmla="*/ 425 h 680"/>
                  <a:gd name="T18" fmla="*/ 340 w 680"/>
                  <a:gd name="T19" fmla="*/ 311 h 680"/>
                  <a:gd name="T20" fmla="*/ 312 w 680"/>
                  <a:gd name="T21" fmla="*/ 283 h 680"/>
                  <a:gd name="T22" fmla="*/ 312 w 680"/>
                  <a:gd name="T23" fmla="*/ 255 h 680"/>
                  <a:gd name="T24" fmla="*/ 284 w 680"/>
                  <a:gd name="T25" fmla="*/ 198 h 680"/>
                  <a:gd name="T26" fmla="*/ 170 w 680"/>
                  <a:gd name="T27" fmla="*/ 198 h 680"/>
                  <a:gd name="T28" fmla="*/ 142 w 680"/>
                  <a:gd name="T29" fmla="*/ 226 h 680"/>
                  <a:gd name="T30" fmla="*/ 85 w 680"/>
                  <a:gd name="T31" fmla="*/ 198 h 680"/>
                  <a:gd name="T32" fmla="*/ 57 w 680"/>
                  <a:gd name="T33" fmla="*/ 226 h 680"/>
                  <a:gd name="T34" fmla="*/ 0 w 680"/>
                  <a:gd name="T35" fmla="*/ 198 h 680"/>
                  <a:gd name="T36" fmla="*/ 57 w 680"/>
                  <a:gd name="T37" fmla="*/ 198 h 680"/>
                  <a:gd name="T38" fmla="*/ 85 w 680"/>
                  <a:gd name="T39" fmla="*/ 113 h 680"/>
                  <a:gd name="T40" fmla="*/ 113 w 680"/>
                  <a:gd name="T41" fmla="*/ 113 h 680"/>
                  <a:gd name="T42" fmla="*/ 199 w 680"/>
                  <a:gd name="T43" fmla="*/ 113 h 680"/>
                  <a:gd name="T44" fmla="*/ 227 w 680"/>
                  <a:gd name="T45" fmla="*/ 56 h 680"/>
                  <a:gd name="T46" fmla="*/ 227 w 680"/>
                  <a:gd name="T47" fmla="*/ 28 h 680"/>
                  <a:gd name="T48" fmla="*/ 255 w 680"/>
                  <a:gd name="T49" fmla="*/ 0 h 680"/>
                  <a:gd name="T50" fmla="*/ 340 w 680"/>
                  <a:gd name="T51" fmla="*/ 0 h 680"/>
                  <a:gd name="T52" fmla="*/ 369 w 680"/>
                  <a:gd name="T53" fmla="*/ 28 h 680"/>
                  <a:gd name="T54" fmla="*/ 397 w 680"/>
                  <a:gd name="T55" fmla="*/ 28 h 680"/>
                  <a:gd name="T56" fmla="*/ 425 w 680"/>
                  <a:gd name="T57" fmla="*/ 85 h 680"/>
                  <a:gd name="T58" fmla="*/ 369 w 680"/>
                  <a:gd name="T59" fmla="*/ 85 h 680"/>
                  <a:gd name="T60" fmla="*/ 340 w 680"/>
                  <a:gd name="T61" fmla="*/ 113 h 680"/>
                  <a:gd name="T62" fmla="*/ 454 w 680"/>
                  <a:gd name="T63" fmla="*/ 255 h 680"/>
                  <a:gd name="T64" fmla="*/ 482 w 680"/>
                  <a:gd name="T65" fmla="*/ 255 h 680"/>
                  <a:gd name="T66" fmla="*/ 482 w 680"/>
                  <a:gd name="T67" fmla="*/ 226 h 680"/>
                  <a:gd name="T68" fmla="*/ 567 w 680"/>
                  <a:gd name="T69" fmla="*/ 226 h 680"/>
                  <a:gd name="T70" fmla="*/ 680 w 680"/>
                  <a:gd name="T71" fmla="*/ 226 h 680"/>
                  <a:gd name="T72" fmla="*/ 652 w 680"/>
                  <a:gd name="T73" fmla="*/ 311 h 680"/>
                  <a:gd name="T74" fmla="*/ 624 w 680"/>
                  <a:gd name="T75" fmla="*/ 368 h 680"/>
                  <a:gd name="T76" fmla="*/ 652 w 680"/>
                  <a:gd name="T77" fmla="*/ 397 h 680"/>
                  <a:gd name="T78" fmla="*/ 624 w 680"/>
                  <a:gd name="T79" fmla="*/ 453 h 680"/>
                  <a:gd name="T80" fmla="*/ 652 w 680"/>
                  <a:gd name="T81" fmla="*/ 510 h 680"/>
                  <a:gd name="T82" fmla="*/ 595 w 680"/>
                  <a:gd name="T83" fmla="*/ 510 h 680"/>
                  <a:gd name="T84" fmla="*/ 595 w 680"/>
                  <a:gd name="T85" fmla="*/ 652 h 680"/>
                  <a:gd name="T86" fmla="*/ 567 w 680"/>
                  <a:gd name="T87" fmla="*/ 680 h 680"/>
                  <a:gd name="T88" fmla="*/ 539 w 680"/>
                  <a:gd name="T89" fmla="*/ 652 h 680"/>
                  <a:gd name="T90" fmla="*/ 482 w 680"/>
                  <a:gd name="T9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0" h="680">
                    <a:moveTo>
                      <a:pt x="482" y="680"/>
                    </a:moveTo>
                    <a:lnTo>
                      <a:pt x="454" y="652"/>
                    </a:lnTo>
                    <a:lnTo>
                      <a:pt x="482" y="623"/>
                    </a:lnTo>
                    <a:lnTo>
                      <a:pt x="454" y="567"/>
                    </a:lnTo>
                    <a:lnTo>
                      <a:pt x="482" y="567"/>
                    </a:lnTo>
                    <a:lnTo>
                      <a:pt x="454" y="482"/>
                    </a:lnTo>
                    <a:lnTo>
                      <a:pt x="425" y="482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340" y="311"/>
                    </a:lnTo>
                    <a:lnTo>
                      <a:pt x="312" y="283"/>
                    </a:lnTo>
                    <a:lnTo>
                      <a:pt x="312" y="255"/>
                    </a:lnTo>
                    <a:lnTo>
                      <a:pt x="284" y="198"/>
                    </a:lnTo>
                    <a:lnTo>
                      <a:pt x="170" y="198"/>
                    </a:lnTo>
                    <a:lnTo>
                      <a:pt x="142" y="226"/>
                    </a:lnTo>
                    <a:lnTo>
                      <a:pt x="85" y="198"/>
                    </a:lnTo>
                    <a:lnTo>
                      <a:pt x="57" y="226"/>
                    </a:lnTo>
                    <a:lnTo>
                      <a:pt x="0" y="198"/>
                    </a:lnTo>
                    <a:lnTo>
                      <a:pt x="57" y="198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99" y="113"/>
                    </a:lnTo>
                    <a:lnTo>
                      <a:pt x="227" y="56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40" y="0"/>
                    </a:lnTo>
                    <a:lnTo>
                      <a:pt x="369" y="28"/>
                    </a:lnTo>
                    <a:lnTo>
                      <a:pt x="397" y="28"/>
                    </a:lnTo>
                    <a:lnTo>
                      <a:pt x="425" y="85"/>
                    </a:lnTo>
                    <a:lnTo>
                      <a:pt x="369" y="85"/>
                    </a:lnTo>
                    <a:lnTo>
                      <a:pt x="340" y="113"/>
                    </a:lnTo>
                    <a:lnTo>
                      <a:pt x="454" y="255"/>
                    </a:lnTo>
                    <a:lnTo>
                      <a:pt x="482" y="255"/>
                    </a:lnTo>
                    <a:lnTo>
                      <a:pt x="482" y="226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52" y="311"/>
                    </a:lnTo>
                    <a:lnTo>
                      <a:pt x="624" y="368"/>
                    </a:lnTo>
                    <a:lnTo>
                      <a:pt x="652" y="397"/>
                    </a:lnTo>
                    <a:lnTo>
                      <a:pt x="624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95" y="652"/>
                    </a:lnTo>
                    <a:lnTo>
                      <a:pt x="567" y="680"/>
                    </a:lnTo>
                    <a:lnTo>
                      <a:pt x="539" y="652"/>
                    </a:lnTo>
                    <a:lnTo>
                      <a:pt x="482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7" name="Freeform 59"/>
              <p:cNvSpPr>
                <a:spLocks/>
              </p:cNvSpPr>
              <p:nvPr/>
            </p:nvSpPr>
            <p:spPr bwMode="auto">
              <a:xfrm>
                <a:off x="5635626" y="6465888"/>
                <a:ext cx="2925763" cy="1935163"/>
              </a:xfrm>
              <a:custGeom>
                <a:avLst/>
                <a:gdLst>
                  <a:gd name="T0" fmla="*/ 170 w 1843"/>
                  <a:gd name="T1" fmla="*/ 1162 h 1219"/>
                  <a:gd name="T2" fmla="*/ 170 w 1843"/>
                  <a:gd name="T3" fmla="*/ 1077 h 1219"/>
                  <a:gd name="T4" fmla="*/ 142 w 1843"/>
                  <a:gd name="T5" fmla="*/ 992 h 1219"/>
                  <a:gd name="T6" fmla="*/ 142 w 1843"/>
                  <a:gd name="T7" fmla="*/ 879 h 1219"/>
                  <a:gd name="T8" fmla="*/ 85 w 1843"/>
                  <a:gd name="T9" fmla="*/ 879 h 1219"/>
                  <a:gd name="T10" fmla="*/ 142 w 1843"/>
                  <a:gd name="T11" fmla="*/ 737 h 1219"/>
                  <a:gd name="T12" fmla="*/ 85 w 1843"/>
                  <a:gd name="T13" fmla="*/ 709 h 1219"/>
                  <a:gd name="T14" fmla="*/ 57 w 1843"/>
                  <a:gd name="T15" fmla="*/ 652 h 1219"/>
                  <a:gd name="T16" fmla="*/ 0 w 1843"/>
                  <a:gd name="T17" fmla="*/ 624 h 1219"/>
                  <a:gd name="T18" fmla="*/ 0 w 1843"/>
                  <a:gd name="T19" fmla="*/ 510 h 1219"/>
                  <a:gd name="T20" fmla="*/ 0 w 1843"/>
                  <a:gd name="T21" fmla="*/ 482 h 1219"/>
                  <a:gd name="T22" fmla="*/ 85 w 1843"/>
                  <a:gd name="T23" fmla="*/ 425 h 1219"/>
                  <a:gd name="T24" fmla="*/ 142 w 1843"/>
                  <a:gd name="T25" fmla="*/ 454 h 1219"/>
                  <a:gd name="T26" fmla="*/ 255 w 1843"/>
                  <a:gd name="T27" fmla="*/ 425 h 1219"/>
                  <a:gd name="T28" fmla="*/ 397 w 1843"/>
                  <a:gd name="T29" fmla="*/ 397 h 1219"/>
                  <a:gd name="T30" fmla="*/ 454 w 1843"/>
                  <a:gd name="T31" fmla="*/ 425 h 1219"/>
                  <a:gd name="T32" fmla="*/ 539 w 1843"/>
                  <a:gd name="T33" fmla="*/ 340 h 1219"/>
                  <a:gd name="T34" fmla="*/ 510 w 1843"/>
                  <a:gd name="T35" fmla="*/ 255 h 1219"/>
                  <a:gd name="T36" fmla="*/ 510 w 1843"/>
                  <a:gd name="T37" fmla="*/ 142 h 1219"/>
                  <a:gd name="T38" fmla="*/ 567 w 1843"/>
                  <a:gd name="T39" fmla="*/ 85 h 1219"/>
                  <a:gd name="T40" fmla="*/ 1021 w 1843"/>
                  <a:gd name="T41" fmla="*/ 57 h 1219"/>
                  <a:gd name="T42" fmla="*/ 1049 w 1843"/>
                  <a:gd name="T43" fmla="*/ 113 h 1219"/>
                  <a:gd name="T44" fmla="*/ 1219 w 1843"/>
                  <a:gd name="T45" fmla="*/ 170 h 1219"/>
                  <a:gd name="T46" fmla="*/ 1361 w 1843"/>
                  <a:gd name="T47" fmla="*/ 227 h 1219"/>
                  <a:gd name="T48" fmla="*/ 1389 w 1843"/>
                  <a:gd name="T49" fmla="*/ 255 h 1219"/>
                  <a:gd name="T50" fmla="*/ 1531 w 1843"/>
                  <a:gd name="T51" fmla="*/ 312 h 1219"/>
                  <a:gd name="T52" fmla="*/ 1531 w 1843"/>
                  <a:gd name="T53" fmla="*/ 397 h 1219"/>
                  <a:gd name="T54" fmla="*/ 1644 w 1843"/>
                  <a:gd name="T55" fmla="*/ 454 h 1219"/>
                  <a:gd name="T56" fmla="*/ 1588 w 1843"/>
                  <a:gd name="T57" fmla="*/ 539 h 1219"/>
                  <a:gd name="T58" fmla="*/ 1701 w 1843"/>
                  <a:gd name="T59" fmla="*/ 680 h 1219"/>
                  <a:gd name="T60" fmla="*/ 1758 w 1843"/>
                  <a:gd name="T61" fmla="*/ 709 h 1219"/>
                  <a:gd name="T62" fmla="*/ 1814 w 1843"/>
                  <a:gd name="T63" fmla="*/ 794 h 1219"/>
                  <a:gd name="T64" fmla="*/ 1758 w 1843"/>
                  <a:gd name="T65" fmla="*/ 822 h 1219"/>
                  <a:gd name="T66" fmla="*/ 1729 w 1843"/>
                  <a:gd name="T67" fmla="*/ 964 h 1219"/>
                  <a:gd name="T68" fmla="*/ 1701 w 1843"/>
                  <a:gd name="T69" fmla="*/ 1106 h 1219"/>
                  <a:gd name="T70" fmla="*/ 1644 w 1843"/>
                  <a:gd name="T71" fmla="*/ 1191 h 1219"/>
                  <a:gd name="T72" fmla="*/ 1503 w 1843"/>
                  <a:gd name="T73" fmla="*/ 1191 h 1219"/>
                  <a:gd name="T74" fmla="*/ 1389 w 1843"/>
                  <a:gd name="T75" fmla="*/ 1134 h 1219"/>
                  <a:gd name="T76" fmla="*/ 1276 w 1843"/>
                  <a:gd name="T77" fmla="*/ 1106 h 1219"/>
                  <a:gd name="T78" fmla="*/ 1219 w 1843"/>
                  <a:gd name="T79" fmla="*/ 1049 h 1219"/>
                  <a:gd name="T80" fmla="*/ 1162 w 1843"/>
                  <a:gd name="T81" fmla="*/ 1021 h 1219"/>
                  <a:gd name="T82" fmla="*/ 1106 w 1843"/>
                  <a:gd name="T83" fmla="*/ 992 h 1219"/>
                  <a:gd name="T84" fmla="*/ 1077 w 1843"/>
                  <a:gd name="T85" fmla="*/ 907 h 1219"/>
                  <a:gd name="T86" fmla="*/ 992 w 1843"/>
                  <a:gd name="T87" fmla="*/ 935 h 1219"/>
                  <a:gd name="T88" fmla="*/ 936 w 1843"/>
                  <a:gd name="T89" fmla="*/ 935 h 1219"/>
                  <a:gd name="T90" fmla="*/ 879 w 1843"/>
                  <a:gd name="T91" fmla="*/ 935 h 1219"/>
                  <a:gd name="T92" fmla="*/ 879 w 1843"/>
                  <a:gd name="T93" fmla="*/ 850 h 1219"/>
                  <a:gd name="T94" fmla="*/ 794 w 1843"/>
                  <a:gd name="T95" fmla="*/ 850 h 1219"/>
                  <a:gd name="T96" fmla="*/ 737 w 1843"/>
                  <a:gd name="T97" fmla="*/ 964 h 1219"/>
                  <a:gd name="T98" fmla="*/ 709 w 1843"/>
                  <a:gd name="T99" fmla="*/ 1021 h 1219"/>
                  <a:gd name="T100" fmla="*/ 709 w 1843"/>
                  <a:gd name="T101" fmla="*/ 1191 h 1219"/>
                  <a:gd name="T102" fmla="*/ 624 w 1843"/>
                  <a:gd name="T103" fmla="*/ 1162 h 1219"/>
                  <a:gd name="T104" fmla="*/ 539 w 1843"/>
                  <a:gd name="T105" fmla="*/ 1162 h 1219"/>
                  <a:gd name="T106" fmla="*/ 454 w 1843"/>
                  <a:gd name="T107" fmla="*/ 1191 h 1219"/>
                  <a:gd name="T108" fmla="*/ 425 w 1843"/>
                  <a:gd name="T109" fmla="*/ 1134 h 1219"/>
                  <a:gd name="T110" fmla="*/ 340 w 1843"/>
                  <a:gd name="T111" fmla="*/ 1134 h 1219"/>
                  <a:gd name="T112" fmla="*/ 284 w 1843"/>
                  <a:gd name="T113" fmla="*/ 1191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43" h="1219">
                    <a:moveTo>
                      <a:pt x="227" y="1191"/>
                    </a:moveTo>
                    <a:lnTo>
                      <a:pt x="170" y="1162"/>
                    </a:lnTo>
                    <a:lnTo>
                      <a:pt x="199" y="1106"/>
                    </a:lnTo>
                    <a:lnTo>
                      <a:pt x="170" y="1077"/>
                    </a:lnTo>
                    <a:lnTo>
                      <a:pt x="170" y="1021"/>
                    </a:lnTo>
                    <a:lnTo>
                      <a:pt x="142" y="992"/>
                    </a:lnTo>
                    <a:lnTo>
                      <a:pt x="170" y="879"/>
                    </a:lnTo>
                    <a:lnTo>
                      <a:pt x="142" y="879"/>
                    </a:lnTo>
                    <a:lnTo>
                      <a:pt x="113" y="907"/>
                    </a:lnTo>
                    <a:lnTo>
                      <a:pt x="85" y="879"/>
                    </a:lnTo>
                    <a:lnTo>
                      <a:pt x="113" y="794"/>
                    </a:lnTo>
                    <a:lnTo>
                      <a:pt x="142" y="737"/>
                    </a:lnTo>
                    <a:lnTo>
                      <a:pt x="85" y="737"/>
                    </a:lnTo>
                    <a:lnTo>
                      <a:pt x="85" y="709"/>
                    </a:lnTo>
                    <a:lnTo>
                      <a:pt x="28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24"/>
                    </a:lnTo>
                    <a:lnTo>
                      <a:pt x="28" y="595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113" y="454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55" y="425"/>
                    </a:lnTo>
                    <a:lnTo>
                      <a:pt x="312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425"/>
                    </a:lnTo>
                    <a:lnTo>
                      <a:pt x="567" y="425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510" y="142"/>
                    </a:lnTo>
                    <a:lnTo>
                      <a:pt x="482" y="113"/>
                    </a:lnTo>
                    <a:lnTo>
                      <a:pt x="567" y="85"/>
                    </a:lnTo>
                    <a:lnTo>
                      <a:pt x="936" y="0"/>
                    </a:lnTo>
                    <a:lnTo>
                      <a:pt x="1021" y="57"/>
                    </a:lnTo>
                    <a:lnTo>
                      <a:pt x="1049" y="85"/>
                    </a:lnTo>
                    <a:lnTo>
                      <a:pt x="1049" y="113"/>
                    </a:lnTo>
                    <a:lnTo>
                      <a:pt x="1134" y="170"/>
                    </a:lnTo>
                    <a:lnTo>
                      <a:pt x="1219" y="170"/>
                    </a:lnTo>
                    <a:lnTo>
                      <a:pt x="1276" y="227"/>
                    </a:lnTo>
                    <a:lnTo>
                      <a:pt x="1361" y="227"/>
                    </a:lnTo>
                    <a:lnTo>
                      <a:pt x="1361" y="255"/>
                    </a:lnTo>
                    <a:lnTo>
                      <a:pt x="1389" y="255"/>
                    </a:lnTo>
                    <a:lnTo>
                      <a:pt x="1474" y="312"/>
                    </a:lnTo>
                    <a:lnTo>
                      <a:pt x="1531" y="312"/>
                    </a:lnTo>
                    <a:lnTo>
                      <a:pt x="1503" y="368"/>
                    </a:lnTo>
                    <a:lnTo>
                      <a:pt x="1531" y="397"/>
                    </a:lnTo>
                    <a:lnTo>
                      <a:pt x="1531" y="454"/>
                    </a:lnTo>
                    <a:lnTo>
                      <a:pt x="1644" y="454"/>
                    </a:lnTo>
                    <a:lnTo>
                      <a:pt x="1701" y="482"/>
                    </a:lnTo>
                    <a:lnTo>
                      <a:pt x="1588" y="539"/>
                    </a:lnTo>
                    <a:lnTo>
                      <a:pt x="1559" y="595"/>
                    </a:lnTo>
                    <a:lnTo>
                      <a:pt x="1701" y="680"/>
                    </a:lnTo>
                    <a:lnTo>
                      <a:pt x="1729" y="680"/>
                    </a:lnTo>
                    <a:lnTo>
                      <a:pt x="1758" y="709"/>
                    </a:lnTo>
                    <a:lnTo>
                      <a:pt x="1843" y="737"/>
                    </a:lnTo>
                    <a:lnTo>
                      <a:pt x="1814" y="794"/>
                    </a:lnTo>
                    <a:lnTo>
                      <a:pt x="1786" y="794"/>
                    </a:lnTo>
                    <a:lnTo>
                      <a:pt x="1758" y="822"/>
                    </a:lnTo>
                    <a:lnTo>
                      <a:pt x="1814" y="935"/>
                    </a:lnTo>
                    <a:lnTo>
                      <a:pt x="1729" y="964"/>
                    </a:lnTo>
                    <a:lnTo>
                      <a:pt x="1729" y="1077"/>
                    </a:lnTo>
                    <a:lnTo>
                      <a:pt x="1701" y="1106"/>
                    </a:lnTo>
                    <a:lnTo>
                      <a:pt x="1701" y="1134"/>
                    </a:lnTo>
                    <a:lnTo>
                      <a:pt x="1644" y="1191"/>
                    </a:lnTo>
                    <a:lnTo>
                      <a:pt x="1588" y="1219"/>
                    </a:lnTo>
                    <a:lnTo>
                      <a:pt x="1503" y="1191"/>
                    </a:lnTo>
                    <a:lnTo>
                      <a:pt x="1503" y="1162"/>
                    </a:lnTo>
                    <a:lnTo>
                      <a:pt x="1389" y="1134"/>
                    </a:lnTo>
                    <a:lnTo>
                      <a:pt x="1361" y="1106"/>
                    </a:lnTo>
                    <a:lnTo>
                      <a:pt x="1276" y="1106"/>
                    </a:lnTo>
                    <a:lnTo>
                      <a:pt x="1219" y="1077"/>
                    </a:lnTo>
                    <a:lnTo>
                      <a:pt x="1219" y="1049"/>
                    </a:lnTo>
                    <a:lnTo>
                      <a:pt x="1162" y="1049"/>
                    </a:lnTo>
                    <a:lnTo>
                      <a:pt x="1162" y="1021"/>
                    </a:lnTo>
                    <a:lnTo>
                      <a:pt x="1134" y="964"/>
                    </a:lnTo>
                    <a:lnTo>
                      <a:pt x="1106" y="992"/>
                    </a:lnTo>
                    <a:lnTo>
                      <a:pt x="1077" y="964"/>
                    </a:lnTo>
                    <a:lnTo>
                      <a:pt x="1077" y="907"/>
                    </a:lnTo>
                    <a:lnTo>
                      <a:pt x="1021" y="907"/>
                    </a:lnTo>
                    <a:lnTo>
                      <a:pt x="992" y="935"/>
                    </a:lnTo>
                    <a:lnTo>
                      <a:pt x="964" y="907"/>
                    </a:lnTo>
                    <a:lnTo>
                      <a:pt x="936" y="935"/>
                    </a:lnTo>
                    <a:lnTo>
                      <a:pt x="879" y="907"/>
                    </a:lnTo>
                    <a:lnTo>
                      <a:pt x="879" y="935"/>
                    </a:lnTo>
                    <a:lnTo>
                      <a:pt x="851" y="935"/>
                    </a:lnTo>
                    <a:lnTo>
                      <a:pt x="879" y="850"/>
                    </a:lnTo>
                    <a:lnTo>
                      <a:pt x="794" y="822"/>
                    </a:lnTo>
                    <a:lnTo>
                      <a:pt x="794" y="850"/>
                    </a:lnTo>
                    <a:lnTo>
                      <a:pt x="737" y="907"/>
                    </a:lnTo>
                    <a:lnTo>
                      <a:pt x="737" y="964"/>
                    </a:lnTo>
                    <a:lnTo>
                      <a:pt x="765" y="992"/>
                    </a:lnTo>
                    <a:lnTo>
                      <a:pt x="709" y="1021"/>
                    </a:lnTo>
                    <a:lnTo>
                      <a:pt x="680" y="1134"/>
                    </a:lnTo>
                    <a:lnTo>
                      <a:pt x="709" y="1191"/>
                    </a:lnTo>
                    <a:lnTo>
                      <a:pt x="624" y="1191"/>
                    </a:lnTo>
                    <a:lnTo>
                      <a:pt x="624" y="1162"/>
                    </a:lnTo>
                    <a:lnTo>
                      <a:pt x="567" y="1191"/>
                    </a:lnTo>
                    <a:lnTo>
                      <a:pt x="539" y="1162"/>
                    </a:lnTo>
                    <a:lnTo>
                      <a:pt x="510" y="1162"/>
                    </a:lnTo>
                    <a:lnTo>
                      <a:pt x="454" y="1191"/>
                    </a:lnTo>
                    <a:lnTo>
                      <a:pt x="425" y="1162"/>
                    </a:lnTo>
                    <a:lnTo>
                      <a:pt x="425" y="1134"/>
                    </a:lnTo>
                    <a:lnTo>
                      <a:pt x="369" y="1162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227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8" name="Freeform 60"/>
              <p:cNvSpPr>
                <a:spLocks/>
              </p:cNvSpPr>
              <p:nvPr/>
            </p:nvSpPr>
            <p:spPr bwMode="auto">
              <a:xfrm>
                <a:off x="1855788" y="3900488"/>
                <a:ext cx="134938" cy="134938"/>
              </a:xfrm>
              <a:custGeom>
                <a:avLst/>
                <a:gdLst>
                  <a:gd name="T0" fmla="*/ 56 w 85"/>
                  <a:gd name="T1" fmla="*/ 0 h 85"/>
                  <a:gd name="T2" fmla="*/ 28 w 85"/>
                  <a:gd name="T3" fmla="*/ 28 h 85"/>
                  <a:gd name="T4" fmla="*/ 0 w 85"/>
                  <a:gd name="T5" fmla="*/ 57 h 85"/>
                  <a:gd name="T6" fmla="*/ 56 w 85"/>
                  <a:gd name="T7" fmla="*/ 85 h 85"/>
                  <a:gd name="T8" fmla="*/ 85 w 85"/>
                  <a:gd name="T9" fmla="*/ 28 h 85"/>
                  <a:gd name="T10" fmla="*/ 56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56" y="0"/>
                    </a:moveTo>
                    <a:lnTo>
                      <a:pt x="28" y="28"/>
                    </a:lnTo>
                    <a:lnTo>
                      <a:pt x="0" y="57"/>
                    </a:lnTo>
                    <a:lnTo>
                      <a:pt x="56" y="85"/>
                    </a:lnTo>
                    <a:lnTo>
                      <a:pt x="85" y="28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9" name="Freeform 61"/>
              <p:cNvSpPr>
                <a:spLocks/>
              </p:cNvSpPr>
              <p:nvPr/>
            </p:nvSpPr>
            <p:spPr bwMode="auto">
              <a:xfrm>
                <a:off x="1855788" y="3270250"/>
                <a:ext cx="1979613" cy="1709738"/>
              </a:xfrm>
              <a:custGeom>
                <a:avLst/>
                <a:gdLst>
                  <a:gd name="T0" fmla="*/ 1162 w 1247"/>
                  <a:gd name="T1" fmla="*/ 964 h 1077"/>
                  <a:gd name="T2" fmla="*/ 1190 w 1247"/>
                  <a:gd name="T3" fmla="*/ 879 h 1077"/>
                  <a:gd name="T4" fmla="*/ 1247 w 1247"/>
                  <a:gd name="T5" fmla="*/ 822 h 1077"/>
                  <a:gd name="T6" fmla="*/ 1219 w 1247"/>
                  <a:gd name="T7" fmla="*/ 737 h 1077"/>
                  <a:gd name="T8" fmla="*/ 1247 w 1247"/>
                  <a:gd name="T9" fmla="*/ 624 h 1077"/>
                  <a:gd name="T10" fmla="*/ 1134 w 1247"/>
                  <a:gd name="T11" fmla="*/ 539 h 1077"/>
                  <a:gd name="T12" fmla="*/ 992 w 1247"/>
                  <a:gd name="T13" fmla="*/ 567 h 1077"/>
                  <a:gd name="T14" fmla="*/ 992 w 1247"/>
                  <a:gd name="T15" fmla="*/ 510 h 1077"/>
                  <a:gd name="T16" fmla="*/ 964 w 1247"/>
                  <a:gd name="T17" fmla="*/ 397 h 1077"/>
                  <a:gd name="T18" fmla="*/ 850 w 1247"/>
                  <a:gd name="T19" fmla="*/ 312 h 1077"/>
                  <a:gd name="T20" fmla="*/ 822 w 1247"/>
                  <a:gd name="T21" fmla="*/ 170 h 1077"/>
                  <a:gd name="T22" fmla="*/ 793 w 1247"/>
                  <a:gd name="T23" fmla="*/ 57 h 1077"/>
                  <a:gd name="T24" fmla="*/ 708 w 1247"/>
                  <a:gd name="T25" fmla="*/ 85 h 1077"/>
                  <a:gd name="T26" fmla="*/ 567 w 1247"/>
                  <a:gd name="T27" fmla="*/ 114 h 1077"/>
                  <a:gd name="T28" fmla="*/ 595 w 1247"/>
                  <a:gd name="T29" fmla="*/ 199 h 1077"/>
                  <a:gd name="T30" fmla="*/ 425 w 1247"/>
                  <a:gd name="T31" fmla="*/ 340 h 1077"/>
                  <a:gd name="T32" fmla="*/ 340 w 1247"/>
                  <a:gd name="T33" fmla="*/ 369 h 1077"/>
                  <a:gd name="T34" fmla="*/ 255 w 1247"/>
                  <a:gd name="T35" fmla="*/ 369 h 1077"/>
                  <a:gd name="T36" fmla="*/ 255 w 1247"/>
                  <a:gd name="T37" fmla="*/ 425 h 1077"/>
                  <a:gd name="T38" fmla="*/ 283 w 1247"/>
                  <a:gd name="T39" fmla="*/ 482 h 1077"/>
                  <a:gd name="T40" fmla="*/ 340 w 1247"/>
                  <a:gd name="T41" fmla="*/ 454 h 1077"/>
                  <a:gd name="T42" fmla="*/ 482 w 1247"/>
                  <a:gd name="T43" fmla="*/ 482 h 1077"/>
                  <a:gd name="T44" fmla="*/ 397 w 1247"/>
                  <a:gd name="T45" fmla="*/ 510 h 1077"/>
                  <a:gd name="T46" fmla="*/ 425 w 1247"/>
                  <a:gd name="T47" fmla="*/ 539 h 1077"/>
                  <a:gd name="T48" fmla="*/ 510 w 1247"/>
                  <a:gd name="T49" fmla="*/ 567 h 1077"/>
                  <a:gd name="T50" fmla="*/ 623 w 1247"/>
                  <a:gd name="T51" fmla="*/ 510 h 1077"/>
                  <a:gd name="T52" fmla="*/ 623 w 1247"/>
                  <a:gd name="T53" fmla="*/ 539 h 1077"/>
                  <a:gd name="T54" fmla="*/ 567 w 1247"/>
                  <a:gd name="T55" fmla="*/ 652 h 1077"/>
                  <a:gd name="T56" fmla="*/ 425 w 1247"/>
                  <a:gd name="T57" fmla="*/ 709 h 1077"/>
                  <a:gd name="T58" fmla="*/ 453 w 1247"/>
                  <a:gd name="T59" fmla="*/ 766 h 1077"/>
                  <a:gd name="T60" fmla="*/ 340 w 1247"/>
                  <a:gd name="T61" fmla="*/ 822 h 1077"/>
                  <a:gd name="T62" fmla="*/ 283 w 1247"/>
                  <a:gd name="T63" fmla="*/ 794 h 1077"/>
                  <a:gd name="T64" fmla="*/ 113 w 1247"/>
                  <a:gd name="T65" fmla="*/ 879 h 1077"/>
                  <a:gd name="T66" fmla="*/ 56 w 1247"/>
                  <a:gd name="T67" fmla="*/ 936 h 1077"/>
                  <a:gd name="T68" fmla="*/ 0 w 1247"/>
                  <a:gd name="T69" fmla="*/ 1049 h 1077"/>
                  <a:gd name="T70" fmla="*/ 141 w 1247"/>
                  <a:gd name="T71" fmla="*/ 1049 h 1077"/>
                  <a:gd name="T72" fmla="*/ 312 w 1247"/>
                  <a:gd name="T73" fmla="*/ 1021 h 1077"/>
                  <a:gd name="T74" fmla="*/ 567 w 1247"/>
                  <a:gd name="T75" fmla="*/ 1021 h 1077"/>
                  <a:gd name="T76" fmla="*/ 737 w 1247"/>
                  <a:gd name="T77" fmla="*/ 1077 h 1077"/>
                  <a:gd name="T78" fmla="*/ 822 w 1247"/>
                  <a:gd name="T79" fmla="*/ 992 h 1077"/>
                  <a:gd name="T80" fmla="*/ 964 w 1247"/>
                  <a:gd name="T81" fmla="*/ 992 h 1077"/>
                  <a:gd name="T82" fmla="*/ 1077 w 1247"/>
                  <a:gd name="T83" fmla="*/ 1021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47" h="1077">
                    <a:moveTo>
                      <a:pt x="1134" y="992"/>
                    </a:moveTo>
                    <a:lnTo>
                      <a:pt x="1162" y="964"/>
                    </a:lnTo>
                    <a:lnTo>
                      <a:pt x="1134" y="907"/>
                    </a:lnTo>
                    <a:lnTo>
                      <a:pt x="1190" y="879"/>
                    </a:lnTo>
                    <a:lnTo>
                      <a:pt x="1190" y="794"/>
                    </a:lnTo>
                    <a:lnTo>
                      <a:pt x="1247" y="822"/>
                    </a:lnTo>
                    <a:lnTo>
                      <a:pt x="1247" y="766"/>
                    </a:lnTo>
                    <a:lnTo>
                      <a:pt x="1219" y="737"/>
                    </a:lnTo>
                    <a:lnTo>
                      <a:pt x="1247" y="681"/>
                    </a:lnTo>
                    <a:lnTo>
                      <a:pt x="1247" y="624"/>
                    </a:lnTo>
                    <a:lnTo>
                      <a:pt x="1134" y="595"/>
                    </a:lnTo>
                    <a:lnTo>
                      <a:pt x="1134" y="539"/>
                    </a:lnTo>
                    <a:lnTo>
                      <a:pt x="1020" y="539"/>
                    </a:lnTo>
                    <a:lnTo>
                      <a:pt x="992" y="567"/>
                    </a:lnTo>
                    <a:lnTo>
                      <a:pt x="964" y="539"/>
                    </a:lnTo>
                    <a:lnTo>
                      <a:pt x="992" y="510"/>
                    </a:lnTo>
                    <a:lnTo>
                      <a:pt x="992" y="425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850" y="312"/>
                    </a:lnTo>
                    <a:lnTo>
                      <a:pt x="850" y="199"/>
                    </a:lnTo>
                    <a:lnTo>
                      <a:pt x="822" y="170"/>
                    </a:lnTo>
                    <a:lnTo>
                      <a:pt x="850" y="114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708" y="85"/>
                    </a:lnTo>
                    <a:lnTo>
                      <a:pt x="652" y="85"/>
                    </a:lnTo>
                    <a:lnTo>
                      <a:pt x="567" y="114"/>
                    </a:lnTo>
                    <a:lnTo>
                      <a:pt x="567" y="142"/>
                    </a:lnTo>
                    <a:lnTo>
                      <a:pt x="595" y="199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40" y="312"/>
                    </a:lnTo>
                    <a:lnTo>
                      <a:pt x="340" y="369"/>
                    </a:lnTo>
                    <a:lnTo>
                      <a:pt x="283" y="340"/>
                    </a:lnTo>
                    <a:lnTo>
                      <a:pt x="255" y="369"/>
                    </a:lnTo>
                    <a:lnTo>
                      <a:pt x="226" y="397"/>
                    </a:lnTo>
                    <a:lnTo>
                      <a:pt x="255" y="425"/>
                    </a:lnTo>
                    <a:lnTo>
                      <a:pt x="283" y="425"/>
                    </a:lnTo>
                    <a:lnTo>
                      <a:pt x="283" y="482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397" y="425"/>
                    </a:lnTo>
                    <a:lnTo>
                      <a:pt x="482" y="482"/>
                    </a:lnTo>
                    <a:lnTo>
                      <a:pt x="453" y="510"/>
                    </a:lnTo>
                    <a:lnTo>
                      <a:pt x="397" y="510"/>
                    </a:lnTo>
                    <a:lnTo>
                      <a:pt x="368" y="595"/>
                    </a:lnTo>
                    <a:lnTo>
                      <a:pt x="425" y="539"/>
                    </a:lnTo>
                    <a:lnTo>
                      <a:pt x="482" y="539"/>
                    </a:lnTo>
                    <a:lnTo>
                      <a:pt x="510" y="567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708" y="539"/>
                    </a:lnTo>
                    <a:lnTo>
                      <a:pt x="623" y="539"/>
                    </a:lnTo>
                    <a:lnTo>
                      <a:pt x="595" y="595"/>
                    </a:lnTo>
                    <a:lnTo>
                      <a:pt x="567" y="652"/>
                    </a:lnTo>
                    <a:lnTo>
                      <a:pt x="510" y="652"/>
                    </a:lnTo>
                    <a:lnTo>
                      <a:pt x="425" y="709"/>
                    </a:lnTo>
                    <a:lnTo>
                      <a:pt x="510" y="737"/>
                    </a:lnTo>
                    <a:lnTo>
                      <a:pt x="453" y="766"/>
                    </a:lnTo>
                    <a:lnTo>
                      <a:pt x="397" y="822"/>
                    </a:lnTo>
                    <a:lnTo>
                      <a:pt x="340" y="822"/>
                    </a:lnTo>
                    <a:lnTo>
                      <a:pt x="312" y="766"/>
                    </a:lnTo>
                    <a:lnTo>
                      <a:pt x="283" y="794"/>
                    </a:lnTo>
                    <a:lnTo>
                      <a:pt x="255" y="851"/>
                    </a:lnTo>
                    <a:lnTo>
                      <a:pt x="113" y="879"/>
                    </a:lnTo>
                    <a:lnTo>
                      <a:pt x="28" y="907"/>
                    </a:lnTo>
                    <a:lnTo>
                      <a:pt x="56" y="936"/>
                    </a:lnTo>
                    <a:lnTo>
                      <a:pt x="0" y="992"/>
                    </a:lnTo>
                    <a:lnTo>
                      <a:pt x="0" y="1049"/>
                    </a:lnTo>
                    <a:lnTo>
                      <a:pt x="0" y="1077"/>
                    </a:lnTo>
                    <a:lnTo>
                      <a:pt x="141" y="1049"/>
                    </a:lnTo>
                    <a:lnTo>
                      <a:pt x="283" y="1077"/>
                    </a:lnTo>
                    <a:lnTo>
                      <a:pt x="312" y="1021"/>
                    </a:lnTo>
                    <a:lnTo>
                      <a:pt x="482" y="1049"/>
                    </a:lnTo>
                    <a:lnTo>
                      <a:pt x="567" y="1021"/>
                    </a:lnTo>
                    <a:lnTo>
                      <a:pt x="623" y="1077"/>
                    </a:lnTo>
                    <a:lnTo>
                      <a:pt x="737" y="1077"/>
                    </a:lnTo>
                    <a:lnTo>
                      <a:pt x="765" y="1021"/>
                    </a:lnTo>
                    <a:lnTo>
                      <a:pt x="822" y="992"/>
                    </a:lnTo>
                    <a:lnTo>
                      <a:pt x="935" y="1021"/>
                    </a:lnTo>
                    <a:lnTo>
                      <a:pt x="964" y="992"/>
                    </a:lnTo>
                    <a:lnTo>
                      <a:pt x="1049" y="1049"/>
                    </a:lnTo>
                    <a:lnTo>
                      <a:pt x="1077" y="1021"/>
                    </a:lnTo>
                    <a:lnTo>
                      <a:pt x="1134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0" name="Freeform 62"/>
              <p:cNvSpPr>
                <a:spLocks/>
              </p:cNvSpPr>
              <p:nvPr/>
            </p:nvSpPr>
            <p:spPr bwMode="auto">
              <a:xfrm>
                <a:off x="5951538" y="2686050"/>
                <a:ext cx="1754188" cy="1935163"/>
              </a:xfrm>
              <a:custGeom>
                <a:avLst/>
                <a:gdLst>
                  <a:gd name="T0" fmla="*/ 595 w 1105"/>
                  <a:gd name="T1" fmla="*/ 141 h 1219"/>
                  <a:gd name="T2" fmla="*/ 765 w 1105"/>
                  <a:gd name="T3" fmla="*/ 113 h 1219"/>
                  <a:gd name="T4" fmla="*/ 822 w 1105"/>
                  <a:gd name="T5" fmla="*/ 56 h 1219"/>
                  <a:gd name="T6" fmla="*/ 907 w 1105"/>
                  <a:gd name="T7" fmla="*/ 56 h 1219"/>
                  <a:gd name="T8" fmla="*/ 963 w 1105"/>
                  <a:gd name="T9" fmla="*/ 255 h 1219"/>
                  <a:gd name="T10" fmla="*/ 963 w 1105"/>
                  <a:gd name="T11" fmla="*/ 340 h 1219"/>
                  <a:gd name="T12" fmla="*/ 1020 w 1105"/>
                  <a:gd name="T13" fmla="*/ 567 h 1219"/>
                  <a:gd name="T14" fmla="*/ 1077 w 1105"/>
                  <a:gd name="T15" fmla="*/ 623 h 1219"/>
                  <a:gd name="T16" fmla="*/ 992 w 1105"/>
                  <a:gd name="T17" fmla="*/ 708 h 1219"/>
                  <a:gd name="T18" fmla="*/ 878 w 1105"/>
                  <a:gd name="T19" fmla="*/ 623 h 1219"/>
                  <a:gd name="T20" fmla="*/ 850 w 1105"/>
                  <a:gd name="T21" fmla="*/ 567 h 1219"/>
                  <a:gd name="T22" fmla="*/ 765 w 1105"/>
                  <a:gd name="T23" fmla="*/ 538 h 1219"/>
                  <a:gd name="T24" fmla="*/ 680 w 1105"/>
                  <a:gd name="T25" fmla="*/ 538 h 1219"/>
                  <a:gd name="T26" fmla="*/ 708 w 1105"/>
                  <a:gd name="T27" fmla="*/ 652 h 1219"/>
                  <a:gd name="T28" fmla="*/ 595 w 1105"/>
                  <a:gd name="T29" fmla="*/ 623 h 1219"/>
                  <a:gd name="T30" fmla="*/ 481 w 1105"/>
                  <a:gd name="T31" fmla="*/ 652 h 1219"/>
                  <a:gd name="T32" fmla="*/ 510 w 1105"/>
                  <a:gd name="T33" fmla="*/ 708 h 1219"/>
                  <a:gd name="T34" fmla="*/ 510 w 1105"/>
                  <a:gd name="T35" fmla="*/ 765 h 1219"/>
                  <a:gd name="T36" fmla="*/ 510 w 1105"/>
                  <a:gd name="T37" fmla="*/ 850 h 1219"/>
                  <a:gd name="T38" fmla="*/ 595 w 1105"/>
                  <a:gd name="T39" fmla="*/ 907 h 1219"/>
                  <a:gd name="T40" fmla="*/ 538 w 1105"/>
                  <a:gd name="T41" fmla="*/ 1020 h 1219"/>
                  <a:gd name="T42" fmla="*/ 538 w 1105"/>
                  <a:gd name="T43" fmla="*/ 1077 h 1219"/>
                  <a:gd name="T44" fmla="*/ 538 w 1105"/>
                  <a:gd name="T45" fmla="*/ 1162 h 1219"/>
                  <a:gd name="T46" fmla="*/ 481 w 1105"/>
                  <a:gd name="T47" fmla="*/ 1162 h 1219"/>
                  <a:gd name="T48" fmla="*/ 340 w 1105"/>
                  <a:gd name="T49" fmla="*/ 1219 h 1219"/>
                  <a:gd name="T50" fmla="*/ 283 w 1105"/>
                  <a:gd name="T51" fmla="*/ 1134 h 1219"/>
                  <a:gd name="T52" fmla="*/ 255 w 1105"/>
                  <a:gd name="T53" fmla="*/ 1077 h 1219"/>
                  <a:gd name="T54" fmla="*/ 170 w 1105"/>
                  <a:gd name="T55" fmla="*/ 963 h 1219"/>
                  <a:gd name="T56" fmla="*/ 113 w 1105"/>
                  <a:gd name="T57" fmla="*/ 850 h 1219"/>
                  <a:gd name="T58" fmla="*/ 56 w 1105"/>
                  <a:gd name="T59" fmla="*/ 765 h 1219"/>
                  <a:gd name="T60" fmla="*/ 28 w 1105"/>
                  <a:gd name="T61" fmla="*/ 680 h 1219"/>
                  <a:gd name="T62" fmla="*/ 28 w 1105"/>
                  <a:gd name="T63" fmla="*/ 623 h 1219"/>
                  <a:gd name="T64" fmla="*/ 85 w 1105"/>
                  <a:gd name="T65" fmla="*/ 623 h 1219"/>
                  <a:gd name="T66" fmla="*/ 198 w 1105"/>
                  <a:gd name="T67" fmla="*/ 567 h 1219"/>
                  <a:gd name="T68" fmla="*/ 113 w 1105"/>
                  <a:gd name="T69" fmla="*/ 538 h 1219"/>
                  <a:gd name="T70" fmla="*/ 141 w 1105"/>
                  <a:gd name="T71" fmla="*/ 453 h 1219"/>
                  <a:gd name="T72" fmla="*/ 113 w 1105"/>
                  <a:gd name="T73" fmla="*/ 368 h 1219"/>
                  <a:gd name="T74" fmla="*/ 198 w 1105"/>
                  <a:gd name="T75" fmla="*/ 311 h 1219"/>
                  <a:gd name="T76" fmla="*/ 283 w 1105"/>
                  <a:gd name="T77" fmla="*/ 311 h 1219"/>
                  <a:gd name="T78" fmla="*/ 340 w 1105"/>
                  <a:gd name="T79" fmla="*/ 255 h 1219"/>
                  <a:gd name="T80" fmla="*/ 368 w 1105"/>
                  <a:gd name="T81" fmla="*/ 141 h 1219"/>
                  <a:gd name="T82" fmla="*/ 453 w 1105"/>
                  <a:gd name="T83" fmla="*/ 113 h 1219"/>
                  <a:gd name="T84" fmla="*/ 538 w 1105"/>
                  <a:gd name="T85" fmla="*/ 113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05" h="1219">
                    <a:moveTo>
                      <a:pt x="566" y="85"/>
                    </a:moveTo>
                    <a:lnTo>
                      <a:pt x="595" y="141"/>
                    </a:lnTo>
                    <a:lnTo>
                      <a:pt x="737" y="141"/>
                    </a:lnTo>
                    <a:lnTo>
                      <a:pt x="765" y="113"/>
                    </a:lnTo>
                    <a:lnTo>
                      <a:pt x="765" y="56"/>
                    </a:lnTo>
                    <a:lnTo>
                      <a:pt x="822" y="56"/>
                    </a:lnTo>
                    <a:lnTo>
                      <a:pt x="822" y="0"/>
                    </a:lnTo>
                    <a:lnTo>
                      <a:pt x="907" y="56"/>
                    </a:lnTo>
                    <a:lnTo>
                      <a:pt x="963" y="141"/>
                    </a:lnTo>
                    <a:lnTo>
                      <a:pt x="963" y="255"/>
                    </a:lnTo>
                    <a:lnTo>
                      <a:pt x="992" y="340"/>
                    </a:lnTo>
                    <a:lnTo>
                      <a:pt x="963" y="340"/>
                    </a:lnTo>
                    <a:lnTo>
                      <a:pt x="935" y="396"/>
                    </a:lnTo>
                    <a:lnTo>
                      <a:pt x="1020" y="567"/>
                    </a:lnTo>
                    <a:lnTo>
                      <a:pt x="1105" y="595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08"/>
                    </a:lnTo>
                    <a:lnTo>
                      <a:pt x="935" y="708"/>
                    </a:lnTo>
                    <a:lnTo>
                      <a:pt x="878" y="623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822" y="538"/>
                    </a:lnTo>
                    <a:lnTo>
                      <a:pt x="765" y="538"/>
                    </a:lnTo>
                    <a:lnTo>
                      <a:pt x="708" y="482"/>
                    </a:lnTo>
                    <a:lnTo>
                      <a:pt x="680" y="538"/>
                    </a:lnTo>
                    <a:lnTo>
                      <a:pt x="708" y="567"/>
                    </a:lnTo>
                    <a:lnTo>
                      <a:pt x="708" y="652"/>
                    </a:lnTo>
                    <a:lnTo>
                      <a:pt x="652" y="680"/>
                    </a:lnTo>
                    <a:lnTo>
                      <a:pt x="595" y="623"/>
                    </a:lnTo>
                    <a:lnTo>
                      <a:pt x="538" y="652"/>
                    </a:lnTo>
                    <a:lnTo>
                      <a:pt x="481" y="652"/>
                    </a:lnTo>
                    <a:lnTo>
                      <a:pt x="453" y="708"/>
                    </a:lnTo>
                    <a:lnTo>
                      <a:pt x="510" y="708"/>
                    </a:lnTo>
                    <a:lnTo>
                      <a:pt x="481" y="737"/>
                    </a:lnTo>
                    <a:lnTo>
                      <a:pt x="510" y="765"/>
                    </a:lnTo>
                    <a:lnTo>
                      <a:pt x="538" y="737"/>
                    </a:lnTo>
                    <a:lnTo>
                      <a:pt x="510" y="850"/>
                    </a:lnTo>
                    <a:lnTo>
                      <a:pt x="538" y="907"/>
                    </a:lnTo>
                    <a:lnTo>
                      <a:pt x="595" y="907"/>
                    </a:lnTo>
                    <a:lnTo>
                      <a:pt x="566" y="992"/>
                    </a:lnTo>
                    <a:lnTo>
                      <a:pt x="538" y="1020"/>
                    </a:lnTo>
                    <a:lnTo>
                      <a:pt x="566" y="1077"/>
                    </a:lnTo>
                    <a:lnTo>
                      <a:pt x="538" y="1077"/>
                    </a:lnTo>
                    <a:lnTo>
                      <a:pt x="510" y="1105"/>
                    </a:lnTo>
                    <a:lnTo>
                      <a:pt x="538" y="1162"/>
                    </a:lnTo>
                    <a:lnTo>
                      <a:pt x="510" y="1219"/>
                    </a:lnTo>
                    <a:lnTo>
                      <a:pt x="481" y="1162"/>
                    </a:lnTo>
                    <a:lnTo>
                      <a:pt x="453" y="1190"/>
                    </a:lnTo>
                    <a:lnTo>
                      <a:pt x="340" y="1219"/>
                    </a:lnTo>
                    <a:lnTo>
                      <a:pt x="311" y="1219"/>
                    </a:lnTo>
                    <a:lnTo>
                      <a:pt x="283" y="1134"/>
                    </a:lnTo>
                    <a:lnTo>
                      <a:pt x="255" y="1134"/>
                    </a:lnTo>
                    <a:lnTo>
                      <a:pt x="255" y="1077"/>
                    </a:lnTo>
                    <a:lnTo>
                      <a:pt x="170" y="992"/>
                    </a:lnTo>
                    <a:lnTo>
                      <a:pt x="170" y="963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56" y="708"/>
                    </a:lnTo>
                    <a:lnTo>
                      <a:pt x="28" y="680"/>
                    </a:lnTo>
                    <a:lnTo>
                      <a:pt x="0" y="652"/>
                    </a:lnTo>
                    <a:lnTo>
                      <a:pt x="28" y="623"/>
                    </a:lnTo>
                    <a:lnTo>
                      <a:pt x="28" y="595"/>
                    </a:lnTo>
                    <a:lnTo>
                      <a:pt x="85" y="623"/>
                    </a:lnTo>
                    <a:lnTo>
                      <a:pt x="141" y="623"/>
                    </a:lnTo>
                    <a:lnTo>
                      <a:pt x="198" y="567"/>
                    </a:lnTo>
                    <a:lnTo>
                      <a:pt x="170" y="538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141" y="453"/>
                    </a:lnTo>
                    <a:lnTo>
                      <a:pt x="85" y="396"/>
                    </a:lnTo>
                    <a:lnTo>
                      <a:pt x="113" y="368"/>
                    </a:lnTo>
                    <a:lnTo>
                      <a:pt x="198" y="340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283" y="311"/>
                    </a:lnTo>
                    <a:lnTo>
                      <a:pt x="311" y="226"/>
                    </a:lnTo>
                    <a:lnTo>
                      <a:pt x="340" y="255"/>
                    </a:lnTo>
                    <a:lnTo>
                      <a:pt x="396" y="198"/>
                    </a:lnTo>
                    <a:lnTo>
                      <a:pt x="368" y="141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81" y="85"/>
                    </a:lnTo>
                    <a:lnTo>
                      <a:pt x="538" y="113"/>
                    </a:lnTo>
                    <a:lnTo>
                      <a:pt x="566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1" name="Freeform 63"/>
              <p:cNvSpPr>
                <a:spLocks/>
              </p:cNvSpPr>
              <p:nvPr/>
            </p:nvSpPr>
            <p:spPr bwMode="auto">
              <a:xfrm>
                <a:off x="8066088" y="2414588"/>
                <a:ext cx="495300" cy="900113"/>
              </a:xfrm>
              <a:custGeom>
                <a:avLst/>
                <a:gdLst>
                  <a:gd name="T0" fmla="*/ 142 w 312"/>
                  <a:gd name="T1" fmla="*/ 539 h 567"/>
                  <a:gd name="T2" fmla="*/ 170 w 312"/>
                  <a:gd name="T3" fmla="*/ 567 h 567"/>
                  <a:gd name="T4" fmla="*/ 283 w 312"/>
                  <a:gd name="T5" fmla="*/ 567 h 567"/>
                  <a:gd name="T6" fmla="*/ 283 w 312"/>
                  <a:gd name="T7" fmla="*/ 511 h 567"/>
                  <a:gd name="T8" fmla="*/ 255 w 312"/>
                  <a:gd name="T9" fmla="*/ 454 h 567"/>
                  <a:gd name="T10" fmla="*/ 312 w 312"/>
                  <a:gd name="T11" fmla="*/ 426 h 567"/>
                  <a:gd name="T12" fmla="*/ 312 w 312"/>
                  <a:gd name="T13" fmla="*/ 369 h 567"/>
                  <a:gd name="T14" fmla="*/ 227 w 312"/>
                  <a:gd name="T15" fmla="*/ 256 h 567"/>
                  <a:gd name="T16" fmla="*/ 255 w 312"/>
                  <a:gd name="T17" fmla="*/ 199 h 567"/>
                  <a:gd name="T18" fmla="*/ 198 w 312"/>
                  <a:gd name="T19" fmla="*/ 171 h 567"/>
                  <a:gd name="T20" fmla="*/ 198 w 312"/>
                  <a:gd name="T21" fmla="*/ 0 h 567"/>
                  <a:gd name="T22" fmla="*/ 142 w 312"/>
                  <a:gd name="T23" fmla="*/ 0 h 567"/>
                  <a:gd name="T24" fmla="*/ 113 w 312"/>
                  <a:gd name="T25" fmla="*/ 29 h 567"/>
                  <a:gd name="T26" fmla="*/ 85 w 312"/>
                  <a:gd name="T27" fmla="*/ 86 h 567"/>
                  <a:gd name="T28" fmla="*/ 57 w 312"/>
                  <a:gd name="T29" fmla="*/ 57 h 567"/>
                  <a:gd name="T30" fmla="*/ 0 w 312"/>
                  <a:gd name="T31" fmla="*/ 86 h 567"/>
                  <a:gd name="T32" fmla="*/ 0 w 312"/>
                  <a:gd name="T33" fmla="*/ 142 h 567"/>
                  <a:gd name="T34" fmla="*/ 28 w 312"/>
                  <a:gd name="T35" fmla="*/ 142 h 567"/>
                  <a:gd name="T36" fmla="*/ 0 w 312"/>
                  <a:gd name="T37" fmla="*/ 227 h 567"/>
                  <a:gd name="T38" fmla="*/ 28 w 312"/>
                  <a:gd name="T39" fmla="*/ 256 h 567"/>
                  <a:gd name="T40" fmla="*/ 0 w 312"/>
                  <a:gd name="T41" fmla="*/ 284 h 567"/>
                  <a:gd name="T42" fmla="*/ 0 w 312"/>
                  <a:gd name="T43" fmla="*/ 426 h 567"/>
                  <a:gd name="T44" fmla="*/ 28 w 312"/>
                  <a:gd name="T45" fmla="*/ 454 h 567"/>
                  <a:gd name="T46" fmla="*/ 57 w 312"/>
                  <a:gd name="T47" fmla="*/ 454 h 567"/>
                  <a:gd name="T48" fmla="*/ 0 w 312"/>
                  <a:gd name="T49" fmla="*/ 482 h 567"/>
                  <a:gd name="T50" fmla="*/ 85 w 312"/>
                  <a:gd name="T51" fmla="*/ 567 h 567"/>
                  <a:gd name="T52" fmla="*/ 142 w 312"/>
                  <a:gd name="T53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2" h="567">
                    <a:moveTo>
                      <a:pt x="142" y="539"/>
                    </a:move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55" y="454"/>
                    </a:lnTo>
                    <a:lnTo>
                      <a:pt x="312" y="426"/>
                    </a:lnTo>
                    <a:lnTo>
                      <a:pt x="312" y="369"/>
                    </a:lnTo>
                    <a:lnTo>
                      <a:pt x="227" y="256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0"/>
                    </a:lnTo>
                    <a:lnTo>
                      <a:pt x="142" y="0"/>
                    </a:lnTo>
                    <a:lnTo>
                      <a:pt x="113" y="29"/>
                    </a:lnTo>
                    <a:lnTo>
                      <a:pt x="85" y="86"/>
                    </a:lnTo>
                    <a:lnTo>
                      <a:pt x="57" y="57"/>
                    </a:lnTo>
                    <a:lnTo>
                      <a:pt x="0" y="86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0" y="284"/>
                    </a:lnTo>
                    <a:lnTo>
                      <a:pt x="0" y="426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142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" name="Freeform 64"/>
              <p:cNvSpPr>
                <a:spLocks/>
              </p:cNvSpPr>
              <p:nvPr/>
            </p:nvSpPr>
            <p:spPr bwMode="auto">
              <a:xfrm>
                <a:off x="5770563" y="1874838"/>
                <a:ext cx="1395413" cy="1439863"/>
              </a:xfrm>
              <a:custGeom>
                <a:avLst/>
                <a:gdLst>
                  <a:gd name="T0" fmla="*/ 85 w 879"/>
                  <a:gd name="T1" fmla="*/ 227 h 907"/>
                  <a:gd name="T2" fmla="*/ 227 w 879"/>
                  <a:gd name="T3" fmla="*/ 227 h 907"/>
                  <a:gd name="T4" fmla="*/ 284 w 879"/>
                  <a:gd name="T5" fmla="*/ 170 h 907"/>
                  <a:gd name="T6" fmla="*/ 340 w 879"/>
                  <a:gd name="T7" fmla="*/ 199 h 907"/>
                  <a:gd name="T8" fmla="*/ 340 w 879"/>
                  <a:gd name="T9" fmla="*/ 142 h 907"/>
                  <a:gd name="T10" fmla="*/ 312 w 879"/>
                  <a:gd name="T11" fmla="*/ 142 h 907"/>
                  <a:gd name="T12" fmla="*/ 340 w 879"/>
                  <a:gd name="T13" fmla="*/ 85 h 907"/>
                  <a:gd name="T14" fmla="*/ 397 w 879"/>
                  <a:gd name="T15" fmla="*/ 85 h 907"/>
                  <a:gd name="T16" fmla="*/ 425 w 879"/>
                  <a:gd name="T17" fmla="*/ 57 h 907"/>
                  <a:gd name="T18" fmla="*/ 482 w 879"/>
                  <a:gd name="T19" fmla="*/ 85 h 907"/>
                  <a:gd name="T20" fmla="*/ 482 w 879"/>
                  <a:gd name="T21" fmla="*/ 0 h 907"/>
                  <a:gd name="T22" fmla="*/ 539 w 879"/>
                  <a:gd name="T23" fmla="*/ 29 h 907"/>
                  <a:gd name="T24" fmla="*/ 595 w 879"/>
                  <a:gd name="T25" fmla="*/ 199 h 907"/>
                  <a:gd name="T26" fmla="*/ 567 w 879"/>
                  <a:gd name="T27" fmla="*/ 227 h 907"/>
                  <a:gd name="T28" fmla="*/ 567 w 879"/>
                  <a:gd name="T29" fmla="*/ 284 h 907"/>
                  <a:gd name="T30" fmla="*/ 595 w 879"/>
                  <a:gd name="T31" fmla="*/ 312 h 907"/>
                  <a:gd name="T32" fmla="*/ 652 w 879"/>
                  <a:gd name="T33" fmla="*/ 312 h 907"/>
                  <a:gd name="T34" fmla="*/ 737 w 879"/>
                  <a:gd name="T35" fmla="*/ 255 h 907"/>
                  <a:gd name="T36" fmla="*/ 766 w 879"/>
                  <a:gd name="T37" fmla="*/ 284 h 907"/>
                  <a:gd name="T38" fmla="*/ 822 w 879"/>
                  <a:gd name="T39" fmla="*/ 284 h 907"/>
                  <a:gd name="T40" fmla="*/ 879 w 879"/>
                  <a:gd name="T41" fmla="*/ 340 h 907"/>
                  <a:gd name="T42" fmla="*/ 879 w 879"/>
                  <a:gd name="T43" fmla="*/ 369 h 907"/>
                  <a:gd name="T44" fmla="*/ 851 w 879"/>
                  <a:gd name="T45" fmla="*/ 397 h 907"/>
                  <a:gd name="T46" fmla="*/ 822 w 879"/>
                  <a:gd name="T47" fmla="*/ 397 h 907"/>
                  <a:gd name="T48" fmla="*/ 794 w 879"/>
                  <a:gd name="T49" fmla="*/ 454 h 907"/>
                  <a:gd name="T50" fmla="*/ 794 w 879"/>
                  <a:gd name="T51" fmla="*/ 539 h 907"/>
                  <a:gd name="T52" fmla="*/ 737 w 879"/>
                  <a:gd name="T53" fmla="*/ 567 h 907"/>
                  <a:gd name="T54" fmla="*/ 709 w 879"/>
                  <a:gd name="T55" fmla="*/ 539 h 907"/>
                  <a:gd name="T56" fmla="*/ 680 w 879"/>
                  <a:gd name="T57" fmla="*/ 596 h 907"/>
                  <a:gd name="T58" fmla="*/ 652 w 879"/>
                  <a:gd name="T59" fmla="*/ 624 h 907"/>
                  <a:gd name="T60" fmla="*/ 595 w 879"/>
                  <a:gd name="T61" fmla="*/ 596 h 907"/>
                  <a:gd name="T62" fmla="*/ 567 w 879"/>
                  <a:gd name="T63" fmla="*/ 624 h 907"/>
                  <a:gd name="T64" fmla="*/ 510 w 879"/>
                  <a:gd name="T65" fmla="*/ 624 h 907"/>
                  <a:gd name="T66" fmla="*/ 482 w 879"/>
                  <a:gd name="T67" fmla="*/ 652 h 907"/>
                  <a:gd name="T68" fmla="*/ 510 w 879"/>
                  <a:gd name="T69" fmla="*/ 709 h 907"/>
                  <a:gd name="T70" fmla="*/ 454 w 879"/>
                  <a:gd name="T71" fmla="*/ 766 h 907"/>
                  <a:gd name="T72" fmla="*/ 425 w 879"/>
                  <a:gd name="T73" fmla="*/ 737 h 907"/>
                  <a:gd name="T74" fmla="*/ 397 w 879"/>
                  <a:gd name="T75" fmla="*/ 822 h 907"/>
                  <a:gd name="T76" fmla="*/ 369 w 879"/>
                  <a:gd name="T77" fmla="*/ 851 h 907"/>
                  <a:gd name="T78" fmla="*/ 312 w 879"/>
                  <a:gd name="T79" fmla="*/ 822 h 907"/>
                  <a:gd name="T80" fmla="*/ 312 w 879"/>
                  <a:gd name="T81" fmla="*/ 851 h 907"/>
                  <a:gd name="T82" fmla="*/ 227 w 879"/>
                  <a:gd name="T83" fmla="*/ 879 h 907"/>
                  <a:gd name="T84" fmla="*/ 199 w 879"/>
                  <a:gd name="T85" fmla="*/ 907 h 907"/>
                  <a:gd name="T86" fmla="*/ 142 w 879"/>
                  <a:gd name="T87" fmla="*/ 879 h 907"/>
                  <a:gd name="T88" fmla="*/ 142 w 879"/>
                  <a:gd name="T89" fmla="*/ 851 h 907"/>
                  <a:gd name="T90" fmla="*/ 199 w 879"/>
                  <a:gd name="T91" fmla="*/ 822 h 907"/>
                  <a:gd name="T92" fmla="*/ 199 w 879"/>
                  <a:gd name="T93" fmla="*/ 794 h 907"/>
                  <a:gd name="T94" fmla="*/ 142 w 879"/>
                  <a:gd name="T95" fmla="*/ 766 h 907"/>
                  <a:gd name="T96" fmla="*/ 85 w 879"/>
                  <a:gd name="T97" fmla="*/ 737 h 907"/>
                  <a:gd name="T98" fmla="*/ 57 w 879"/>
                  <a:gd name="T99" fmla="*/ 709 h 907"/>
                  <a:gd name="T100" fmla="*/ 0 w 879"/>
                  <a:gd name="T101" fmla="*/ 681 h 907"/>
                  <a:gd name="T102" fmla="*/ 28 w 879"/>
                  <a:gd name="T103" fmla="*/ 596 h 907"/>
                  <a:gd name="T104" fmla="*/ 28 w 879"/>
                  <a:gd name="T105" fmla="*/ 511 h 907"/>
                  <a:gd name="T106" fmla="*/ 57 w 879"/>
                  <a:gd name="T107" fmla="*/ 454 h 907"/>
                  <a:gd name="T108" fmla="*/ 85 w 879"/>
                  <a:gd name="T109" fmla="*/ 454 h 907"/>
                  <a:gd name="T110" fmla="*/ 114 w 879"/>
                  <a:gd name="T111" fmla="*/ 426 h 907"/>
                  <a:gd name="T112" fmla="*/ 57 w 879"/>
                  <a:gd name="T113" fmla="*/ 369 h 907"/>
                  <a:gd name="T114" fmla="*/ 85 w 879"/>
                  <a:gd name="T115" fmla="*/ 340 h 907"/>
                  <a:gd name="T116" fmla="*/ 85 w 879"/>
                  <a:gd name="T117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79" h="907">
                    <a:moveTo>
                      <a:pt x="85" y="227"/>
                    </a:moveTo>
                    <a:lnTo>
                      <a:pt x="227" y="227"/>
                    </a:lnTo>
                    <a:lnTo>
                      <a:pt x="284" y="170"/>
                    </a:lnTo>
                    <a:lnTo>
                      <a:pt x="340" y="199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595" y="199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95" y="312"/>
                    </a:lnTo>
                    <a:lnTo>
                      <a:pt x="652" y="312"/>
                    </a:lnTo>
                    <a:lnTo>
                      <a:pt x="737" y="255"/>
                    </a:lnTo>
                    <a:lnTo>
                      <a:pt x="766" y="284"/>
                    </a:lnTo>
                    <a:lnTo>
                      <a:pt x="822" y="284"/>
                    </a:lnTo>
                    <a:lnTo>
                      <a:pt x="879" y="340"/>
                    </a:lnTo>
                    <a:lnTo>
                      <a:pt x="879" y="369"/>
                    </a:lnTo>
                    <a:lnTo>
                      <a:pt x="851" y="397"/>
                    </a:lnTo>
                    <a:lnTo>
                      <a:pt x="822" y="397"/>
                    </a:lnTo>
                    <a:lnTo>
                      <a:pt x="794" y="454"/>
                    </a:lnTo>
                    <a:lnTo>
                      <a:pt x="794" y="539"/>
                    </a:lnTo>
                    <a:lnTo>
                      <a:pt x="737" y="567"/>
                    </a:lnTo>
                    <a:lnTo>
                      <a:pt x="709" y="539"/>
                    </a:lnTo>
                    <a:lnTo>
                      <a:pt x="680" y="596"/>
                    </a:lnTo>
                    <a:lnTo>
                      <a:pt x="652" y="624"/>
                    </a:lnTo>
                    <a:lnTo>
                      <a:pt x="595" y="596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482" y="652"/>
                    </a:lnTo>
                    <a:lnTo>
                      <a:pt x="510" y="709"/>
                    </a:lnTo>
                    <a:lnTo>
                      <a:pt x="454" y="766"/>
                    </a:lnTo>
                    <a:lnTo>
                      <a:pt x="425" y="737"/>
                    </a:lnTo>
                    <a:lnTo>
                      <a:pt x="397" y="822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312" y="851"/>
                    </a:lnTo>
                    <a:lnTo>
                      <a:pt x="227" y="879"/>
                    </a:lnTo>
                    <a:lnTo>
                      <a:pt x="199" y="907"/>
                    </a:lnTo>
                    <a:lnTo>
                      <a:pt x="142" y="879"/>
                    </a:lnTo>
                    <a:lnTo>
                      <a:pt x="142" y="851"/>
                    </a:lnTo>
                    <a:lnTo>
                      <a:pt x="199" y="822"/>
                    </a:lnTo>
                    <a:lnTo>
                      <a:pt x="199" y="794"/>
                    </a:lnTo>
                    <a:lnTo>
                      <a:pt x="142" y="766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0" y="681"/>
                    </a:lnTo>
                    <a:lnTo>
                      <a:pt x="28" y="596"/>
                    </a:lnTo>
                    <a:lnTo>
                      <a:pt x="28" y="511"/>
                    </a:lnTo>
                    <a:lnTo>
                      <a:pt x="57" y="454"/>
                    </a:lnTo>
                    <a:lnTo>
                      <a:pt x="85" y="454"/>
                    </a:lnTo>
                    <a:lnTo>
                      <a:pt x="114" y="426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" name="Freeform 65"/>
              <p:cNvSpPr>
                <a:spLocks/>
              </p:cNvSpPr>
              <p:nvPr/>
            </p:nvSpPr>
            <p:spPr bwMode="auto">
              <a:xfrm>
                <a:off x="5321301" y="974725"/>
                <a:ext cx="1258888" cy="1260475"/>
              </a:xfrm>
              <a:custGeom>
                <a:avLst/>
                <a:gdLst>
                  <a:gd name="T0" fmla="*/ 0 w 793"/>
                  <a:gd name="T1" fmla="*/ 255 h 794"/>
                  <a:gd name="T2" fmla="*/ 0 w 793"/>
                  <a:gd name="T3" fmla="*/ 170 h 794"/>
                  <a:gd name="T4" fmla="*/ 28 w 793"/>
                  <a:gd name="T5" fmla="*/ 227 h 794"/>
                  <a:gd name="T6" fmla="*/ 85 w 793"/>
                  <a:gd name="T7" fmla="*/ 227 h 794"/>
                  <a:gd name="T8" fmla="*/ 226 w 793"/>
                  <a:gd name="T9" fmla="*/ 114 h 794"/>
                  <a:gd name="T10" fmla="*/ 255 w 793"/>
                  <a:gd name="T11" fmla="*/ 57 h 794"/>
                  <a:gd name="T12" fmla="*/ 226 w 793"/>
                  <a:gd name="T13" fmla="*/ 0 h 794"/>
                  <a:gd name="T14" fmla="*/ 311 w 793"/>
                  <a:gd name="T15" fmla="*/ 0 h 794"/>
                  <a:gd name="T16" fmla="*/ 311 w 793"/>
                  <a:gd name="T17" fmla="*/ 29 h 794"/>
                  <a:gd name="T18" fmla="*/ 397 w 793"/>
                  <a:gd name="T19" fmla="*/ 142 h 794"/>
                  <a:gd name="T20" fmla="*/ 425 w 793"/>
                  <a:gd name="T21" fmla="*/ 142 h 794"/>
                  <a:gd name="T22" fmla="*/ 453 w 793"/>
                  <a:gd name="T23" fmla="*/ 170 h 794"/>
                  <a:gd name="T24" fmla="*/ 453 w 793"/>
                  <a:gd name="T25" fmla="*/ 199 h 794"/>
                  <a:gd name="T26" fmla="*/ 482 w 793"/>
                  <a:gd name="T27" fmla="*/ 284 h 794"/>
                  <a:gd name="T28" fmla="*/ 510 w 793"/>
                  <a:gd name="T29" fmla="*/ 284 h 794"/>
                  <a:gd name="T30" fmla="*/ 510 w 793"/>
                  <a:gd name="T31" fmla="*/ 340 h 794"/>
                  <a:gd name="T32" fmla="*/ 538 w 793"/>
                  <a:gd name="T33" fmla="*/ 426 h 794"/>
                  <a:gd name="T34" fmla="*/ 595 w 793"/>
                  <a:gd name="T35" fmla="*/ 426 h 794"/>
                  <a:gd name="T36" fmla="*/ 623 w 793"/>
                  <a:gd name="T37" fmla="*/ 397 h 794"/>
                  <a:gd name="T38" fmla="*/ 708 w 793"/>
                  <a:gd name="T39" fmla="*/ 397 h 794"/>
                  <a:gd name="T40" fmla="*/ 765 w 793"/>
                  <a:gd name="T41" fmla="*/ 454 h 794"/>
                  <a:gd name="T42" fmla="*/ 765 w 793"/>
                  <a:gd name="T43" fmla="*/ 511 h 794"/>
                  <a:gd name="T44" fmla="*/ 793 w 793"/>
                  <a:gd name="T45" fmla="*/ 539 h 794"/>
                  <a:gd name="T46" fmla="*/ 765 w 793"/>
                  <a:gd name="T47" fmla="*/ 567 h 794"/>
                  <a:gd name="T48" fmla="*/ 765 w 793"/>
                  <a:gd name="T49" fmla="*/ 652 h 794"/>
                  <a:gd name="T50" fmla="*/ 708 w 793"/>
                  <a:gd name="T51" fmla="*/ 624 h 794"/>
                  <a:gd name="T52" fmla="*/ 680 w 793"/>
                  <a:gd name="T53" fmla="*/ 652 h 794"/>
                  <a:gd name="T54" fmla="*/ 623 w 793"/>
                  <a:gd name="T55" fmla="*/ 652 h 794"/>
                  <a:gd name="T56" fmla="*/ 595 w 793"/>
                  <a:gd name="T57" fmla="*/ 709 h 794"/>
                  <a:gd name="T58" fmla="*/ 623 w 793"/>
                  <a:gd name="T59" fmla="*/ 709 h 794"/>
                  <a:gd name="T60" fmla="*/ 623 w 793"/>
                  <a:gd name="T61" fmla="*/ 766 h 794"/>
                  <a:gd name="T62" fmla="*/ 567 w 793"/>
                  <a:gd name="T63" fmla="*/ 737 h 794"/>
                  <a:gd name="T64" fmla="*/ 510 w 793"/>
                  <a:gd name="T65" fmla="*/ 794 h 794"/>
                  <a:gd name="T66" fmla="*/ 368 w 793"/>
                  <a:gd name="T67" fmla="*/ 794 h 794"/>
                  <a:gd name="T68" fmla="*/ 340 w 793"/>
                  <a:gd name="T69" fmla="*/ 766 h 794"/>
                  <a:gd name="T70" fmla="*/ 311 w 793"/>
                  <a:gd name="T71" fmla="*/ 709 h 794"/>
                  <a:gd name="T72" fmla="*/ 340 w 793"/>
                  <a:gd name="T73" fmla="*/ 709 h 794"/>
                  <a:gd name="T74" fmla="*/ 311 w 793"/>
                  <a:gd name="T75" fmla="*/ 652 h 794"/>
                  <a:gd name="T76" fmla="*/ 255 w 793"/>
                  <a:gd name="T77" fmla="*/ 652 h 794"/>
                  <a:gd name="T78" fmla="*/ 198 w 793"/>
                  <a:gd name="T79" fmla="*/ 681 h 794"/>
                  <a:gd name="T80" fmla="*/ 85 w 793"/>
                  <a:gd name="T81" fmla="*/ 539 h 794"/>
                  <a:gd name="T82" fmla="*/ 85 w 793"/>
                  <a:gd name="T83" fmla="*/ 482 h 794"/>
                  <a:gd name="T84" fmla="*/ 141 w 793"/>
                  <a:gd name="T85" fmla="*/ 482 h 794"/>
                  <a:gd name="T86" fmla="*/ 141 w 793"/>
                  <a:gd name="T87" fmla="*/ 454 h 794"/>
                  <a:gd name="T88" fmla="*/ 85 w 793"/>
                  <a:gd name="T89" fmla="*/ 426 h 794"/>
                  <a:gd name="T90" fmla="*/ 113 w 793"/>
                  <a:gd name="T91" fmla="*/ 340 h 794"/>
                  <a:gd name="T92" fmla="*/ 85 w 793"/>
                  <a:gd name="T93" fmla="*/ 284 h 794"/>
                  <a:gd name="T94" fmla="*/ 28 w 793"/>
                  <a:gd name="T95" fmla="*/ 284 h 794"/>
                  <a:gd name="T96" fmla="*/ 0 w 793"/>
                  <a:gd name="T97" fmla="*/ 255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3" h="794">
                    <a:moveTo>
                      <a:pt x="0" y="255"/>
                    </a:move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226" y="114"/>
                    </a:lnTo>
                    <a:lnTo>
                      <a:pt x="255" y="57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11" y="29"/>
                    </a:lnTo>
                    <a:lnTo>
                      <a:pt x="397" y="142"/>
                    </a:lnTo>
                    <a:lnTo>
                      <a:pt x="425" y="142"/>
                    </a:lnTo>
                    <a:lnTo>
                      <a:pt x="453" y="170"/>
                    </a:lnTo>
                    <a:lnTo>
                      <a:pt x="453" y="199"/>
                    </a:lnTo>
                    <a:lnTo>
                      <a:pt x="482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538" y="426"/>
                    </a:lnTo>
                    <a:lnTo>
                      <a:pt x="595" y="426"/>
                    </a:lnTo>
                    <a:lnTo>
                      <a:pt x="623" y="397"/>
                    </a:lnTo>
                    <a:lnTo>
                      <a:pt x="708" y="397"/>
                    </a:lnTo>
                    <a:lnTo>
                      <a:pt x="765" y="454"/>
                    </a:lnTo>
                    <a:lnTo>
                      <a:pt x="765" y="511"/>
                    </a:lnTo>
                    <a:lnTo>
                      <a:pt x="793" y="539"/>
                    </a:lnTo>
                    <a:lnTo>
                      <a:pt x="765" y="567"/>
                    </a:lnTo>
                    <a:lnTo>
                      <a:pt x="765" y="652"/>
                    </a:lnTo>
                    <a:lnTo>
                      <a:pt x="708" y="624"/>
                    </a:lnTo>
                    <a:lnTo>
                      <a:pt x="680" y="652"/>
                    </a:lnTo>
                    <a:lnTo>
                      <a:pt x="623" y="652"/>
                    </a:lnTo>
                    <a:lnTo>
                      <a:pt x="595" y="709"/>
                    </a:lnTo>
                    <a:lnTo>
                      <a:pt x="623" y="709"/>
                    </a:lnTo>
                    <a:lnTo>
                      <a:pt x="623" y="766"/>
                    </a:lnTo>
                    <a:lnTo>
                      <a:pt x="567" y="737"/>
                    </a:lnTo>
                    <a:lnTo>
                      <a:pt x="510" y="794"/>
                    </a:lnTo>
                    <a:lnTo>
                      <a:pt x="368" y="794"/>
                    </a:lnTo>
                    <a:lnTo>
                      <a:pt x="340" y="766"/>
                    </a:lnTo>
                    <a:lnTo>
                      <a:pt x="311" y="709"/>
                    </a:lnTo>
                    <a:lnTo>
                      <a:pt x="340" y="709"/>
                    </a:lnTo>
                    <a:lnTo>
                      <a:pt x="311" y="652"/>
                    </a:lnTo>
                    <a:lnTo>
                      <a:pt x="255" y="652"/>
                    </a:lnTo>
                    <a:lnTo>
                      <a:pt x="198" y="681"/>
                    </a:lnTo>
                    <a:lnTo>
                      <a:pt x="85" y="539"/>
                    </a:lnTo>
                    <a:lnTo>
                      <a:pt x="85" y="482"/>
                    </a:lnTo>
                    <a:lnTo>
                      <a:pt x="141" y="482"/>
                    </a:lnTo>
                    <a:lnTo>
                      <a:pt x="141" y="454"/>
                    </a:lnTo>
                    <a:lnTo>
                      <a:pt x="85" y="426"/>
                    </a:lnTo>
                    <a:lnTo>
                      <a:pt x="113" y="340"/>
                    </a:lnTo>
                    <a:lnTo>
                      <a:pt x="85" y="284"/>
                    </a:lnTo>
                    <a:lnTo>
                      <a:pt x="28" y="284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" name="Freeform 66"/>
              <p:cNvSpPr>
                <a:spLocks/>
              </p:cNvSpPr>
              <p:nvPr/>
            </p:nvSpPr>
            <p:spPr bwMode="auto">
              <a:xfrm>
                <a:off x="5815013" y="930275"/>
                <a:ext cx="855663" cy="765175"/>
              </a:xfrm>
              <a:custGeom>
                <a:avLst/>
                <a:gdLst>
                  <a:gd name="T0" fmla="*/ 0 w 539"/>
                  <a:gd name="T1" fmla="*/ 28 h 482"/>
                  <a:gd name="T2" fmla="*/ 0 w 539"/>
                  <a:gd name="T3" fmla="*/ 57 h 482"/>
                  <a:gd name="T4" fmla="*/ 86 w 539"/>
                  <a:gd name="T5" fmla="*/ 170 h 482"/>
                  <a:gd name="T6" fmla="*/ 114 w 539"/>
                  <a:gd name="T7" fmla="*/ 170 h 482"/>
                  <a:gd name="T8" fmla="*/ 142 w 539"/>
                  <a:gd name="T9" fmla="*/ 198 h 482"/>
                  <a:gd name="T10" fmla="*/ 142 w 539"/>
                  <a:gd name="T11" fmla="*/ 227 h 482"/>
                  <a:gd name="T12" fmla="*/ 171 w 539"/>
                  <a:gd name="T13" fmla="*/ 312 h 482"/>
                  <a:gd name="T14" fmla="*/ 199 w 539"/>
                  <a:gd name="T15" fmla="*/ 312 h 482"/>
                  <a:gd name="T16" fmla="*/ 199 w 539"/>
                  <a:gd name="T17" fmla="*/ 368 h 482"/>
                  <a:gd name="T18" fmla="*/ 227 w 539"/>
                  <a:gd name="T19" fmla="*/ 454 h 482"/>
                  <a:gd name="T20" fmla="*/ 284 w 539"/>
                  <a:gd name="T21" fmla="*/ 454 h 482"/>
                  <a:gd name="T22" fmla="*/ 312 w 539"/>
                  <a:gd name="T23" fmla="*/ 425 h 482"/>
                  <a:gd name="T24" fmla="*/ 397 w 539"/>
                  <a:gd name="T25" fmla="*/ 425 h 482"/>
                  <a:gd name="T26" fmla="*/ 454 w 539"/>
                  <a:gd name="T27" fmla="*/ 482 h 482"/>
                  <a:gd name="T28" fmla="*/ 511 w 539"/>
                  <a:gd name="T29" fmla="*/ 454 h 482"/>
                  <a:gd name="T30" fmla="*/ 511 w 539"/>
                  <a:gd name="T31" fmla="*/ 425 h 482"/>
                  <a:gd name="T32" fmla="*/ 482 w 539"/>
                  <a:gd name="T33" fmla="*/ 368 h 482"/>
                  <a:gd name="T34" fmla="*/ 511 w 539"/>
                  <a:gd name="T35" fmla="*/ 340 h 482"/>
                  <a:gd name="T36" fmla="*/ 511 w 539"/>
                  <a:gd name="T37" fmla="*/ 312 h 482"/>
                  <a:gd name="T38" fmla="*/ 539 w 539"/>
                  <a:gd name="T39" fmla="*/ 283 h 482"/>
                  <a:gd name="T40" fmla="*/ 539 w 539"/>
                  <a:gd name="T41" fmla="*/ 255 h 482"/>
                  <a:gd name="T42" fmla="*/ 454 w 539"/>
                  <a:gd name="T43" fmla="*/ 255 h 482"/>
                  <a:gd name="T44" fmla="*/ 511 w 539"/>
                  <a:gd name="T45" fmla="*/ 198 h 482"/>
                  <a:gd name="T46" fmla="*/ 511 w 539"/>
                  <a:gd name="T47" fmla="*/ 142 h 482"/>
                  <a:gd name="T48" fmla="*/ 511 w 539"/>
                  <a:gd name="T49" fmla="*/ 85 h 482"/>
                  <a:gd name="T50" fmla="*/ 454 w 539"/>
                  <a:gd name="T51" fmla="*/ 28 h 482"/>
                  <a:gd name="T52" fmla="*/ 369 w 539"/>
                  <a:gd name="T53" fmla="*/ 85 h 482"/>
                  <a:gd name="T54" fmla="*/ 142 w 539"/>
                  <a:gd name="T55" fmla="*/ 85 h 482"/>
                  <a:gd name="T56" fmla="*/ 114 w 539"/>
                  <a:gd name="T57" fmla="*/ 57 h 482"/>
                  <a:gd name="T58" fmla="*/ 114 w 539"/>
                  <a:gd name="T59" fmla="*/ 0 h 482"/>
                  <a:gd name="T60" fmla="*/ 86 w 539"/>
                  <a:gd name="T61" fmla="*/ 28 h 482"/>
                  <a:gd name="T62" fmla="*/ 57 w 539"/>
                  <a:gd name="T63" fmla="*/ 0 h 482"/>
                  <a:gd name="T64" fmla="*/ 29 w 539"/>
                  <a:gd name="T65" fmla="*/ 28 h 482"/>
                  <a:gd name="T66" fmla="*/ 0 w 539"/>
                  <a:gd name="T67" fmla="*/ 2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482">
                    <a:moveTo>
                      <a:pt x="0" y="28"/>
                    </a:moveTo>
                    <a:lnTo>
                      <a:pt x="0" y="57"/>
                    </a:lnTo>
                    <a:lnTo>
                      <a:pt x="86" y="170"/>
                    </a:lnTo>
                    <a:lnTo>
                      <a:pt x="114" y="170"/>
                    </a:lnTo>
                    <a:lnTo>
                      <a:pt x="142" y="198"/>
                    </a:lnTo>
                    <a:lnTo>
                      <a:pt x="142" y="227"/>
                    </a:lnTo>
                    <a:lnTo>
                      <a:pt x="171" y="312"/>
                    </a:lnTo>
                    <a:lnTo>
                      <a:pt x="199" y="312"/>
                    </a:lnTo>
                    <a:lnTo>
                      <a:pt x="199" y="368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312" y="425"/>
                    </a:lnTo>
                    <a:lnTo>
                      <a:pt x="397" y="425"/>
                    </a:lnTo>
                    <a:lnTo>
                      <a:pt x="454" y="482"/>
                    </a:lnTo>
                    <a:lnTo>
                      <a:pt x="511" y="454"/>
                    </a:lnTo>
                    <a:lnTo>
                      <a:pt x="511" y="425"/>
                    </a:lnTo>
                    <a:lnTo>
                      <a:pt x="482" y="368"/>
                    </a:lnTo>
                    <a:lnTo>
                      <a:pt x="511" y="340"/>
                    </a:lnTo>
                    <a:lnTo>
                      <a:pt x="511" y="312"/>
                    </a:lnTo>
                    <a:lnTo>
                      <a:pt x="539" y="283"/>
                    </a:lnTo>
                    <a:lnTo>
                      <a:pt x="539" y="255"/>
                    </a:lnTo>
                    <a:lnTo>
                      <a:pt x="454" y="255"/>
                    </a:lnTo>
                    <a:lnTo>
                      <a:pt x="511" y="198"/>
                    </a:lnTo>
                    <a:lnTo>
                      <a:pt x="511" y="142"/>
                    </a:lnTo>
                    <a:lnTo>
                      <a:pt x="511" y="85"/>
                    </a:lnTo>
                    <a:lnTo>
                      <a:pt x="454" y="28"/>
                    </a:lnTo>
                    <a:lnTo>
                      <a:pt x="369" y="85"/>
                    </a:lnTo>
                    <a:lnTo>
                      <a:pt x="142" y="85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5" name="Freeform 72"/>
              <p:cNvSpPr>
                <a:spLocks/>
              </p:cNvSpPr>
              <p:nvPr/>
            </p:nvSpPr>
            <p:spPr bwMode="auto">
              <a:xfrm>
                <a:off x="8335963" y="3225800"/>
                <a:ext cx="495300" cy="900113"/>
              </a:xfrm>
              <a:custGeom>
                <a:avLst/>
                <a:gdLst>
                  <a:gd name="T0" fmla="*/ 113 w 312"/>
                  <a:gd name="T1" fmla="*/ 0 h 567"/>
                  <a:gd name="T2" fmla="*/ 142 w 312"/>
                  <a:gd name="T3" fmla="*/ 0 h 567"/>
                  <a:gd name="T4" fmla="*/ 142 w 312"/>
                  <a:gd name="T5" fmla="*/ 56 h 567"/>
                  <a:gd name="T6" fmla="*/ 170 w 312"/>
                  <a:gd name="T7" fmla="*/ 85 h 567"/>
                  <a:gd name="T8" fmla="*/ 198 w 312"/>
                  <a:gd name="T9" fmla="*/ 56 h 567"/>
                  <a:gd name="T10" fmla="*/ 227 w 312"/>
                  <a:gd name="T11" fmla="*/ 85 h 567"/>
                  <a:gd name="T12" fmla="*/ 227 w 312"/>
                  <a:gd name="T13" fmla="*/ 170 h 567"/>
                  <a:gd name="T14" fmla="*/ 170 w 312"/>
                  <a:gd name="T15" fmla="*/ 227 h 567"/>
                  <a:gd name="T16" fmla="*/ 198 w 312"/>
                  <a:gd name="T17" fmla="*/ 255 h 567"/>
                  <a:gd name="T18" fmla="*/ 227 w 312"/>
                  <a:gd name="T19" fmla="*/ 312 h 567"/>
                  <a:gd name="T20" fmla="*/ 255 w 312"/>
                  <a:gd name="T21" fmla="*/ 368 h 567"/>
                  <a:gd name="T22" fmla="*/ 255 w 312"/>
                  <a:gd name="T23" fmla="*/ 397 h 567"/>
                  <a:gd name="T24" fmla="*/ 312 w 312"/>
                  <a:gd name="T25" fmla="*/ 453 h 567"/>
                  <a:gd name="T26" fmla="*/ 284 w 312"/>
                  <a:gd name="T27" fmla="*/ 567 h 567"/>
                  <a:gd name="T28" fmla="*/ 198 w 312"/>
                  <a:gd name="T29" fmla="*/ 482 h 567"/>
                  <a:gd name="T30" fmla="*/ 142 w 312"/>
                  <a:gd name="T31" fmla="*/ 425 h 567"/>
                  <a:gd name="T32" fmla="*/ 142 w 312"/>
                  <a:gd name="T33" fmla="*/ 397 h 567"/>
                  <a:gd name="T34" fmla="*/ 113 w 312"/>
                  <a:gd name="T35" fmla="*/ 425 h 567"/>
                  <a:gd name="T36" fmla="*/ 113 w 312"/>
                  <a:gd name="T37" fmla="*/ 453 h 567"/>
                  <a:gd name="T38" fmla="*/ 57 w 312"/>
                  <a:gd name="T39" fmla="*/ 453 h 567"/>
                  <a:gd name="T40" fmla="*/ 28 w 312"/>
                  <a:gd name="T41" fmla="*/ 425 h 567"/>
                  <a:gd name="T42" fmla="*/ 57 w 312"/>
                  <a:gd name="T43" fmla="*/ 340 h 567"/>
                  <a:gd name="T44" fmla="*/ 0 w 312"/>
                  <a:gd name="T45" fmla="*/ 283 h 567"/>
                  <a:gd name="T46" fmla="*/ 0 w 312"/>
                  <a:gd name="T47" fmla="*/ 56 h 567"/>
                  <a:gd name="T48" fmla="*/ 113 w 312"/>
                  <a:gd name="T49" fmla="*/ 56 h 567"/>
                  <a:gd name="T50" fmla="*/ 113 w 312"/>
                  <a:gd name="T5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2" h="567">
                    <a:moveTo>
                      <a:pt x="113" y="0"/>
                    </a:moveTo>
                    <a:lnTo>
                      <a:pt x="142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98" y="56"/>
                    </a:lnTo>
                    <a:lnTo>
                      <a:pt x="227" y="85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198" y="255"/>
                    </a:lnTo>
                    <a:lnTo>
                      <a:pt x="227" y="312"/>
                    </a:lnTo>
                    <a:lnTo>
                      <a:pt x="255" y="368"/>
                    </a:lnTo>
                    <a:lnTo>
                      <a:pt x="255" y="397"/>
                    </a:lnTo>
                    <a:lnTo>
                      <a:pt x="312" y="453"/>
                    </a:lnTo>
                    <a:lnTo>
                      <a:pt x="284" y="567"/>
                    </a:lnTo>
                    <a:lnTo>
                      <a:pt x="198" y="482"/>
                    </a:lnTo>
                    <a:lnTo>
                      <a:pt x="142" y="425"/>
                    </a:lnTo>
                    <a:lnTo>
                      <a:pt x="142" y="397"/>
                    </a:lnTo>
                    <a:lnTo>
                      <a:pt x="113" y="425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28" y="425"/>
                    </a:lnTo>
                    <a:lnTo>
                      <a:pt x="57" y="340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" name="Freeform 73"/>
              <p:cNvSpPr>
                <a:spLocks/>
              </p:cNvSpPr>
              <p:nvPr/>
            </p:nvSpPr>
            <p:spPr bwMode="auto">
              <a:xfrm>
                <a:off x="7931151" y="3810000"/>
                <a:ext cx="1079500" cy="1350963"/>
              </a:xfrm>
              <a:custGeom>
                <a:avLst/>
                <a:gdLst>
                  <a:gd name="T0" fmla="*/ 539 w 680"/>
                  <a:gd name="T1" fmla="*/ 199 h 851"/>
                  <a:gd name="T2" fmla="*/ 595 w 680"/>
                  <a:gd name="T3" fmla="*/ 284 h 851"/>
                  <a:gd name="T4" fmla="*/ 595 w 680"/>
                  <a:gd name="T5" fmla="*/ 369 h 851"/>
                  <a:gd name="T6" fmla="*/ 624 w 680"/>
                  <a:gd name="T7" fmla="*/ 454 h 851"/>
                  <a:gd name="T8" fmla="*/ 652 w 680"/>
                  <a:gd name="T9" fmla="*/ 454 h 851"/>
                  <a:gd name="T10" fmla="*/ 624 w 680"/>
                  <a:gd name="T11" fmla="*/ 539 h 851"/>
                  <a:gd name="T12" fmla="*/ 680 w 680"/>
                  <a:gd name="T13" fmla="*/ 539 h 851"/>
                  <a:gd name="T14" fmla="*/ 680 w 680"/>
                  <a:gd name="T15" fmla="*/ 596 h 851"/>
                  <a:gd name="T16" fmla="*/ 624 w 680"/>
                  <a:gd name="T17" fmla="*/ 652 h 851"/>
                  <a:gd name="T18" fmla="*/ 567 w 680"/>
                  <a:gd name="T19" fmla="*/ 652 h 851"/>
                  <a:gd name="T20" fmla="*/ 595 w 680"/>
                  <a:gd name="T21" fmla="*/ 737 h 851"/>
                  <a:gd name="T22" fmla="*/ 595 w 680"/>
                  <a:gd name="T23" fmla="*/ 766 h 851"/>
                  <a:gd name="T24" fmla="*/ 510 w 680"/>
                  <a:gd name="T25" fmla="*/ 822 h 851"/>
                  <a:gd name="T26" fmla="*/ 453 w 680"/>
                  <a:gd name="T27" fmla="*/ 822 h 851"/>
                  <a:gd name="T28" fmla="*/ 255 w 680"/>
                  <a:gd name="T29" fmla="*/ 822 h 851"/>
                  <a:gd name="T30" fmla="*/ 255 w 680"/>
                  <a:gd name="T31" fmla="*/ 851 h 851"/>
                  <a:gd name="T32" fmla="*/ 227 w 680"/>
                  <a:gd name="T33" fmla="*/ 851 h 851"/>
                  <a:gd name="T34" fmla="*/ 113 w 680"/>
                  <a:gd name="T35" fmla="*/ 709 h 851"/>
                  <a:gd name="T36" fmla="*/ 142 w 680"/>
                  <a:gd name="T37" fmla="*/ 681 h 851"/>
                  <a:gd name="T38" fmla="*/ 198 w 680"/>
                  <a:gd name="T39" fmla="*/ 681 h 851"/>
                  <a:gd name="T40" fmla="*/ 170 w 680"/>
                  <a:gd name="T41" fmla="*/ 624 h 851"/>
                  <a:gd name="T42" fmla="*/ 142 w 680"/>
                  <a:gd name="T43" fmla="*/ 624 h 851"/>
                  <a:gd name="T44" fmla="*/ 113 w 680"/>
                  <a:gd name="T45" fmla="*/ 596 h 851"/>
                  <a:gd name="T46" fmla="*/ 28 w 680"/>
                  <a:gd name="T47" fmla="*/ 596 h 851"/>
                  <a:gd name="T48" fmla="*/ 28 w 680"/>
                  <a:gd name="T49" fmla="*/ 567 h 851"/>
                  <a:gd name="T50" fmla="*/ 0 w 680"/>
                  <a:gd name="T51" fmla="*/ 539 h 851"/>
                  <a:gd name="T52" fmla="*/ 0 w 680"/>
                  <a:gd name="T53" fmla="*/ 482 h 851"/>
                  <a:gd name="T54" fmla="*/ 0 w 680"/>
                  <a:gd name="T55" fmla="*/ 426 h 851"/>
                  <a:gd name="T56" fmla="*/ 57 w 680"/>
                  <a:gd name="T57" fmla="*/ 426 h 851"/>
                  <a:gd name="T58" fmla="*/ 85 w 680"/>
                  <a:gd name="T59" fmla="*/ 397 h 851"/>
                  <a:gd name="T60" fmla="*/ 113 w 680"/>
                  <a:gd name="T61" fmla="*/ 255 h 851"/>
                  <a:gd name="T62" fmla="*/ 85 w 680"/>
                  <a:gd name="T63" fmla="*/ 227 h 851"/>
                  <a:gd name="T64" fmla="*/ 113 w 680"/>
                  <a:gd name="T65" fmla="*/ 170 h 851"/>
                  <a:gd name="T66" fmla="*/ 113 w 680"/>
                  <a:gd name="T67" fmla="*/ 142 h 851"/>
                  <a:gd name="T68" fmla="*/ 142 w 680"/>
                  <a:gd name="T69" fmla="*/ 114 h 851"/>
                  <a:gd name="T70" fmla="*/ 142 w 680"/>
                  <a:gd name="T71" fmla="*/ 57 h 851"/>
                  <a:gd name="T72" fmla="*/ 113 w 680"/>
                  <a:gd name="T73" fmla="*/ 29 h 851"/>
                  <a:gd name="T74" fmla="*/ 113 w 680"/>
                  <a:gd name="T75" fmla="*/ 0 h 851"/>
                  <a:gd name="T76" fmla="*/ 170 w 680"/>
                  <a:gd name="T77" fmla="*/ 29 h 851"/>
                  <a:gd name="T78" fmla="*/ 227 w 680"/>
                  <a:gd name="T79" fmla="*/ 0 h 851"/>
                  <a:gd name="T80" fmla="*/ 227 w 680"/>
                  <a:gd name="T81" fmla="*/ 29 h 851"/>
                  <a:gd name="T82" fmla="*/ 255 w 680"/>
                  <a:gd name="T83" fmla="*/ 57 h 851"/>
                  <a:gd name="T84" fmla="*/ 283 w 680"/>
                  <a:gd name="T85" fmla="*/ 57 h 851"/>
                  <a:gd name="T86" fmla="*/ 312 w 680"/>
                  <a:gd name="T87" fmla="*/ 85 h 851"/>
                  <a:gd name="T88" fmla="*/ 368 w 680"/>
                  <a:gd name="T89" fmla="*/ 85 h 851"/>
                  <a:gd name="T90" fmla="*/ 368 w 680"/>
                  <a:gd name="T91" fmla="*/ 57 h 851"/>
                  <a:gd name="T92" fmla="*/ 397 w 680"/>
                  <a:gd name="T93" fmla="*/ 29 h 851"/>
                  <a:gd name="T94" fmla="*/ 397 w 680"/>
                  <a:gd name="T95" fmla="*/ 57 h 851"/>
                  <a:gd name="T96" fmla="*/ 539 w 680"/>
                  <a:gd name="T97" fmla="*/ 199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851">
                    <a:moveTo>
                      <a:pt x="539" y="199"/>
                    </a:moveTo>
                    <a:lnTo>
                      <a:pt x="595" y="284"/>
                    </a:lnTo>
                    <a:lnTo>
                      <a:pt x="595" y="369"/>
                    </a:lnTo>
                    <a:lnTo>
                      <a:pt x="624" y="454"/>
                    </a:lnTo>
                    <a:lnTo>
                      <a:pt x="652" y="454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96"/>
                    </a:lnTo>
                    <a:lnTo>
                      <a:pt x="624" y="652"/>
                    </a:lnTo>
                    <a:lnTo>
                      <a:pt x="567" y="652"/>
                    </a:lnTo>
                    <a:lnTo>
                      <a:pt x="595" y="737"/>
                    </a:lnTo>
                    <a:lnTo>
                      <a:pt x="595" y="766"/>
                    </a:lnTo>
                    <a:lnTo>
                      <a:pt x="510" y="822"/>
                    </a:lnTo>
                    <a:lnTo>
                      <a:pt x="453" y="822"/>
                    </a:lnTo>
                    <a:lnTo>
                      <a:pt x="255" y="822"/>
                    </a:lnTo>
                    <a:lnTo>
                      <a:pt x="255" y="851"/>
                    </a:lnTo>
                    <a:lnTo>
                      <a:pt x="227" y="851"/>
                    </a:lnTo>
                    <a:lnTo>
                      <a:pt x="113" y="709"/>
                    </a:lnTo>
                    <a:lnTo>
                      <a:pt x="142" y="681"/>
                    </a:lnTo>
                    <a:lnTo>
                      <a:pt x="198" y="681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596"/>
                    </a:lnTo>
                    <a:lnTo>
                      <a:pt x="28" y="596"/>
                    </a:lnTo>
                    <a:lnTo>
                      <a:pt x="28" y="567"/>
                    </a:lnTo>
                    <a:lnTo>
                      <a:pt x="0" y="539"/>
                    </a:lnTo>
                    <a:lnTo>
                      <a:pt x="0" y="482"/>
                    </a:lnTo>
                    <a:lnTo>
                      <a:pt x="0" y="426"/>
                    </a:lnTo>
                    <a:lnTo>
                      <a:pt x="57" y="426"/>
                    </a:lnTo>
                    <a:lnTo>
                      <a:pt x="85" y="397"/>
                    </a:lnTo>
                    <a:lnTo>
                      <a:pt x="113" y="255"/>
                    </a:lnTo>
                    <a:lnTo>
                      <a:pt x="85" y="227"/>
                    </a:lnTo>
                    <a:lnTo>
                      <a:pt x="113" y="170"/>
                    </a:lnTo>
                    <a:lnTo>
                      <a:pt x="113" y="142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113" y="29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227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3" y="57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68" y="57"/>
                    </a:lnTo>
                    <a:lnTo>
                      <a:pt x="397" y="29"/>
                    </a:lnTo>
                    <a:lnTo>
                      <a:pt x="397" y="57"/>
                    </a:lnTo>
                    <a:lnTo>
                      <a:pt x="539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7" name="Freeform 76"/>
              <p:cNvSpPr>
                <a:spLocks/>
              </p:cNvSpPr>
              <p:nvPr/>
            </p:nvSpPr>
            <p:spPr bwMode="auto">
              <a:xfrm>
                <a:off x="8740776" y="1604963"/>
                <a:ext cx="855663" cy="809625"/>
              </a:xfrm>
              <a:custGeom>
                <a:avLst/>
                <a:gdLst>
                  <a:gd name="T0" fmla="*/ 340 w 539"/>
                  <a:gd name="T1" fmla="*/ 85 h 510"/>
                  <a:gd name="T2" fmla="*/ 227 w 539"/>
                  <a:gd name="T3" fmla="*/ 170 h 510"/>
                  <a:gd name="T4" fmla="*/ 199 w 539"/>
                  <a:gd name="T5" fmla="*/ 199 h 510"/>
                  <a:gd name="T6" fmla="*/ 199 w 539"/>
                  <a:gd name="T7" fmla="*/ 255 h 510"/>
                  <a:gd name="T8" fmla="*/ 85 w 539"/>
                  <a:gd name="T9" fmla="*/ 255 h 510"/>
                  <a:gd name="T10" fmla="*/ 57 w 539"/>
                  <a:gd name="T11" fmla="*/ 227 h 510"/>
                  <a:gd name="T12" fmla="*/ 29 w 539"/>
                  <a:gd name="T13" fmla="*/ 284 h 510"/>
                  <a:gd name="T14" fmla="*/ 0 w 539"/>
                  <a:gd name="T15" fmla="*/ 369 h 510"/>
                  <a:gd name="T16" fmla="*/ 0 w 539"/>
                  <a:gd name="T17" fmla="*/ 425 h 510"/>
                  <a:gd name="T18" fmla="*/ 85 w 539"/>
                  <a:gd name="T19" fmla="*/ 454 h 510"/>
                  <a:gd name="T20" fmla="*/ 85 w 539"/>
                  <a:gd name="T21" fmla="*/ 482 h 510"/>
                  <a:gd name="T22" fmla="*/ 142 w 539"/>
                  <a:gd name="T23" fmla="*/ 482 h 510"/>
                  <a:gd name="T24" fmla="*/ 170 w 539"/>
                  <a:gd name="T25" fmla="*/ 510 h 510"/>
                  <a:gd name="T26" fmla="*/ 199 w 539"/>
                  <a:gd name="T27" fmla="*/ 510 h 510"/>
                  <a:gd name="T28" fmla="*/ 227 w 539"/>
                  <a:gd name="T29" fmla="*/ 482 h 510"/>
                  <a:gd name="T30" fmla="*/ 284 w 539"/>
                  <a:gd name="T31" fmla="*/ 510 h 510"/>
                  <a:gd name="T32" fmla="*/ 340 w 539"/>
                  <a:gd name="T33" fmla="*/ 454 h 510"/>
                  <a:gd name="T34" fmla="*/ 369 w 539"/>
                  <a:gd name="T35" fmla="*/ 482 h 510"/>
                  <a:gd name="T36" fmla="*/ 454 w 539"/>
                  <a:gd name="T37" fmla="*/ 425 h 510"/>
                  <a:gd name="T38" fmla="*/ 454 w 539"/>
                  <a:gd name="T39" fmla="*/ 369 h 510"/>
                  <a:gd name="T40" fmla="*/ 539 w 539"/>
                  <a:gd name="T41" fmla="*/ 312 h 510"/>
                  <a:gd name="T42" fmla="*/ 510 w 539"/>
                  <a:gd name="T43" fmla="*/ 255 h 510"/>
                  <a:gd name="T44" fmla="*/ 425 w 539"/>
                  <a:gd name="T45" fmla="*/ 312 h 510"/>
                  <a:gd name="T46" fmla="*/ 454 w 539"/>
                  <a:gd name="T47" fmla="*/ 284 h 510"/>
                  <a:gd name="T48" fmla="*/ 397 w 539"/>
                  <a:gd name="T49" fmla="*/ 284 h 510"/>
                  <a:gd name="T50" fmla="*/ 454 w 539"/>
                  <a:gd name="T51" fmla="*/ 227 h 510"/>
                  <a:gd name="T52" fmla="*/ 425 w 539"/>
                  <a:gd name="T53" fmla="*/ 199 h 510"/>
                  <a:gd name="T54" fmla="*/ 454 w 539"/>
                  <a:gd name="T55" fmla="*/ 170 h 510"/>
                  <a:gd name="T56" fmla="*/ 425 w 539"/>
                  <a:gd name="T57" fmla="*/ 142 h 510"/>
                  <a:gd name="T58" fmla="*/ 369 w 539"/>
                  <a:gd name="T59" fmla="*/ 227 h 510"/>
                  <a:gd name="T60" fmla="*/ 369 w 539"/>
                  <a:gd name="T61" fmla="*/ 199 h 510"/>
                  <a:gd name="T62" fmla="*/ 369 w 539"/>
                  <a:gd name="T63" fmla="*/ 142 h 510"/>
                  <a:gd name="T64" fmla="*/ 425 w 539"/>
                  <a:gd name="T65" fmla="*/ 142 h 510"/>
                  <a:gd name="T66" fmla="*/ 425 w 539"/>
                  <a:gd name="T67" fmla="*/ 85 h 510"/>
                  <a:gd name="T68" fmla="*/ 454 w 539"/>
                  <a:gd name="T69" fmla="*/ 85 h 510"/>
                  <a:gd name="T70" fmla="*/ 510 w 539"/>
                  <a:gd name="T71" fmla="*/ 114 h 510"/>
                  <a:gd name="T72" fmla="*/ 510 w 539"/>
                  <a:gd name="T73" fmla="*/ 85 h 510"/>
                  <a:gd name="T74" fmla="*/ 482 w 539"/>
                  <a:gd name="T75" fmla="*/ 0 h 510"/>
                  <a:gd name="T76" fmla="*/ 369 w 539"/>
                  <a:gd name="T77" fmla="*/ 57 h 510"/>
                  <a:gd name="T78" fmla="*/ 340 w 539"/>
                  <a:gd name="T79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9" h="510">
                    <a:moveTo>
                      <a:pt x="340" y="85"/>
                    </a:moveTo>
                    <a:lnTo>
                      <a:pt x="227" y="170"/>
                    </a:lnTo>
                    <a:lnTo>
                      <a:pt x="199" y="199"/>
                    </a:lnTo>
                    <a:lnTo>
                      <a:pt x="199" y="255"/>
                    </a:lnTo>
                    <a:lnTo>
                      <a:pt x="85" y="255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0" y="369"/>
                    </a:lnTo>
                    <a:lnTo>
                      <a:pt x="0" y="425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70" y="510"/>
                    </a:lnTo>
                    <a:lnTo>
                      <a:pt x="199" y="510"/>
                    </a:lnTo>
                    <a:lnTo>
                      <a:pt x="227" y="482"/>
                    </a:lnTo>
                    <a:lnTo>
                      <a:pt x="284" y="510"/>
                    </a:lnTo>
                    <a:lnTo>
                      <a:pt x="340" y="454"/>
                    </a:lnTo>
                    <a:lnTo>
                      <a:pt x="369" y="482"/>
                    </a:lnTo>
                    <a:lnTo>
                      <a:pt x="454" y="425"/>
                    </a:lnTo>
                    <a:lnTo>
                      <a:pt x="454" y="369"/>
                    </a:lnTo>
                    <a:lnTo>
                      <a:pt x="539" y="312"/>
                    </a:lnTo>
                    <a:lnTo>
                      <a:pt x="510" y="255"/>
                    </a:lnTo>
                    <a:lnTo>
                      <a:pt x="425" y="312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454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369" y="227"/>
                    </a:lnTo>
                    <a:lnTo>
                      <a:pt x="369" y="199"/>
                    </a:lnTo>
                    <a:lnTo>
                      <a:pt x="369" y="142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510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4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8" name="Freeform 77"/>
              <p:cNvSpPr>
                <a:spLocks/>
              </p:cNvSpPr>
              <p:nvPr/>
            </p:nvSpPr>
            <p:spPr bwMode="auto">
              <a:xfrm>
                <a:off x="9101138" y="2865438"/>
                <a:ext cx="990600" cy="1709738"/>
              </a:xfrm>
              <a:custGeom>
                <a:avLst/>
                <a:gdLst>
                  <a:gd name="T0" fmla="*/ 170 w 624"/>
                  <a:gd name="T1" fmla="*/ 1077 h 1077"/>
                  <a:gd name="T2" fmla="*/ 113 w 624"/>
                  <a:gd name="T3" fmla="*/ 1077 h 1077"/>
                  <a:gd name="T4" fmla="*/ 57 w 624"/>
                  <a:gd name="T5" fmla="*/ 1021 h 1077"/>
                  <a:gd name="T6" fmla="*/ 28 w 624"/>
                  <a:gd name="T7" fmla="*/ 879 h 1077"/>
                  <a:gd name="T8" fmla="*/ 57 w 624"/>
                  <a:gd name="T9" fmla="*/ 850 h 1077"/>
                  <a:gd name="T10" fmla="*/ 28 w 624"/>
                  <a:gd name="T11" fmla="*/ 822 h 1077"/>
                  <a:gd name="T12" fmla="*/ 85 w 624"/>
                  <a:gd name="T13" fmla="*/ 794 h 1077"/>
                  <a:gd name="T14" fmla="*/ 0 w 624"/>
                  <a:gd name="T15" fmla="*/ 709 h 1077"/>
                  <a:gd name="T16" fmla="*/ 28 w 624"/>
                  <a:gd name="T17" fmla="*/ 595 h 1077"/>
                  <a:gd name="T18" fmla="*/ 85 w 624"/>
                  <a:gd name="T19" fmla="*/ 482 h 1077"/>
                  <a:gd name="T20" fmla="*/ 57 w 624"/>
                  <a:gd name="T21" fmla="*/ 425 h 1077"/>
                  <a:gd name="T22" fmla="*/ 113 w 624"/>
                  <a:gd name="T23" fmla="*/ 340 h 1077"/>
                  <a:gd name="T24" fmla="*/ 170 w 624"/>
                  <a:gd name="T25" fmla="*/ 283 h 1077"/>
                  <a:gd name="T26" fmla="*/ 142 w 624"/>
                  <a:gd name="T27" fmla="*/ 255 h 1077"/>
                  <a:gd name="T28" fmla="*/ 170 w 624"/>
                  <a:gd name="T29" fmla="*/ 170 h 1077"/>
                  <a:gd name="T30" fmla="*/ 142 w 624"/>
                  <a:gd name="T31" fmla="*/ 142 h 1077"/>
                  <a:gd name="T32" fmla="*/ 255 w 624"/>
                  <a:gd name="T33" fmla="*/ 85 h 1077"/>
                  <a:gd name="T34" fmla="*/ 312 w 624"/>
                  <a:gd name="T35" fmla="*/ 28 h 1077"/>
                  <a:gd name="T36" fmla="*/ 369 w 624"/>
                  <a:gd name="T37" fmla="*/ 57 h 1077"/>
                  <a:gd name="T38" fmla="*/ 454 w 624"/>
                  <a:gd name="T39" fmla="*/ 0 h 1077"/>
                  <a:gd name="T40" fmla="*/ 482 w 624"/>
                  <a:gd name="T41" fmla="*/ 85 h 1077"/>
                  <a:gd name="T42" fmla="*/ 510 w 624"/>
                  <a:gd name="T43" fmla="*/ 85 h 1077"/>
                  <a:gd name="T44" fmla="*/ 539 w 624"/>
                  <a:gd name="T45" fmla="*/ 142 h 1077"/>
                  <a:gd name="T46" fmla="*/ 539 w 624"/>
                  <a:gd name="T47" fmla="*/ 198 h 1077"/>
                  <a:gd name="T48" fmla="*/ 567 w 624"/>
                  <a:gd name="T49" fmla="*/ 198 h 1077"/>
                  <a:gd name="T50" fmla="*/ 624 w 624"/>
                  <a:gd name="T51" fmla="*/ 283 h 1077"/>
                  <a:gd name="T52" fmla="*/ 624 w 624"/>
                  <a:gd name="T53" fmla="*/ 312 h 1077"/>
                  <a:gd name="T54" fmla="*/ 567 w 624"/>
                  <a:gd name="T55" fmla="*/ 312 h 1077"/>
                  <a:gd name="T56" fmla="*/ 624 w 624"/>
                  <a:gd name="T57" fmla="*/ 340 h 1077"/>
                  <a:gd name="T58" fmla="*/ 539 w 624"/>
                  <a:gd name="T59" fmla="*/ 454 h 1077"/>
                  <a:gd name="T60" fmla="*/ 425 w 624"/>
                  <a:gd name="T61" fmla="*/ 567 h 1077"/>
                  <a:gd name="T62" fmla="*/ 425 w 624"/>
                  <a:gd name="T63" fmla="*/ 624 h 1077"/>
                  <a:gd name="T64" fmla="*/ 369 w 624"/>
                  <a:gd name="T65" fmla="*/ 737 h 1077"/>
                  <a:gd name="T66" fmla="*/ 283 w 624"/>
                  <a:gd name="T67" fmla="*/ 765 h 1077"/>
                  <a:gd name="T68" fmla="*/ 283 w 624"/>
                  <a:gd name="T69" fmla="*/ 850 h 1077"/>
                  <a:gd name="T70" fmla="*/ 255 w 624"/>
                  <a:gd name="T71" fmla="*/ 907 h 1077"/>
                  <a:gd name="T72" fmla="*/ 198 w 624"/>
                  <a:gd name="T73" fmla="*/ 936 h 1077"/>
                  <a:gd name="T74" fmla="*/ 170 w 624"/>
                  <a:gd name="T75" fmla="*/ 992 h 1077"/>
                  <a:gd name="T76" fmla="*/ 170 w 624"/>
                  <a:gd name="T77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4" h="1077">
                    <a:moveTo>
                      <a:pt x="170" y="1077"/>
                    </a:moveTo>
                    <a:lnTo>
                      <a:pt x="113" y="1077"/>
                    </a:lnTo>
                    <a:lnTo>
                      <a:pt x="57" y="1021"/>
                    </a:lnTo>
                    <a:lnTo>
                      <a:pt x="28" y="879"/>
                    </a:lnTo>
                    <a:lnTo>
                      <a:pt x="57" y="850"/>
                    </a:lnTo>
                    <a:lnTo>
                      <a:pt x="28" y="822"/>
                    </a:lnTo>
                    <a:lnTo>
                      <a:pt x="85" y="794"/>
                    </a:lnTo>
                    <a:lnTo>
                      <a:pt x="0" y="709"/>
                    </a:lnTo>
                    <a:lnTo>
                      <a:pt x="28" y="595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113" y="340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255" y="85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454" y="0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39" y="198"/>
                    </a:lnTo>
                    <a:lnTo>
                      <a:pt x="567" y="198"/>
                    </a:lnTo>
                    <a:lnTo>
                      <a:pt x="624" y="283"/>
                    </a:lnTo>
                    <a:lnTo>
                      <a:pt x="624" y="312"/>
                    </a:lnTo>
                    <a:lnTo>
                      <a:pt x="567" y="312"/>
                    </a:lnTo>
                    <a:lnTo>
                      <a:pt x="624" y="340"/>
                    </a:lnTo>
                    <a:lnTo>
                      <a:pt x="539" y="454"/>
                    </a:lnTo>
                    <a:lnTo>
                      <a:pt x="425" y="567"/>
                    </a:lnTo>
                    <a:lnTo>
                      <a:pt x="425" y="624"/>
                    </a:lnTo>
                    <a:lnTo>
                      <a:pt x="369" y="737"/>
                    </a:lnTo>
                    <a:lnTo>
                      <a:pt x="283" y="765"/>
                    </a:lnTo>
                    <a:lnTo>
                      <a:pt x="283" y="850"/>
                    </a:lnTo>
                    <a:lnTo>
                      <a:pt x="255" y="907"/>
                    </a:lnTo>
                    <a:lnTo>
                      <a:pt x="198" y="936"/>
                    </a:lnTo>
                    <a:lnTo>
                      <a:pt x="170" y="992"/>
                    </a:lnTo>
                    <a:lnTo>
                      <a:pt x="170" y="107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9" name="Freeform 78"/>
              <p:cNvSpPr>
                <a:spLocks/>
              </p:cNvSpPr>
              <p:nvPr/>
            </p:nvSpPr>
            <p:spPr bwMode="auto">
              <a:xfrm>
                <a:off x="10675938" y="3495675"/>
                <a:ext cx="225425" cy="314325"/>
              </a:xfrm>
              <a:custGeom>
                <a:avLst/>
                <a:gdLst>
                  <a:gd name="T0" fmla="*/ 85 w 142"/>
                  <a:gd name="T1" fmla="*/ 0 h 198"/>
                  <a:gd name="T2" fmla="*/ 142 w 142"/>
                  <a:gd name="T3" fmla="*/ 28 h 198"/>
                  <a:gd name="T4" fmla="*/ 85 w 142"/>
                  <a:gd name="T5" fmla="*/ 113 h 198"/>
                  <a:gd name="T6" fmla="*/ 114 w 142"/>
                  <a:gd name="T7" fmla="*/ 170 h 198"/>
                  <a:gd name="T8" fmla="*/ 85 w 142"/>
                  <a:gd name="T9" fmla="*/ 198 h 198"/>
                  <a:gd name="T10" fmla="*/ 29 w 142"/>
                  <a:gd name="T11" fmla="*/ 198 h 198"/>
                  <a:gd name="T12" fmla="*/ 29 w 142"/>
                  <a:gd name="T13" fmla="*/ 170 h 198"/>
                  <a:gd name="T14" fmla="*/ 0 w 142"/>
                  <a:gd name="T15" fmla="*/ 142 h 198"/>
                  <a:gd name="T16" fmla="*/ 0 w 142"/>
                  <a:gd name="T17" fmla="*/ 85 h 198"/>
                  <a:gd name="T18" fmla="*/ 57 w 142"/>
                  <a:gd name="T19" fmla="*/ 57 h 198"/>
                  <a:gd name="T20" fmla="*/ 57 w 142"/>
                  <a:gd name="T21" fmla="*/ 28 h 198"/>
                  <a:gd name="T22" fmla="*/ 85 w 142"/>
                  <a:gd name="T2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198">
                    <a:moveTo>
                      <a:pt x="85" y="0"/>
                    </a:moveTo>
                    <a:lnTo>
                      <a:pt x="142" y="28"/>
                    </a:lnTo>
                    <a:lnTo>
                      <a:pt x="85" y="113"/>
                    </a:lnTo>
                    <a:lnTo>
                      <a:pt x="114" y="170"/>
                    </a:lnTo>
                    <a:lnTo>
                      <a:pt x="85" y="198"/>
                    </a:lnTo>
                    <a:lnTo>
                      <a:pt x="29" y="198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57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0" name="Freeform 79"/>
              <p:cNvSpPr>
                <a:spLocks/>
              </p:cNvSpPr>
              <p:nvPr/>
            </p:nvSpPr>
            <p:spPr bwMode="auto">
              <a:xfrm>
                <a:off x="9956801" y="3721100"/>
                <a:ext cx="989013" cy="900113"/>
              </a:xfrm>
              <a:custGeom>
                <a:avLst/>
                <a:gdLst>
                  <a:gd name="T0" fmla="*/ 538 w 623"/>
                  <a:gd name="T1" fmla="*/ 56 h 567"/>
                  <a:gd name="T2" fmla="*/ 482 w 623"/>
                  <a:gd name="T3" fmla="*/ 56 h 567"/>
                  <a:gd name="T4" fmla="*/ 482 w 623"/>
                  <a:gd name="T5" fmla="*/ 28 h 567"/>
                  <a:gd name="T6" fmla="*/ 453 w 623"/>
                  <a:gd name="T7" fmla="*/ 0 h 567"/>
                  <a:gd name="T8" fmla="*/ 425 w 623"/>
                  <a:gd name="T9" fmla="*/ 56 h 567"/>
                  <a:gd name="T10" fmla="*/ 311 w 623"/>
                  <a:gd name="T11" fmla="*/ 113 h 567"/>
                  <a:gd name="T12" fmla="*/ 283 w 623"/>
                  <a:gd name="T13" fmla="*/ 170 h 567"/>
                  <a:gd name="T14" fmla="*/ 255 w 623"/>
                  <a:gd name="T15" fmla="*/ 198 h 567"/>
                  <a:gd name="T16" fmla="*/ 255 w 623"/>
                  <a:gd name="T17" fmla="*/ 255 h 567"/>
                  <a:gd name="T18" fmla="*/ 198 w 623"/>
                  <a:gd name="T19" fmla="*/ 340 h 567"/>
                  <a:gd name="T20" fmla="*/ 113 w 623"/>
                  <a:gd name="T21" fmla="*/ 397 h 567"/>
                  <a:gd name="T22" fmla="*/ 113 w 623"/>
                  <a:gd name="T23" fmla="*/ 425 h 567"/>
                  <a:gd name="T24" fmla="*/ 56 w 623"/>
                  <a:gd name="T25" fmla="*/ 482 h 567"/>
                  <a:gd name="T26" fmla="*/ 0 w 623"/>
                  <a:gd name="T27" fmla="*/ 538 h 567"/>
                  <a:gd name="T28" fmla="*/ 28 w 623"/>
                  <a:gd name="T29" fmla="*/ 567 h 567"/>
                  <a:gd name="T30" fmla="*/ 141 w 623"/>
                  <a:gd name="T31" fmla="*/ 538 h 567"/>
                  <a:gd name="T32" fmla="*/ 141 w 623"/>
                  <a:gd name="T33" fmla="*/ 567 h 567"/>
                  <a:gd name="T34" fmla="*/ 226 w 623"/>
                  <a:gd name="T35" fmla="*/ 538 h 567"/>
                  <a:gd name="T36" fmla="*/ 255 w 623"/>
                  <a:gd name="T37" fmla="*/ 567 h 567"/>
                  <a:gd name="T38" fmla="*/ 311 w 623"/>
                  <a:gd name="T39" fmla="*/ 567 h 567"/>
                  <a:gd name="T40" fmla="*/ 311 w 623"/>
                  <a:gd name="T41" fmla="*/ 538 h 567"/>
                  <a:gd name="T42" fmla="*/ 397 w 623"/>
                  <a:gd name="T43" fmla="*/ 567 h 567"/>
                  <a:gd name="T44" fmla="*/ 453 w 623"/>
                  <a:gd name="T45" fmla="*/ 538 h 567"/>
                  <a:gd name="T46" fmla="*/ 510 w 623"/>
                  <a:gd name="T47" fmla="*/ 567 h 567"/>
                  <a:gd name="T48" fmla="*/ 567 w 623"/>
                  <a:gd name="T49" fmla="*/ 538 h 567"/>
                  <a:gd name="T50" fmla="*/ 510 w 623"/>
                  <a:gd name="T51" fmla="*/ 482 h 567"/>
                  <a:gd name="T52" fmla="*/ 510 w 623"/>
                  <a:gd name="T53" fmla="*/ 453 h 567"/>
                  <a:gd name="T54" fmla="*/ 482 w 623"/>
                  <a:gd name="T55" fmla="*/ 425 h 567"/>
                  <a:gd name="T56" fmla="*/ 538 w 623"/>
                  <a:gd name="T57" fmla="*/ 397 h 567"/>
                  <a:gd name="T58" fmla="*/ 538 w 623"/>
                  <a:gd name="T59" fmla="*/ 368 h 567"/>
                  <a:gd name="T60" fmla="*/ 567 w 623"/>
                  <a:gd name="T61" fmla="*/ 340 h 567"/>
                  <a:gd name="T62" fmla="*/ 595 w 623"/>
                  <a:gd name="T63" fmla="*/ 283 h 567"/>
                  <a:gd name="T64" fmla="*/ 623 w 623"/>
                  <a:gd name="T65" fmla="*/ 198 h 567"/>
                  <a:gd name="T66" fmla="*/ 538 w 623"/>
                  <a:gd name="T67" fmla="*/ 141 h 567"/>
                  <a:gd name="T68" fmla="*/ 538 w 623"/>
                  <a:gd name="T6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3" h="567">
                    <a:moveTo>
                      <a:pt x="538" y="56"/>
                    </a:moveTo>
                    <a:lnTo>
                      <a:pt x="482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425" y="56"/>
                    </a:lnTo>
                    <a:lnTo>
                      <a:pt x="311" y="113"/>
                    </a:lnTo>
                    <a:lnTo>
                      <a:pt x="283" y="170"/>
                    </a:lnTo>
                    <a:lnTo>
                      <a:pt x="255" y="198"/>
                    </a:lnTo>
                    <a:lnTo>
                      <a:pt x="255" y="255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56" y="482"/>
                    </a:lnTo>
                    <a:lnTo>
                      <a:pt x="0" y="538"/>
                    </a:lnTo>
                    <a:lnTo>
                      <a:pt x="28" y="567"/>
                    </a:lnTo>
                    <a:lnTo>
                      <a:pt x="141" y="538"/>
                    </a:lnTo>
                    <a:lnTo>
                      <a:pt x="141" y="567"/>
                    </a:lnTo>
                    <a:lnTo>
                      <a:pt x="226" y="538"/>
                    </a:lnTo>
                    <a:lnTo>
                      <a:pt x="255" y="567"/>
                    </a:lnTo>
                    <a:lnTo>
                      <a:pt x="311" y="567"/>
                    </a:lnTo>
                    <a:lnTo>
                      <a:pt x="311" y="538"/>
                    </a:lnTo>
                    <a:lnTo>
                      <a:pt x="397" y="567"/>
                    </a:lnTo>
                    <a:lnTo>
                      <a:pt x="453" y="538"/>
                    </a:lnTo>
                    <a:lnTo>
                      <a:pt x="510" y="567"/>
                    </a:lnTo>
                    <a:lnTo>
                      <a:pt x="567" y="538"/>
                    </a:lnTo>
                    <a:lnTo>
                      <a:pt x="510" y="482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68"/>
                    </a:lnTo>
                    <a:lnTo>
                      <a:pt x="567" y="340"/>
                    </a:lnTo>
                    <a:lnTo>
                      <a:pt x="595" y="283"/>
                    </a:lnTo>
                    <a:lnTo>
                      <a:pt x="623" y="198"/>
                    </a:lnTo>
                    <a:lnTo>
                      <a:pt x="538" y="141"/>
                    </a:lnTo>
                    <a:lnTo>
                      <a:pt x="538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1" name="Freeform 80"/>
              <p:cNvSpPr>
                <a:spLocks/>
              </p:cNvSpPr>
              <p:nvPr/>
            </p:nvSpPr>
            <p:spPr bwMode="auto">
              <a:xfrm>
                <a:off x="9371013" y="3405188"/>
                <a:ext cx="1395413" cy="1169988"/>
              </a:xfrm>
              <a:custGeom>
                <a:avLst/>
                <a:gdLst>
                  <a:gd name="T0" fmla="*/ 369 w 879"/>
                  <a:gd name="T1" fmla="*/ 737 h 737"/>
                  <a:gd name="T2" fmla="*/ 482 w 879"/>
                  <a:gd name="T3" fmla="*/ 624 h 737"/>
                  <a:gd name="T4" fmla="*/ 482 w 879"/>
                  <a:gd name="T5" fmla="*/ 596 h 737"/>
                  <a:gd name="T6" fmla="*/ 567 w 879"/>
                  <a:gd name="T7" fmla="*/ 539 h 737"/>
                  <a:gd name="T8" fmla="*/ 624 w 879"/>
                  <a:gd name="T9" fmla="*/ 454 h 737"/>
                  <a:gd name="T10" fmla="*/ 624 w 879"/>
                  <a:gd name="T11" fmla="*/ 397 h 737"/>
                  <a:gd name="T12" fmla="*/ 652 w 879"/>
                  <a:gd name="T13" fmla="*/ 369 h 737"/>
                  <a:gd name="T14" fmla="*/ 680 w 879"/>
                  <a:gd name="T15" fmla="*/ 312 h 737"/>
                  <a:gd name="T16" fmla="*/ 794 w 879"/>
                  <a:gd name="T17" fmla="*/ 255 h 737"/>
                  <a:gd name="T18" fmla="*/ 822 w 879"/>
                  <a:gd name="T19" fmla="*/ 199 h 737"/>
                  <a:gd name="T20" fmla="*/ 822 w 879"/>
                  <a:gd name="T21" fmla="*/ 142 h 737"/>
                  <a:gd name="T22" fmla="*/ 879 w 879"/>
                  <a:gd name="T23" fmla="*/ 114 h 737"/>
                  <a:gd name="T24" fmla="*/ 879 w 879"/>
                  <a:gd name="T25" fmla="*/ 85 h 737"/>
                  <a:gd name="T26" fmla="*/ 879 w 879"/>
                  <a:gd name="T27" fmla="*/ 57 h 737"/>
                  <a:gd name="T28" fmla="*/ 851 w 879"/>
                  <a:gd name="T29" fmla="*/ 57 h 737"/>
                  <a:gd name="T30" fmla="*/ 851 w 879"/>
                  <a:gd name="T31" fmla="*/ 85 h 737"/>
                  <a:gd name="T32" fmla="*/ 766 w 879"/>
                  <a:gd name="T33" fmla="*/ 29 h 737"/>
                  <a:gd name="T34" fmla="*/ 709 w 879"/>
                  <a:gd name="T35" fmla="*/ 29 h 737"/>
                  <a:gd name="T36" fmla="*/ 680 w 879"/>
                  <a:gd name="T37" fmla="*/ 0 h 737"/>
                  <a:gd name="T38" fmla="*/ 680 w 879"/>
                  <a:gd name="T39" fmla="*/ 29 h 737"/>
                  <a:gd name="T40" fmla="*/ 652 w 879"/>
                  <a:gd name="T41" fmla="*/ 29 h 737"/>
                  <a:gd name="T42" fmla="*/ 652 w 879"/>
                  <a:gd name="T43" fmla="*/ 0 h 737"/>
                  <a:gd name="T44" fmla="*/ 624 w 879"/>
                  <a:gd name="T45" fmla="*/ 0 h 737"/>
                  <a:gd name="T46" fmla="*/ 624 w 879"/>
                  <a:gd name="T47" fmla="*/ 85 h 737"/>
                  <a:gd name="T48" fmla="*/ 595 w 879"/>
                  <a:gd name="T49" fmla="*/ 85 h 737"/>
                  <a:gd name="T50" fmla="*/ 595 w 879"/>
                  <a:gd name="T51" fmla="*/ 29 h 737"/>
                  <a:gd name="T52" fmla="*/ 567 w 879"/>
                  <a:gd name="T53" fmla="*/ 29 h 737"/>
                  <a:gd name="T54" fmla="*/ 567 w 879"/>
                  <a:gd name="T55" fmla="*/ 85 h 737"/>
                  <a:gd name="T56" fmla="*/ 539 w 879"/>
                  <a:gd name="T57" fmla="*/ 85 h 737"/>
                  <a:gd name="T58" fmla="*/ 510 w 879"/>
                  <a:gd name="T59" fmla="*/ 57 h 737"/>
                  <a:gd name="T60" fmla="*/ 510 w 879"/>
                  <a:gd name="T61" fmla="*/ 29 h 737"/>
                  <a:gd name="T62" fmla="*/ 482 w 879"/>
                  <a:gd name="T63" fmla="*/ 0 h 737"/>
                  <a:gd name="T64" fmla="*/ 454 w 879"/>
                  <a:gd name="T65" fmla="*/ 0 h 737"/>
                  <a:gd name="T66" fmla="*/ 369 w 879"/>
                  <a:gd name="T67" fmla="*/ 114 h 737"/>
                  <a:gd name="T68" fmla="*/ 255 w 879"/>
                  <a:gd name="T69" fmla="*/ 227 h 737"/>
                  <a:gd name="T70" fmla="*/ 255 w 879"/>
                  <a:gd name="T71" fmla="*/ 284 h 737"/>
                  <a:gd name="T72" fmla="*/ 199 w 879"/>
                  <a:gd name="T73" fmla="*/ 397 h 737"/>
                  <a:gd name="T74" fmla="*/ 113 w 879"/>
                  <a:gd name="T75" fmla="*/ 425 h 737"/>
                  <a:gd name="T76" fmla="*/ 113 w 879"/>
                  <a:gd name="T77" fmla="*/ 510 h 737"/>
                  <a:gd name="T78" fmla="*/ 85 w 879"/>
                  <a:gd name="T79" fmla="*/ 567 h 737"/>
                  <a:gd name="T80" fmla="*/ 28 w 879"/>
                  <a:gd name="T81" fmla="*/ 596 h 737"/>
                  <a:gd name="T82" fmla="*/ 0 w 879"/>
                  <a:gd name="T83" fmla="*/ 652 h 737"/>
                  <a:gd name="T84" fmla="*/ 0 w 879"/>
                  <a:gd name="T85" fmla="*/ 737 h 737"/>
                  <a:gd name="T86" fmla="*/ 28 w 879"/>
                  <a:gd name="T87" fmla="*/ 737 h 737"/>
                  <a:gd name="T88" fmla="*/ 57 w 879"/>
                  <a:gd name="T89" fmla="*/ 709 h 737"/>
                  <a:gd name="T90" fmla="*/ 113 w 879"/>
                  <a:gd name="T91" fmla="*/ 737 h 737"/>
                  <a:gd name="T92" fmla="*/ 142 w 879"/>
                  <a:gd name="T93" fmla="*/ 709 h 737"/>
                  <a:gd name="T94" fmla="*/ 170 w 879"/>
                  <a:gd name="T95" fmla="*/ 681 h 737"/>
                  <a:gd name="T96" fmla="*/ 227 w 879"/>
                  <a:gd name="T97" fmla="*/ 681 h 737"/>
                  <a:gd name="T98" fmla="*/ 255 w 879"/>
                  <a:gd name="T99" fmla="*/ 709 h 737"/>
                  <a:gd name="T100" fmla="*/ 284 w 879"/>
                  <a:gd name="T101" fmla="*/ 737 h 737"/>
                  <a:gd name="T102" fmla="*/ 369 w 879"/>
                  <a:gd name="T10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79" h="737">
                    <a:moveTo>
                      <a:pt x="369" y="737"/>
                    </a:moveTo>
                    <a:lnTo>
                      <a:pt x="482" y="624"/>
                    </a:lnTo>
                    <a:lnTo>
                      <a:pt x="482" y="596"/>
                    </a:lnTo>
                    <a:lnTo>
                      <a:pt x="567" y="539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652" y="369"/>
                    </a:lnTo>
                    <a:lnTo>
                      <a:pt x="680" y="312"/>
                    </a:lnTo>
                    <a:lnTo>
                      <a:pt x="794" y="255"/>
                    </a:lnTo>
                    <a:lnTo>
                      <a:pt x="822" y="199"/>
                    </a:lnTo>
                    <a:lnTo>
                      <a:pt x="822" y="142"/>
                    </a:lnTo>
                    <a:lnTo>
                      <a:pt x="879" y="114"/>
                    </a:lnTo>
                    <a:lnTo>
                      <a:pt x="879" y="85"/>
                    </a:lnTo>
                    <a:lnTo>
                      <a:pt x="879" y="57"/>
                    </a:lnTo>
                    <a:lnTo>
                      <a:pt x="851" y="57"/>
                    </a:lnTo>
                    <a:lnTo>
                      <a:pt x="851" y="85"/>
                    </a:lnTo>
                    <a:lnTo>
                      <a:pt x="766" y="29"/>
                    </a:lnTo>
                    <a:lnTo>
                      <a:pt x="709" y="29"/>
                    </a:lnTo>
                    <a:lnTo>
                      <a:pt x="680" y="0"/>
                    </a:lnTo>
                    <a:lnTo>
                      <a:pt x="680" y="29"/>
                    </a:lnTo>
                    <a:lnTo>
                      <a:pt x="652" y="29"/>
                    </a:lnTo>
                    <a:lnTo>
                      <a:pt x="652" y="0"/>
                    </a:lnTo>
                    <a:lnTo>
                      <a:pt x="624" y="0"/>
                    </a:lnTo>
                    <a:lnTo>
                      <a:pt x="624" y="85"/>
                    </a:lnTo>
                    <a:lnTo>
                      <a:pt x="595" y="85"/>
                    </a:lnTo>
                    <a:lnTo>
                      <a:pt x="595" y="29"/>
                    </a:lnTo>
                    <a:lnTo>
                      <a:pt x="567" y="29"/>
                    </a:lnTo>
                    <a:lnTo>
                      <a:pt x="567" y="85"/>
                    </a:lnTo>
                    <a:lnTo>
                      <a:pt x="539" y="85"/>
                    </a:lnTo>
                    <a:lnTo>
                      <a:pt x="510" y="57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454" y="0"/>
                    </a:lnTo>
                    <a:lnTo>
                      <a:pt x="369" y="114"/>
                    </a:lnTo>
                    <a:lnTo>
                      <a:pt x="255" y="227"/>
                    </a:lnTo>
                    <a:lnTo>
                      <a:pt x="255" y="284"/>
                    </a:lnTo>
                    <a:lnTo>
                      <a:pt x="199" y="397"/>
                    </a:lnTo>
                    <a:lnTo>
                      <a:pt x="113" y="425"/>
                    </a:lnTo>
                    <a:lnTo>
                      <a:pt x="113" y="510"/>
                    </a:lnTo>
                    <a:lnTo>
                      <a:pt x="85" y="567"/>
                    </a:lnTo>
                    <a:lnTo>
                      <a:pt x="28" y="596"/>
                    </a:lnTo>
                    <a:lnTo>
                      <a:pt x="0" y="652"/>
                    </a:lnTo>
                    <a:lnTo>
                      <a:pt x="0" y="737"/>
                    </a:lnTo>
                    <a:lnTo>
                      <a:pt x="28" y="737"/>
                    </a:lnTo>
                    <a:lnTo>
                      <a:pt x="57" y="709"/>
                    </a:lnTo>
                    <a:lnTo>
                      <a:pt x="113" y="737"/>
                    </a:lnTo>
                    <a:lnTo>
                      <a:pt x="142" y="709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55" y="709"/>
                    </a:lnTo>
                    <a:lnTo>
                      <a:pt x="284" y="737"/>
                    </a:lnTo>
                    <a:lnTo>
                      <a:pt x="369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2" name="Freeform 81"/>
              <p:cNvSpPr>
                <a:spLocks/>
              </p:cNvSpPr>
              <p:nvPr/>
            </p:nvSpPr>
            <p:spPr bwMode="auto">
              <a:xfrm>
                <a:off x="8605838" y="2235200"/>
                <a:ext cx="1216025" cy="765175"/>
              </a:xfrm>
              <a:custGeom>
                <a:avLst/>
                <a:gdLst>
                  <a:gd name="T0" fmla="*/ 766 w 766"/>
                  <a:gd name="T1" fmla="*/ 397 h 482"/>
                  <a:gd name="T2" fmla="*/ 681 w 766"/>
                  <a:gd name="T3" fmla="*/ 454 h 482"/>
                  <a:gd name="T4" fmla="*/ 624 w 766"/>
                  <a:gd name="T5" fmla="*/ 425 h 482"/>
                  <a:gd name="T6" fmla="*/ 567 w 766"/>
                  <a:gd name="T7" fmla="*/ 482 h 482"/>
                  <a:gd name="T8" fmla="*/ 539 w 766"/>
                  <a:gd name="T9" fmla="*/ 397 h 482"/>
                  <a:gd name="T10" fmla="*/ 510 w 766"/>
                  <a:gd name="T11" fmla="*/ 369 h 482"/>
                  <a:gd name="T12" fmla="*/ 454 w 766"/>
                  <a:gd name="T13" fmla="*/ 397 h 482"/>
                  <a:gd name="T14" fmla="*/ 397 w 766"/>
                  <a:gd name="T15" fmla="*/ 369 h 482"/>
                  <a:gd name="T16" fmla="*/ 227 w 766"/>
                  <a:gd name="T17" fmla="*/ 482 h 482"/>
                  <a:gd name="T18" fmla="*/ 142 w 766"/>
                  <a:gd name="T19" fmla="*/ 482 h 482"/>
                  <a:gd name="T20" fmla="*/ 170 w 766"/>
                  <a:gd name="T21" fmla="*/ 369 h 482"/>
                  <a:gd name="T22" fmla="*/ 199 w 766"/>
                  <a:gd name="T23" fmla="*/ 284 h 482"/>
                  <a:gd name="T24" fmla="*/ 170 w 766"/>
                  <a:gd name="T25" fmla="*/ 227 h 482"/>
                  <a:gd name="T26" fmla="*/ 114 w 766"/>
                  <a:gd name="T27" fmla="*/ 199 h 482"/>
                  <a:gd name="T28" fmla="*/ 85 w 766"/>
                  <a:gd name="T29" fmla="*/ 255 h 482"/>
                  <a:gd name="T30" fmla="*/ 28 w 766"/>
                  <a:gd name="T31" fmla="*/ 227 h 482"/>
                  <a:gd name="T32" fmla="*/ 28 w 766"/>
                  <a:gd name="T33" fmla="*/ 170 h 482"/>
                  <a:gd name="T34" fmla="*/ 0 w 766"/>
                  <a:gd name="T35" fmla="*/ 170 h 482"/>
                  <a:gd name="T36" fmla="*/ 0 w 766"/>
                  <a:gd name="T37" fmla="*/ 113 h 482"/>
                  <a:gd name="T38" fmla="*/ 28 w 766"/>
                  <a:gd name="T39" fmla="*/ 0 h 482"/>
                  <a:gd name="T40" fmla="*/ 57 w 766"/>
                  <a:gd name="T41" fmla="*/ 57 h 482"/>
                  <a:gd name="T42" fmla="*/ 85 w 766"/>
                  <a:gd name="T43" fmla="*/ 28 h 482"/>
                  <a:gd name="T44" fmla="*/ 170 w 766"/>
                  <a:gd name="T45" fmla="*/ 57 h 482"/>
                  <a:gd name="T46" fmla="*/ 170 w 766"/>
                  <a:gd name="T47" fmla="*/ 85 h 482"/>
                  <a:gd name="T48" fmla="*/ 227 w 766"/>
                  <a:gd name="T49" fmla="*/ 85 h 482"/>
                  <a:gd name="T50" fmla="*/ 255 w 766"/>
                  <a:gd name="T51" fmla="*/ 113 h 482"/>
                  <a:gd name="T52" fmla="*/ 284 w 766"/>
                  <a:gd name="T53" fmla="*/ 113 h 482"/>
                  <a:gd name="T54" fmla="*/ 312 w 766"/>
                  <a:gd name="T55" fmla="*/ 85 h 482"/>
                  <a:gd name="T56" fmla="*/ 369 w 766"/>
                  <a:gd name="T57" fmla="*/ 113 h 482"/>
                  <a:gd name="T58" fmla="*/ 425 w 766"/>
                  <a:gd name="T59" fmla="*/ 57 h 482"/>
                  <a:gd name="T60" fmla="*/ 454 w 766"/>
                  <a:gd name="T61" fmla="*/ 85 h 482"/>
                  <a:gd name="T62" fmla="*/ 539 w 766"/>
                  <a:gd name="T63" fmla="*/ 28 h 482"/>
                  <a:gd name="T64" fmla="*/ 539 w 766"/>
                  <a:gd name="T65" fmla="*/ 57 h 482"/>
                  <a:gd name="T66" fmla="*/ 510 w 766"/>
                  <a:gd name="T67" fmla="*/ 85 h 482"/>
                  <a:gd name="T68" fmla="*/ 539 w 766"/>
                  <a:gd name="T69" fmla="*/ 113 h 482"/>
                  <a:gd name="T70" fmla="*/ 567 w 766"/>
                  <a:gd name="T71" fmla="*/ 28 h 482"/>
                  <a:gd name="T72" fmla="*/ 595 w 766"/>
                  <a:gd name="T73" fmla="*/ 28 h 482"/>
                  <a:gd name="T74" fmla="*/ 624 w 766"/>
                  <a:gd name="T75" fmla="*/ 57 h 482"/>
                  <a:gd name="T76" fmla="*/ 624 w 766"/>
                  <a:gd name="T77" fmla="*/ 85 h 482"/>
                  <a:gd name="T78" fmla="*/ 595 w 766"/>
                  <a:gd name="T79" fmla="*/ 113 h 482"/>
                  <a:gd name="T80" fmla="*/ 624 w 766"/>
                  <a:gd name="T81" fmla="*/ 170 h 482"/>
                  <a:gd name="T82" fmla="*/ 681 w 766"/>
                  <a:gd name="T83" fmla="*/ 312 h 482"/>
                  <a:gd name="T84" fmla="*/ 737 w 766"/>
                  <a:gd name="T85" fmla="*/ 397 h 482"/>
                  <a:gd name="T86" fmla="*/ 766 w 766"/>
                  <a:gd name="T8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66" h="482">
                    <a:moveTo>
                      <a:pt x="766" y="397"/>
                    </a:moveTo>
                    <a:lnTo>
                      <a:pt x="681" y="454"/>
                    </a:lnTo>
                    <a:lnTo>
                      <a:pt x="624" y="425"/>
                    </a:lnTo>
                    <a:lnTo>
                      <a:pt x="567" y="482"/>
                    </a:lnTo>
                    <a:lnTo>
                      <a:pt x="539" y="397"/>
                    </a:lnTo>
                    <a:lnTo>
                      <a:pt x="510" y="369"/>
                    </a:lnTo>
                    <a:lnTo>
                      <a:pt x="454" y="397"/>
                    </a:lnTo>
                    <a:lnTo>
                      <a:pt x="397" y="369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70" y="369"/>
                    </a:lnTo>
                    <a:lnTo>
                      <a:pt x="199" y="284"/>
                    </a:lnTo>
                    <a:lnTo>
                      <a:pt x="170" y="227"/>
                    </a:lnTo>
                    <a:lnTo>
                      <a:pt x="114" y="199"/>
                    </a:lnTo>
                    <a:lnTo>
                      <a:pt x="85" y="255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369" y="113"/>
                    </a:lnTo>
                    <a:lnTo>
                      <a:pt x="425" y="57"/>
                    </a:lnTo>
                    <a:lnTo>
                      <a:pt x="454" y="85"/>
                    </a:lnTo>
                    <a:lnTo>
                      <a:pt x="539" y="28"/>
                    </a:lnTo>
                    <a:lnTo>
                      <a:pt x="539" y="57"/>
                    </a:lnTo>
                    <a:lnTo>
                      <a:pt x="510" y="85"/>
                    </a:lnTo>
                    <a:lnTo>
                      <a:pt x="539" y="113"/>
                    </a:lnTo>
                    <a:lnTo>
                      <a:pt x="567" y="28"/>
                    </a:lnTo>
                    <a:lnTo>
                      <a:pt x="595" y="28"/>
                    </a:lnTo>
                    <a:lnTo>
                      <a:pt x="624" y="57"/>
                    </a:lnTo>
                    <a:lnTo>
                      <a:pt x="624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681" y="312"/>
                    </a:lnTo>
                    <a:lnTo>
                      <a:pt x="737" y="397"/>
                    </a:lnTo>
                    <a:lnTo>
                      <a:pt x="766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3" name="Freeform 82"/>
              <p:cNvSpPr>
                <a:spLocks/>
              </p:cNvSpPr>
              <p:nvPr/>
            </p:nvSpPr>
            <p:spPr bwMode="auto">
              <a:xfrm>
                <a:off x="8380413" y="2370138"/>
                <a:ext cx="1125538" cy="2386013"/>
              </a:xfrm>
              <a:custGeom>
                <a:avLst/>
                <a:gdLst>
                  <a:gd name="T0" fmla="*/ 114 w 709"/>
                  <a:gd name="T1" fmla="*/ 0 h 1503"/>
                  <a:gd name="T2" fmla="*/ 0 w 709"/>
                  <a:gd name="T3" fmla="*/ 28 h 1503"/>
                  <a:gd name="T4" fmla="*/ 57 w 709"/>
                  <a:gd name="T5" fmla="*/ 227 h 1503"/>
                  <a:gd name="T6" fmla="*/ 114 w 709"/>
                  <a:gd name="T7" fmla="*/ 397 h 1503"/>
                  <a:gd name="T8" fmla="*/ 57 w 709"/>
                  <a:gd name="T9" fmla="*/ 482 h 1503"/>
                  <a:gd name="T10" fmla="*/ 114 w 709"/>
                  <a:gd name="T11" fmla="*/ 539 h 1503"/>
                  <a:gd name="T12" fmla="*/ 142 w 709"/>
                  <a:gd name="T13" fmla="*/ 624 h 1503"/>
                  <a:gd name="T14" fmla="*/ 199 w 709"/>
                  <a:gd name="T15" fmla="*/ 624 h 1503"/>
                  <a:gd name="T16" fmla="*/ 142 w 709"/>
                  <a:gd name="T17" fmla="*/ 766 h 1503"/>
                  <a:gd name="T18" fmla="*/ 227 w 709"/>
                  <a:gd name="T19" fmla="*/ 907 h 1503"/>
                  <a:gd name="T20" fmla="*/ 284 w 709"/>
                  <a:gd name="T21" fmla="*/ 992 h 1503"/>
                  <a:gd name="T22" fmla="*/ 312 w 709"/>
                  <a:gd name="T23" fmla="*/ 1191 h 1503"/>
                  <a:gd name="T24" fmla="*/ 341 w 709"/>
                  <a:gd name="T25" fmla="*/ 1361 h 1503"/>
                  <a:gd name="T26" fmla="*/ 341 w 709"/>
                  <a:gd name="T27" fmla="*/ 1446 h 1503"/>
                  <a:gd name="T28" fmla="*/ 397 w 709"/>
                  <a:gd name="T29" fmla="*/ 1503 h 1503"/>
                  <a:gd name="T30" fmla="*/ 454 w 709"/>
                  <a:gd name="T31" fmla="*/ 1446 h 1503"/>
                  <a:gd name="T32" fmla="*/ 567 w 709"/>
                  <a:gd name="T33" fmla="*/ 1389 h 1503"/>
                  <a:gd name="T34" fmla="*/ 482 w 709"/>
                  <a:gd name="T35" fmla="*/ 1191 h 1503"/>
                  <a:gd name="T36" fmla="*/ 482 w 709"/>
                  <a:gd name="T37" fmla="*/ 1134 h 1503"/>
                  <a:gd name="T38" fmla="*/ 454 w 709"/>
                  <a:gd name="T39" fmla="*/ 1021 h 1503"/>
                  <a:gd name="T40" fmla="*/ 539 w 709"/>
                  <a:gd name="T41" fmla="*/ 794 h 1503"/>
                  <a:gd name="T42" fmla="*/ 565 w 709"/>
                  <a:gd name="T43" fmla="*/ 651 h 1503"/>
                  <a:gd name="T44" fmla="*/ 596 w 709"/>
                  <a:gd name="T45" fmla="*/ 567 h 1503"/>
                  <a:gd name="T46" fmla="*/ 596 w 709"/>
                  <a:gd name="T47" fmla="*/ 454 h 1503"/>
                  <a:gd name="T48" fmla="*/ 681 w 709"/>
                  <a:gd name="T49" fmla="*/ 312 h 1503"/>
                  <a:gd name="T50" fmla="*/ 596 w 709"/>
                  <a:gd name="T51" fmla="*/ 312 h 1503"/>
                  <a:gd name="T52" fmla="*/ 369 w 709"/>
                  <a:gd name="T53" fmla="*/ 397 h 1503"/>
                  <a:gd name="T54" fmla="*/ 341 w 709"/>
                  <a:gd name="T55" fmla="*/ 199 h 1503"/>
                  <a:gd name="T56" fmla="*/ 256 w 709"/>
                  <a:gd name="T57" fmla="*/ 114 h 1503"/>
                  <a:gd name="T58" fmla="*/ 170 w 709"/>
                  <a:gd name="T59" fmla="*/ 142 h 1503"/>
                  <a:gd name="T60" fmla="*/ 142 w 709"/>
                  <a:gd name="T61" fmla="*/ 85 h 1503"/>
                  <a:gd name="T62" fmla="*/ 142 w 709"/>
                  <a:gd name="T63" fmla="*/ 2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09" h="1503">
                    <a:moveTo>
                      <a:pt x="142" y="28"/>
                    </a:moveTo>
                    <a:lnTo>
                      <a:pt x="114" y="0"/>
                    </a:lnTo>
                    <a:lnTo>
                      <a:pt x="57" y="0"/>
                    </a:lnTo>
                    <a:lnTo>
                      <a:pt x="0" y="28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14" y="595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199" y="624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70" y="794"/>
                    </a:lnTo>
                    <a:lnTo>
                      <a:pt x="227" y="907"/>
                    </a:lnTo>
                    <a:lnTo>
                      <a:pt x="227" y="936"/>
                    </a:lnTo>
                    <a:lnTo>
                      <a:pt x="284" y="992"/>
                    </a:lnTo>
                    <a:lnTo>
                      <a:pt x="256" y="1106"/>
                    </a:lnTo>
                    <a:lnTo>
                      <a:pt x="312" y="1191"/>
                    </a:lnTo>
                    <a:lnTo>
                      <a:pt x="312" y="1276"/>
                    </a:lnTo>
                    <a:lnTo>
                      <a:pt x="341" y="1361"/>
                    </a:lnTo>
                    <a:lnTo>
                      <a:pt x="369" y="1361"/>
                    </a:lnTo>
                    <a:lnTo>
                      <a:pt x="341" y="1446"/>
                    </a:lnTo>
                    <a:lnTo>
                      <a:pt x="397" y="1446"/>
                    </a:lnTo>
                    <a:lnTo>
                      <a:pt x="397" y="1503"/>
                    </a:lnTo>
                    <a:lnTo>
                      <a:pt x="454" y="1474"/>
                    </a:lnTo>
                    <a:lnTo>
                      <a:pt x="454" y="1446"/>
                    </a:lnTo>
                    <a:lnTo>
                      <a:pt x="539" y="1418"/>
                    </a:lnTo>
                    <a:lnTo>
                      <a:pt x="567" y="1389"/>
                    </a:lnTo>
                    <a:lnTo>
                      <a:pt x="511" y="1333"/>
                    </a:lnTo>
                    <a:lnTo>
                      <a:pt x="482" y="1191"/>
                    </a:lnTo>
                    <a:lnTo>
                      <a:pt x="511" y="1162"/>
                    </a:lnTo>
                    <a:lnTo>
                      <a:pt x="482" y="1134"/>
                    </a:lnTo>
                    <a:lnTo>
                      <a:pt x="539" y="1106"/>
                    </a:lnTo>
                    <a:lnTo>
                      <a:pt x="454" y="1021"/>
                    </a:lnTo>
                    <a:lnTo>
                      <a:pt x="482" y="907"/>
                    </a:lnTo>
                    <a:lnTo>
                      <a:pt x="539" y="794"/>
                    </a:lnTo>
                    <a:lnTo>
                      <a:pt x="511" y="737"/>
                    </a:lnTo>
                    <a:lnTo>
                      <a:pt x="565" y="651"/>
                    </a:lnTo>
                    <a:lnTo>
                      <a:pt x="624" y="595"/>
                    </a:lnTo>
                    <a:lnTo>
                      <a:pt x="596" y="567"/>
                    </a:lnTo>
                    <a:lnTo>
                      <a:pt x="624" y="482"/>
                    </a:lnTo>
                    <a:lnTo>
                      <a:pt x="596" y="454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52" y="284"/>
                    </a:lnTo>
                    <a:lnTo>
                      <a:pt x="596" y="312"/>
                    </a:lnTo>
                    <a:lnTo>
                      <a:pt x="539" y="284"/>
                    </a:lnTo>
                    <a:lnTo>
                      <a:pt x="369" y="397"/>
                    </a:lnTo>
                    <a:lnTo>
                      <a:pt x="284" y="397"/>
                    </a:lnTo>
                    <a:lnTo>
                      <a:pt x="341" y="199"/>
                    </a:lnTo>
                    <a:lnTo>
                      <a:pt x="312" y="142"/>
                    </a:lnTo>
                    <a:lnTo>
                      <a:pt x="256" y="114"/>
                    </a:lnTo>
                    <a:lnTo>
                      <a:pt x="227" y="170"/>
                    </a:lnTo>
                    <a:lnTo>
                      <a:pt x="170" y="142"/>
                    </a:lnTo>
                    <a:lnTo>
                      <a:pt x="170" y="85"/>
                    </a:lnTo>
                    <a:lnTo>
                      <a:pt x="142" y="85"/>
                    </a:lnTo>
                    <a:lnTo>
                      <a:pt x="142" y="57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" name="Freeform 34"/>
              <p:cNvSpPr>
                <a:spLocks/>
              </p:cNvSpPr>
              <p:nvPr/>
            </p:nvSpPr>
            <p:spPr bwMode="auto">
              <a:xfrm>
                <a:off x="5095876" y="4035425"/>
                <a:ext cx="530144" cy="944563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3969 w 10000"/>
                  <a:gd name="connsiteY46" fmla="*/ 3523 h 10000"/>
                  <a:gd name="connsiteX47" fmla="*/ 10000 w 10000"/>
                  <a:gd name="connsiteY47" fmla="*/ 2387 h 10000"/>
                  <a:gd name="connsiteX0" fmla="*/ 3466 w 9529"/>
                  <a:gd name="connsiteY0" fmla="*/ 4000 h 10000"/>
                  <a:gd name="connsiteX1" fmla="*/ 9529 w 9529"/>
                  <a:gd name="connsiteY1" fmla="*/ 2857 h 10000"/>
                  <a:gd name="connsiteX2" fmla="*/ 9529 w 9529"/>
                  <a:gd name="connsiteY2" fmla="*/ 3815 h 10000"/>
                  <a:gd name="connsiteX3" fmla="*/ 8571 w 9529"/>
                  <a:gd name="connsiteY3" fmla="*/ 4286 h 10000"/>
                  <a:gd name="connsiteX4" fmla="*/ 8101 w 9529"/>
                  <a:gd name="connsiteY4" fmla="*/ 4286 h 10000"/>
                  <a:gd name="connsiteX5" fmla="*/ 7613 w 9529"/>
                  <a:gd name="connsiteY5" fmla="*/ 4773 h 10000"/>
                  <a:gd name="connsiteX6" fmla="*/ 7613 w 9529"/>
                  <a:gd name="connsiteY6" fmla="*/ 5244 h 10000"/>
                  <a:gd name="connsiteX7" fmla="*/ 8101 w 9529"/>
                  <a:gd name="connsiteY7" fmla="*/ 6202 h 10000"/>
                  <a:gd name="connsiteX8" fmla="*/ 7613 w 9529"/>
                  <a:gd name="connsiteY8" fmla="*/ 7143 h 10000"/>
                  <a:gd name="connsiteX9" fmla="*/ 6672 w 9529"/>
                  <a:gd name="connsiteY9" fmla="*/ 6672 h 10000"/>
                  <a:gd name="connsiteX10" fmla="*/ 6185 w 9529"/>
                  <a:gd name="connsiteY10" fmla="*/ 5714 h 10000"/>
                  <a:gd name="connsiteX11" fmla="*/ 5714 w 9529"/>
                  <a:gd name="connsiteY11" fmla="*/ 5714 h 10000"/>
                  <a:gd name="connsiteX12" fmla="*/ 5244 w 9529"/>
                  <a:gd name="connsiteY12" fmla="*/ 6672 h 10000"/>
                  <a:gd name="connsiteX13" fmla="*/ 4286 w 9529"/>
                  <a:gd name="connsiteY13" fmla="*/ 5714 h 10000"/>
                  <a:gd name="connsiteX14" fmla="*/ 3815 w 9529"/>
                  <a:gd name="connsiteY14" fmla="*/ 6672 h 10000"/>
                  <a:gd name="connsiteX15" fmla="*/ 3815 w 9529"/>
                  <a:gd name="connsiteY15" fmla="*/ 7630 h 10000"/>
                  <a:gd name="connsiteX16" fmla="*/ 3328 w 9529"/>
                  <a:gd name="connsiteY16" fmla="*/ 7630 h 10000"/>
                  <a:gd name="connsiteX17" fmla="*/ 3328 w 9529"/>
                  <a:gd name="connsiteY17" fmla="*/ 8101 h 10000"/>
                  <a:gd name="connsiteX18" fmla="*/ 4286 w 9529"/>
                  <a:gd name="connsiteY18" fmla="*/ 8571 h 10000"/>
                  <a:gd name="connsiteX19" fmla="*/ 2387 w 9529"/>
                  <a:gd name="connsiteY19" fmla="*/ 10000 h 10000"/>
                  <a:gd name="connsiteX20" fmla="*/ 1429 w 9529"/>
                  <a:gd name="connsiteY20" fmla="*/ 10000 h 10000"/>
                  <a:gd name="connsiteX21" fmla="*/ 958 w 9529"/>
                  <a:gd name="connsiteY21" fmla="*/ 9529 h 10000"/>
                  <a:gd name="connsiteX22" fmla="*/ 471 w 9529"/>
                  <a:gd name="connsiteY22" fmla="*/ 9529 h 10000"/>
                  <a:gd name="connsiteX23" fmla="*/ 471 w 9529"/>
                  <a:gd name="connsiteY23" fmla="*/ 8571 h 10000"/>
                  <a:gd name="connsiteX24" fmla="*/ 0 w 9529"/>
                  <a:gd name="connsiteY24" fmla="*/ 7630 h 10000"/>
                  <a:gd name="connsiteX25" fmla="*/ 0 w 9529"/>
                  <a:gd name="connsiteY25" fmla="*/ 6672 h 10000"/>
                  <a:gd name="connsiteX26" fmla="*/ 958 w 9529"/>
                  <a:gd name="connsiteY26" fmla="*/ 6202 h 10000"/>
                  <a:gd name="connsiteX27" fmla="*/ 958 w 9529"/>
                  <a:gd name="connsiteY27" fmla="*/ 5714 h 10000"/>
                  <a:gd name="connsiteX28" fmla="*/ 2387 w 9529"/>
                  <a:gd name="connsiteY28" fmla="*/ 5714 h 10000"/>
                  <a:gd name="connsiteX29" fmla="*/ 1899 w 9529"/>
                  <a:gd name="connsiteY29" fmla="*/ 5244 h 10000"/>
                  <a:gd name="connsiteX30" fmla="*/ 2387 w 9529"/>
                  <a:gd name="connsiteY30" fmla="*/ 3815 h 10000"/>
                  <a:gd name="connsiteX31" fmla="*/ 1899 w 9529"/>
                  <a:gd name="connsiteY31" fmla="*/ 3345 h 10000"/>
                  <a:gd name="connsiteX32" fmla="*/ 2387 w 9529"/>
                  <a:gd name="connsiteY32" fmla="*/ 2857 h 10000"/>
                  <a:gd name="connsiteX33" fmla="*/ 1429 w 9529"/>
                  <a:gd name="connsiteY33" fmla="*/ 2387 h 10000"/>
                  <a:gd name="connsiteX34" fmla="*/ 1429 w 9529"/>
                  <a:gd name="connsiteY34" fmla="*/ 1429 h 10000"/>
                  <a:gd name="connsiteX35" fmla="*/ 471 w 9529"/>
                  <a:gd name="connsiteY35" fmla="*/ 0 h 10000"/>
                  <a:gd name="connsiteX36" fmla="*/ 958 w 9529"/>
                  <a:gd name="connsiteY36" fmla="*/ 0 h 10000"/>
                  <a:gd name="connsiteX37" fmla="*/ 1899 w 9529"/>
                  <a:gd name="connsiteY37" fmla="*/ 1429 h 10000"/>
                  <a:gd name="connsiteX38" fmla="*/ 2387 w 9529"/>
                  <a:gd name="connsiteY38" fmla="*/ 1429 h 10000"/>
                  <a:gd name="connsiteX39" fmla="*/ 2857 w 9529"/>
                  <a:gd name="connsiteY39" fmla="*/ 471 h 10000"/>
                  <a:gd name="connsiteX40" fmla="*/ 4286 w 9529"/>
                  <a:gd name="connsiteY40" fmla="*/ 471 h 10000"/>
                  <a:gd name="connsiteX41" fmla="*/ 4286 w 9529"/>
                  <a:gd name="connsiteY41" fmla="*/ 1429 h 10000"/>
                  <a:gd name="connsiteX42" fmla="*/ 4756 w 9529"/>
                  <a:gd name="connsiteY42" fmla="*/ 1429 h 10000"/>
                  <a:gd name="connsiteX43" fmla="*/ 4756 w 9529"/>
                  <a:gd name="connsiteY43" fmla="*/ 2387 h 10000"/>
                  <a:gd name="connsiteX44" fmla="*/ 5244 w 9529"/>
                  <a:gd name="connsiteY44" fmla="*/ 2857 h 10000"/>
                  <a:gd name="connsiteX45" fmla="*/ 5613 w 9529"/>
                  <a:gd name="connsiteY45" fmla="*/ 3190 h 10000"/>
                  <a:gd name="connsiteX46" fmla="*/ 3969 w 9529"/>
                  <a:gd name="connsiteY46" fmla="*/ 3523 h 10000"/>
                  <a:gd name="connsiteX47" fmla="*/ 3466 w 9529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995 w 10000"/>
                  <a:gd name="connsiteY3" fmla="*/ 4286 h 10000"/>
                  <a:gd name="connsiteX4" fmla="*/ 8501 w 10000"/>
                  <a:gd name="connsiteY4" fmla="*/ 4286 h 10000"/>
                  <a:gd name="connsiteX5" fmla="*/ 7989 w 10000"/>
                  <a:gd name="connsiteY5" fmla="*/ 4773 h 10000"/>
                  <a:gd name="connsiteX6" fmla="*/ 7989 w 10000"/>
                  <a:gd name="connsiteY6" fmla="*/ 5244 h 10000"/>
                  <a:gd name="connsiteX7" fmla="*/ 8501 w 10000"/>
                  <a:gd name="connsiteY7" fmla="*/ 6202 h 10000"/>
                  <a:gd name="connsiteX8" fmla="*/ 7989 w 10000"/>
                  <a:gd name="connsiteY8" fmla="*/ 7143 h 10000"/>
                  <a:gd name="connsiteX9" fmla="*/ 7002 w 10000"/>
                  <a:gd name="connsiteY9" fmla="*/ 6672 h 10000"/>
                  <a:gd name="connsiteX10" fmla="*/ 6491 w 10000"/>
                  <a:gd name="connsiteY10" fmla="*/ 5714 h 10000"/>
                  <a:gd name="connsiteX11" fmla="*/ 5996 w 10000"/>
                  <a:gd name="connsiteY11" fmla="*/ 5714 h 10000"/>
                  <a:gd name="connsiteX12" fmla="*/ 5503 w 10000"/>
                  <a:gd name="connsiteY12" fmla="*/ 6672 h 10000"/>
                  <a:gd name="connsiteX13" fmla="*/ 4498 w 10000"/>
                  <a:gd name="connsiteY13" fmla="*/ 5714 h 10000"/>
                  <a:gd name="connsiteX14" fmla="*/ 4004 w 10000"/>
                  <a:gd name="connsiteY14" fmla="*/ 6672 h 10000"/>
                  <a:gd name="connsiteX15" fmla="*/ 4004 w 10000"/>
                  <a:gd name="connsiteY15" fmla="*/ 7630 h 10000"/>
                  <a:gd name="connsiteX16" fmla="*/ 3492 w 10000"/>
                  <a:gd name="connsiteY16" fmla="*/ 7630 h 10000"/>
                  <a:gd name="connsiteX17" fmla="*/ 3492 w 10000"/>
                  <a:gd name="connsiteY17" fmla="*/ 8101 h 10000"/>
                  <a:gd name="connsiteX18" fmla="*/ 4498 w 10000"/>
                  <a:gd name="connsiteY18" fmla="*/ 8571 h 10000"/>
                  <a:gd name="connsiteX19" fmla="*/ 2505 w 10000"/>
                  <a:gd name="connsiteY19" fmla="*/ 10000 h 10000"/>
                  <a:gd name="connsiteX20" fmla="*/ 1500 w 10000"/>
                  <a:gd name="connsiteY20" fmla="*/ 10000 h 10000"/>
                  <a:gd name="connsiteX21" fmla="*/ 1005 w 10000"/>
                  <a:gd name="connsiteY21" fmla="*/ 9529 h 10000"/>
                  <a:gd name="connsiteX22" fmla="*/ 494 w 10000"/>
                  <a:gd name="connsiteY22" fmla="*/ 9529 h 10000"/>
                  <a:gd name="connsiteX23" fmla="*/ 494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1005 w 10000"/>
                  <a:gd name="connsiteY26" fmla="*/ 6202 h 10000"/>
                  <a:gd name="connsiteX27" fmla="*/ 1005 w 10000"/>
                  <a:gd name="connsiteY27" fmla="*/ 5714 h 10000"/>
                  <a:gd name="connsiteX28" fmla="*/ 2505 w 10000"/>
                  <a:gd name="connsiteY28" fmla="*/ 5714 h 10000"/>
                  <a:gd name="connsiteX29" fmla="*/ 1993 w 10000"/>
                  <a:gd name="connsiteY29" fmla="*/ 5244 h 10000"/>
                  <a:gd name="connsiteX30" fmla="*/ 2505 w 10000"/>
                  <a:gd name="connsiteY30" fmla="*/ 3815 h 10000"/>
                  <a:gd name="connsiteX31" fmla="*/ 1993 w 10000"/>
                  <a:gd name="connsiteY31" fmla="*/ 3345 h 10000"/>
                  <a:gd name="connsiteX32" fmla="*/ 2505 w 10000"/>
                  <a:gd name="connsiteY32" fmla="*/ 2857 h 10000"/>
                  <a:gd name="connsiteX33" fmla="*/ 1500 w 10000"/>
                  <a:gd name="connsiteY33" fmla="*/ 2387 h 10000"/>
                  <a:gd name="connsiteX34" fmla="*/ 1500 w 10000"/>
                  <a:gd name="connsiteY34" fmla="*/ 1429 h 10000"/>
                  <a:gd name="connsiteX35" fmla="*/ 494 w 10000"/>
                  <a:gd name="connsiteY35" fmla="*/ 0 h 10000"/>
                  <a:gd name="connsiteX36" fmla="*/ 1005 w 10000"/>
                  <a:gd name="connsiteY36" fmla="*/ 0 h 10000"/>
                  <a:gd name="connsiteX37" fmla="*/ 1993 w 10000"/>
                  <a:gd name="connsiteY37" fmla="*/ 1429 h 10000"/>
                  <a:gd name="connsiteX38" fmla="*/ 2505 w 10000"/>
                  <a:gd name="connsiteY38" fmla="*/ 1429 h 10000"/>
                  <a:gd name="connsiteX39" fmla="*/ 2998 w 10000"/>
                  <a:gd name="connsiteY39" fmla="*/ 471 h 10000"/>
                  <a:gd name="connsiteX40" fmla="*/ 4498 w 10000"/>
                  <a:gd name="connsiteY40" fmla="*/ 471 h 10000"/>
                  <a:gd name="connsiteX41" fmla="*/ 4498 w 10000"/>
                  <a:gd name="connsiteY41" fmla="*/ 1429 h 10000"/>
                  <a:gd name="connsiteX42" fmla="*/ 4991 w 10000"/>
                  <a:gd name="connsiteY42" fmla="*/ 1429 h 10000"/>
                  <a:gd name="connsiteX43" fmla="*/ 4991 w 10000"/>
                  <a:gd name="connsiteY43" fmla="*/ 2387 h 10000"/>
                  <a:gd name="connsiteX44" fmla="*/ 5503 w 10000"/>
                  <a:gd name="connsiteY44" fmla="*/ 2857 h 10000"/>
                  <a:gd name="connsiteX45" fmla="*/ 5890 w 10000"/>
                  <a:gd name="connsiteY45" fmla="*/ 3190 h 10000"/>
                  <a:gd name="connsiteX46" fmla="*/ 4165 w 10000"/>
                  <a:gd name="connsiteY46" fmla="*/ 3523 h 10000"/>
                  <a:gd name="connsiteX47" fmla="*/ 3637 w 10000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501 w 10000"/>
                  <a:gd name="connsiteY3" fmla="*/ 4286 h 10000"/>
                  <a:gd name="connsiteX4" fmla="*/ 7989 w 10000"/>
                  <a:gd name="connsiteY4" fmla="*/ 4773 h 10000"/>
                  <a:gd name="connsiteX5" fmla="*/ 7989 w 10000"/>
                  <a:gd name="connsiteY5" fmla="*/ 5244 h 10000"/>
                  <a:gd name="connsiteX6" fmla="*/ 8501 w 10000"/>
                  <a:gd name="connsiteY6" fmla="*/ 6202 h 10000"/>
                  <a:gd name="connsiteX7" fmla="*/ 7989 w 10000"/>
                  <a:gd name="connsiteY7" fmla="*/ 7143 h 10000"/>
                  <a:gd name="connsiteX8" fmla="*/ 7002 w 10000"/>
                  <a:gd name="connsiteY8" fmla="*/ 6672 h 10000"/>
                  <a:gd name="connsiteX9" fmla="*/ 6491 w 10000"/>
                  <a:gd name="connsiteY9" fmla="*/ 5714 h 10000"/>
                  <a:gd name="connsiteX10" fmla="*/ 5996 w 10000"/>
                  <a:gd name="connsiteY10" fmla="*/ 5714 h 10000"/>
                  <a:gd name="connsiteX11" fmla="*/ 5503 w 10000"/>
                  <a:gd name="connsiteY11" fmla="*/ 6672 h 10000"/>
                  <a:gd name="connsiteX12" fmla="*/ 4498 w 10000"/>
                  <a:gd name="connsiteY12" fmla="*/ 5714 h 10000"/>
                  <a:gd name="connsiteX13" fmla="*/ 4004 w 10000"/>
                  <a:gd name="connsiteY13" fmla="*/ 6672 h 10000"/>
                  <a:gd name="connsiteX14" fmla="*/ 4004 w 10000"/>
                  <a:gd name="connsiteY14" fmla="*/ 7630 h 10000"/>
                  <a:gd name="connsiteX15" fmla="*/ 3492 w 10000"/>
                  <a:gd name="connsiteY15" fmla="*/ 7630 h 10000"/>
                  <a:gd name="connsiteX16" fmla="*/ 3492 w 10000"/>
                  <a:gd name="connsiteY16" fmla="*/ 8101 h 10000"/>
                  <a:gd name="connsiteX17" fmla="*/ 4498 w 10000"/>
                  <a:gd name="connsiteY17" fmla="*/ 8571 h 10000"/>
                  <a:gd name="connsiteX18" fmla="*/ 2505 w 10000"/>
                  <a:gd name="connsiteY18" fmla="*/ 10000 h 10000"/>
                  <a:gd name="connsiteX19" fmla="*/ 1500 w 10000"/>
                  <a:gd name="connsiteY19" fmla="*/ 10000 h 10000"/>
                  <a:gd name="connsiteX20" fmla="*/ 1005 w 10000"/>
                  <a:gd name="connsiteY20" fmla="*/ 9529 h 10000"/>
                  <a:gd name="connsiteX21" fmla="*/ 494 w 10000"/>
                  <a:gd name="connsiteY21" fmla="*/ 9529 h 10000"/>
                  <a:gd name="connsiteX22" fmla="*/ 494 w 10000"/>
                  <a:gd name="connsiteY22" fmla="*/ 8571 h 10000"/>
                  <a:gd name="connsiteX23" fmla="*/ 0 w 10000"/>
                  <a:gd name="connsiteY23" fmla="*/ 7630 h 10000"/>
                  <a:gd name="connsiteX24" fmla="*/ 0 w 10000"/>
                  <a:gd name="connsiteY24" fmla="*/ 6672 h 10000"/>
                  <a:gd name="connsiteX25" fmla="*/ 1005 w 10000"/>
                  <a:gd name="connsiteY25" fmla="*/ 6202 h 10000"/>
                  <a:gd name="connsiteX26" fmla="*/ 1005 w 10000"/>
                  <a:gd name="connsiteY26" fmla="*/ 5714 h 10000"/>
                  <a:gd name="connsiteX27" fmla="*/ 2505 w 10000"/>
                  <a:gd name="connsiteY27" fmla="*/ 5714 h 10000"/>
                  <a:gd name="connsiteX28" fmla="*/ 1993 w 10000"/>
                  <a:gd name="connsiteY28" fmla="*/ 5244 h 10000"/>
                  <a:gd name="connsiteX29" fmla="*/ 2505 w 10000"/>
                  <a:gd name="connsiteY29" fmla="*/ 3815 h 10000"/>
                  <a:gd name="connsiteX30" fmla="*/ 1993 w 10000"/>
                  <a:gd name="connsiteY30" fmla="*/ 3345 h 10000"/>
                  <a:gd name="connsiteX31" fmla="*/ 2505 w 10000"/>
                  <a:gd name="connsiteY31" fmla="*/ 2857 h 10000"/>
                  <a:gd name="connsiteX32" fmla="*/ 1500 w 10000"/>
                  <a:gd name="connsiteY32" fmla="*/ 2387 h 10000"/>
                  <a:gd name="connsiteX33" fmla="*/ 1500 w 10000"/>
                  <a:gd name="connsiteY33" fmla="*/ 1429 h 10000"/>
                  <a:gd name="connsiteX34" fmla="*/ 494 w 10000"/>
                  <a:gd name="connsiteY34" fmla="*/ 0 h 10000"/>
                  <a:gd name="connsiteX35" fmla="*/ 1005 w 10000"/>
                  <a:gd name="connsiteY35" fmla="*/ 0 h 10000"/>
                  <a:gd name="connsiteX36" fmla="*/ 1993 w 10000"/>
                  <a:gd name="connsiteY36" fmla="*/ 1429 h 10000"/>
                  <a:gd name="connsiteX37" fmla="*/ 2505 w 10000"/>
                  <a:gd name="connsiteY37" fmla="*/ 1429 h 10000"/>
                  <a:gd name="connsiteX38" fmla="*/ 2998 w 10000"/>
                  <a:gd name="connsiteY38" fmla="*/ 471 h 10000"/>
                  <a:gd name="connsiteX39" fmla="*/ 4498 w 10000"/>
                  <a:gd name="connsiteY39" fmla="*/ 471 h 10000"/>
                  <a:gd name="connsiteX40" fmla="*/ 4498 w 10000"/>
                  <a:gd name="connsiteY40" fmla="*/ 1429 h 10000"/>
                  <a:gd name="connsiteX41" fmla="*/ 4991 w 10000"/>
                  <a:gd name="connsiteY41" fmla="*/ 1429 h 10000"/>
                  <a:gd name="connsiteX42" fmla="*/ 4991 w 10000"/>
                  <a:gd name="connsiteY42" fmla="*/ 2387 h 10000"/>
                  <a:gd name="connsiteX43" fmla="*/ 5503 w 10000"/>
                  <a:gd name="connsiteY43" fmla="*/ 2857 h 10000"/>
                  <a:gd name="connsiteX44" fmla="*/ 5890 w 10000"/>
                  <a:gd name="connsiteY44" fmla="*/ 3190 h 10000"/>
                  <a:gd name="connsiteX45" fmla="*/ 4165 w 10000"/>
                  <a:gd name="connsiteY45" fmla="*/ 3523 h 10000"/>
                  <a:gd name="connsiteX46" fmla="*/ 3637 w 10000"/>
                  <a:gd name="connsiteY4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4773 h 10000"/>
                  <a:gd name="connsiteX4" fmla="*/ 7989 w 10000"/>
                  <a:gd name="connsiteY4" fmla="*/ 5244 h 10000"/>
                  <a:gd name="connsiteX5" fmla="*/ 8501 w 10000"/>
                  <a:gd name="connsiteY5" fmla="*/ 6202 h 10000"/>
                  <a:gd name="connsiteX6" fmla="*/ 7989 w 10000"/>
                  <a:gd name="connsiteY6" fmla="*/ 7143 h 10000"/>
                  <a:gd name="connsiteX7" fmla="*/ 7002 w 10000"/>
                  <a:gd name="connsiteY7" fmla="*/ 6672 h 10000"/>
                  <a:gd name="connsiteX8" fmla="*/ 6491 w 10000"/>
                  <a:gd name="connsiteY8" fmla="*/ 5714 h 10000"/>
                  <a:gd name="connsiteX9" fmla="*/ 5996 w 10000"/>
                  <a:gd name="connsiteY9" fmla="*/ 5714 h 10000"/>
                  <a:gd name="connsiteX10" fmla="*/ 5503 w 10000"/>
                  <a:gd name="connsiteY10" fmla="*/ 6672 h 10000"/>
                  <a:gd name="connsiteX11" fmla="*/ 4498 w 10000"/>
                  <a:gd name="connsiteY11" fmla="*/ 5714 h 10000"/>
                  <a:gd name="connsiteX12" fmla="*/ 4004 w 10000"/>
                  <a:gd name="connsiteY12" fmla="*/ 6672 h 10000"/>
                  <a:gd name="connsiteX13" fmla="*/ 4004 w 10000"/>
                  <a:gd name="connsiteY13" fmla="*/ 7630 h 10000"/>
                  <a:gd name="connsiteX14" fmla="*/ 3492 w 10000"/>
                  <a:gd name="connsiteY14" fmla="*/ 7630 h 10000"/>
                  <a:gd name="connsiteX15" fmla="*/ 3492 w 10000"/>
                  <a:gd name="connsiteY15" fmla="*/ 8101 h 10000"/>
                  <a:gd name="connsiteX16" fmla="*/ 4498 w 10000"/>
                  <a:gd name="connsiteY16" fmla="*/ 8571 h 10000"/>
                  <a:gd name="connsiteX17" fmla="*/ 2505 w 10000"/>
                  <a:gd name="connsiteY17" fmla="*/ 10000 h 10000"/>
                  <a:gd name="connsiteX18" fmla="*/ 1500 w 10000"/>
                  <a:gd name="connsiteY18" fmla="*/ 10000 h 10000"/>
                  <a:gd name="connsiteX19" fmla="*/ 1005 w 10000"/>
                  <a:gd name="connsiteY19" fmla="*/ 9529 h 10000"/>
                  <a:gd name="connsiteX20" fmla="*/ 494 w 10000"/>
                  <a:gd name="connsiteY20" fmla="*/ 9529 h 10000"/>
                  <a:gd name="connsiteX21" fmla="*/ 494 w 10000"/>
                  <a:gd name="connsiteY21" fmla="*/ 8571 h 10000"/>
                  <a:gd name="connsiteX22" fmla="*/ 0 w 10000"/>
                  <a:gd name="connsiteY22" fmla="*/ 7630 h 10000"/>
                  <a:gd name="connsiteX23" fmla="*/ 0 w 10000"/>
                  <a:gd name="connsiteY23" fmla="*/ 6672 h 10000"/>
                  <a:gd name="connsiteX24" fmla="*/ 1005 w 10000"/>
                  <a:gd name="connsiteY24" fmla="*/ 6202 h 10000"/>
                  <a:gd name="connsiteX25" fmla="*/ 1005 w 10000"/>
                  <a:gd name="connsiteY25" fmla="*/ 5714 h 10000"/>
                  <a:gd name="connsiteX26" fmla="*/ 2505 w 10000"/>
                  <a:gd name="connsiteY26" fmla="*/ 5714 h 10000"/>
                  <a:gd name="connsiteX27" fmla="*/ 1993 w 10000"/>
                  <a:gd name="connsiteY27" fmla="*/ 5244 h 10000"/>
                  <a:gd name="connsiteX28" fmla="*/ 2505 w 10000"/>
                  <a:gd name="connsiteY28" fmla="*/ 3815 h 10000"/>
                  <a:gd name="connsiteX29" fmla="*/ 1993 w 10000"/>
                  <a:gd name="connsiteY29" fmla="*/ 3345 h 10000"/>
                  <a:gd name="connsiteX30" fmla="*/ 2505 w 10000"/>
                  <a:gd name="connsiteY30" fmla="*/ 2857 h 10000"/>
                  <a:gd name="connsiteX31" fmla="*/ 1500 w 10000"/>
                  <a:gd name="connsiteY31" fmla="*/ 2387 h 10000"/>
                  <a:gd name="connsiteX32" fmla="*/ 1500 w 10000"/>
                  <a:gd name="connsiteY32" fmla="*/ 1429 h 10000"/>
                  <a:gd name="connsiteX33" fmla="*/ 494 w 10000"/>
                  <a:gd name="connsiteY33" fmla="*/ 0 h 10000"/>
                  <a:gd name="connsiteX34" fmla="*/ 1005 w 10000"/>
                  <a:gd name="connsiteY34" fmla="*/ 0 h 10000"/>
                  <a:gd name="connsiteX35" fmla="*/ 1993 w 10000"/>
                  <a:gd name="connsiteY35" fmla="*/ 1429 h 10000"/>
                  <a:gd name="connsiteX36" fmla="*/ 2505 w 10000"/>
                  <a:gd name="connsiteY36" fmla="*/ 1429 h 10000"/>
                  <a:gd name="connsiteX37" fmla="*/ 2998 w 10000"/>
                  <a:gd name="connsiteY37" fmla="*/ 471 h 10000"/>
                  <a:gd name="connsiteX38" fmla="*/ 4498 w 10000"/>
                  <a:gd name="connsiteY38" fmla="*/ 471 h 10000"/>
                  <a:gd name="connsiteX39" fmla="*/ 4498 w 10000"/>
                  <a:gd name="connsiteY39" fmla="*/ 1429 h 10000"/>
                  <a:gd name="connsiteX40" fmla="*/ 4991 w 10000"/>
                  <a:gd name="connsiteY40" fmla="*/ 1429 h 10000"/>
                  <a:gd name="connsiteX41" fmla="*/ 4991 w 10000"/>
                  <a:gd name="connsiteY41" fmla="*/ 2387 h 10000"/>
                  <a:gd name="connsiteX42" fmla="*/ 5503 w 10000"/>
                  <a:gd name="connsiteY42" fmla="*/ 2857 h 10000"/>
                  <a:gd name="connsiteX43" fmla="*/ 5890 w 10000"/>
                  <a:gd name="connsiteY43" fmla="*/ 3190 h 10000"/>
                  <a:gd name="connsiteX44" fmla="*/ 4165 w 10000"/>
                  <a:gd name="connsiteY44" fmla="*/ 3523 h 10000"/>
                  <a:gd name="connsiteX45" fmla="*/ 3637 w 10000"/>
                  <a:gd name="connsiteY45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8501 w 10000"/>
                  <a:gd name="connsiteY4" fmla="*/ 6202 h 10000"/>
                  <a:gd name="connsiteX5" fmla="*/ 7989 w 10000"/>
                  <a:gd name="connsiteY5" fmla="*/ 7143 h 10000"/>
                  <a:gd name="connsiteX6" fmla="*/ 7002 w 10000"/>
                  <a:gd name="connsiteY6" fmla="*/ 6672 h 10000"/>
                  <a:gd name="connsiteX7" fmla="*/ 6491 w 10000"/>
                  <a:gd name="connsiteY7" fmla="*/ 5714 h 10000"/>
                  <a:gd name="connsiteX8" fmla="*/ 5996 w 10000"/>
                  <a:gd name="connsiteY8" fmla="*/ 5714 h 10000"/>
                  <a:gd name="connsiteX9" fmla="*/ 5503 w 10000"/>
                  <a:gd name="connsiteY9" fmla="*/ 6672 h 10000"/>
                  <a:gd name="connsiteX10" fmla="*/ 4498 w 10000"/>
                  <a:gd name="connsiteY10" fmla="*/ 5714 h 10000"/>
                  <a:gd name="connsiteX11" fmla="*/ 4004 w 10000"/>
                  <a:gd name="connsiteY11" fmla="*/ 6672 h 10000"/>
                  <a:gd name="connsiteX12" fmla="*/ 4004 w 10000"/>
                  <a:gd name="connsiteY12" fmla="*/ 7630 h 10000"/>
                  <a:gd name="connsiteX13" fmla="*/ 3492 w 10000"/>
                  <a:gd name="connsiteY13" fmla="*/ 7630 h 10000"/>
                  <a:gd name="connsiteX14" fmla="*/ 3492 w 10000"/>
                  <a:gd name="connsiteY14" fmla="*/ 8101 h 10000"/>
                  <a:gd name="connsiteX15" fmla="*/ 4498 w 10000"/>
                  <a:gd name="connsiteY15" fmla="*/ 8571 h 10000"/>
                  <a:gd name="connsiteX16" fmla="*/ 2505 w 10000"/>
                  <a:gd name="connsiteY16" fmla="*/ 10000 h 10000"/>
                  <a:gd name="connsiteX17" fmla="*/ 1500 w 10000"/>
                  <a:gd name="connsiteY17" fmla="*/ 10000 h 10000"/>
                  <a:gd name="connsiteX18" fmla="*/ 1005 w 10000"/>
                  <a:gd name="connsiteY18" fmla="*/ 9529 h 10000"/>
                  <a:gd name="connsiteX19" fmla="*/ 494 w 10000"/>
                  <a:gd name="connsiteY19" fmla="*/ 9529 h 10000"/>
                  <a:gd name="connsiteX20" fmla="*/ 494 w 10000"/>
                  <a:gd name="connsiteY20" fmla="*/ 8571 h 10000"/>
                  <a:gd name="connsiteX21" fmla="*/ 0 w 10000"/>
                  <a:gd name="connsiteY21" fmla="*/ 7630 h 10000"/>
                  <a:gd name="connsiteX22" fmla="*/ 0 w 10000"/>
                  <a:gd name="connsiteY22" fmla="*/ 6672 h 10000"/>
                  <a:gd name="connsiteX23" fmla="*/ 1005 w 10000"/>
                  <a:gd name="connsiteY23" fmla="*/ 6202 h 10000"/>
                  <a:gd name="connsiteX24" fmla="*/ 1005 w 10000"/>
                  <a:gd name="connsiteY24" fmla="*/ 5714 h 10000"/>
                  <a:gd name="connsiteX25" fmla="*/ 2505 w 10000"/>
                  <a:gd name="connsiteY25" fmla="*/ 5714 h 10000"/>
                  <a:gd name="connsiteX26" fmla="*/ 1993 w 10000"/>
                  <a:gd name="connsiteY26" fmla="*/ 5244 h 10000"/>
                  <a:gd name="connsiteX27" fmla="*/ 2505 w 10000"/>
                  <a:gd name="connsiteY27" fmla="*/ 3815 h 10000"/>
                  <a:gd name="connsiteX28" fmla="*/ 1993 w 10000"/>
                  <a:gd name="connsiteY28" fmla="*/ 3345 h 10000"/>
                  <a:gd name="connsiteX29" fmla="*/ 2505 w 10000"/>
                  <a:gd name="connsiteY29" fmla="*/ 2857 h 10000"/>
                  <a:gd name="connsiteX30" fmla="*/ 1500 w 10000"/>
                  <a:gd name="connsiteY30" fmla="*/ 2387 h 10000"/>
                  <a:gd name="connsiteX31" fmla="*/ 1500 w 10000"/>
                  <a:gd name="connsiteY31" fmla="*/ 1429 h 10000"/>
                  <a:gd name="connsiteX32" fmla="*/ 494 w 10000"/>
                  <a:gd name="connsiteY32" fmla="*/ 0 h 10000"/>
                  <a:gd name="connsiteX33" fmla="*/ 1005 w 10000"/>
                  <a:gd name="connsiteY33" fmla="*/ 0 h 10000"/>
                  <a:gd name="connsiteX34" fmla="*/ 1993 w 10000"/>
                  <a:gd name="connsiteY34" fmla="*/ 1429 h 10000"/>
                  <a:gd name="connsiteX35" fmla="*/ 2505 w 10000"/>
                  <a:gd name="connsiteY35" fmla="*/ 1429 h 10000"/>
                  <a:gd name="connsiteX36" fmla="*/ 2998 w 10000"/>
                  <a:gd name="connsiteY36" fmla="*/ 471 h 10000"/>
                  <a:gd name="connsiteX37" fmla="*/ 4498 w 10000"/>
                  <a:gd name="connsiteY37" fmla="*/ 471 h 10000"/>
                  <a:gd name="connsiteX38" fmla="*/ 4498 w 10000"/>
                  <a:gd name="connsiteY38" fmla="*/ 1429 h 10000"/>
                  <a:gd name="connsiteX39" fmla="*/ 4991 w 10000"/>
                  <a:gd name="connsiteY39" fmla="*/ 1429 h 10000"/>
                  <a:gd name="connsiteX40" fmla="*/ 4991 w 10000"/>
                  <a:gd name="connsiteY40" fmla="*/ 2387 h 10000"/>
                  <a:gd name="connsiteX41" fmla="*/ 5503 w 10000"/>
                  <a:gd name="connsiteY41" fmla="*/ 2857 h 10000"/>
                  <a:gd name="connsiteX42" fmla="*/ 5890 w 10000"/>
                  <a:gd name="connsiteY42" fmla="*/ 3190 h 10000"/>
                  <a:gd name="connsiteX43" fmla="*/ 4165 w 10000"/>
                  <a:gd name="connsiteY43" fmla="*/ 3523 h 10000"/>
                  <a:gd name="connsiteX44" fmla="*/ 3637 w 10000"/>
                  <a:gd name="connsiteY44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989 w 10000"/>
                  <a:gd name="connsiteY4" fmla="*/ 7143 h 10000"/>
                  <a:gd name="connsiteX5" fmla="*/ 7002 w 10000"/>
                  <a:gd name="connsiteY5" fmla="*/ 6672 h 10000"/>
                  <a:gd name="connsiteX6" fmla="*/ 6491 w 10000"/>
                  <a:gd name="connsiteY6" fmla="*/ 5714 h 10000"/>
                  <a:gd name="connsiteX7" fmla="*/ 5996 w 10000"/>
                  <a:gd name="connsiteY7" fmla="*/ 5714 h 10000"/>
                  <a:gd name="connsiteX8" fmla="*/ 5503 w 10000"/>
                  <a:gd name="connsiteY8" fmla="*/ 6672 h 10000"/>
                  <a:gd name="connsiteX9" fmla="*/ 4498 w 10000"/>
                  <a:gd name="connsiteY9" fmla="*/ 5714 h 10000"/>
                  <a:gd name="connsiteX10" fmla="*/ 4004 w 10000"/>
                  <a:gd name="connsiteY10" fmla="*/ 6672 h 10000"/>
                  <a:gd name="connsiteX11" fmla="*/ 4004 w 10000"/>
                  <a:gd name="connsiteY11" fmla="*/ 7630 h 10000"/>
                  <a:gd name="connsiteX12" fmla="*/ 3492 w 10000"/>
                  <a:gd name="connsiteY12" fmla="*/ 7630 h 10000"/>
                  <a:gd name="connsiteX13" fmla="*/ 3492 w 10000"/>
                  <a:gd name="connsiteY13" fmla="*/ 8101 h 10000"/>
                  <a:gd name="connsiteX14" fmla="*/ 4498 w 10000"/>
                  <a:gd name="connsiteY14" fmla="*/ 8571 h 10000"/>
                  <a:gd name="connsiteX15" fmla="*/ 2505 w 10000"/>
                  <a:gd name="connsiteY15" fmla="*/ 10000 h 10000"/>
                  <a:gd name="connsiteX16" fmla="*/ 1500 w 10000"/>
                  <a:gd name="connsiteY16" fmla="*/ 10000 h 10000"/>
                  <a:gd name="connsiteX17" fmla="*/ 1005 w 10000"/>
                  <a:gd name="connsiteY17" fmla="*/ 9529 h 10000"/>
                  <a:gd name="connsiteX18" fmla="*/ 494 w 10000"/>
                  <a:gd name="connsiteY18" fmla="*/ 9529 h 10000"/>
                  <a:gd name="connsiteX19" fmla="*/ 494 w 10000"/>
                  <a:gd name="connsiteY19" fmla="*/ 8571 h 10000"/>
                  <a:gd name="connsiteX20" fmla="*/ 0 w 10000"/>
                  <a:gd name="connsiteY20" fmla="*/ 7630 h 10000"/>
                  <a:gd name="connsiteX21" fmla="*/ 0 w 10000"/>
                  <a:gd name="connsiteY21" fmla="*/ 6672 h 10000"/>
                  <a:gd name="connsiteX22" fmla="*/ 1005 w 10000"/>
                  <a:gd name="connsiteY22" fmla="*/ 6202 h 10000"/>
                  <a:gd name="connsiteX23" fmla="*/ 1005 w 10000"/>
                  <a:gd name="connsiteY23" fmla="*/ 5714 h 10000"/>
                  <a:gd name="connsiteX24" fmla="*/ 2505 w 10000"/>
                  <a:gd name="connsiteY24" fmla="*/ 5714 h 10000"/>
                  <a:gd name="connsiteX25" fmla="*/ 1993 w 10000"/>
                  <a:gd name="connsiteY25" fmla="*/ 5244 h 10000"/>
                  <a:gd name="connsiteX26" fmla="*/ 2505 w 10000"/>
                  <a:gd name="connsiteY26" fmla="*/ 3815 h 10000"/>
                  <a:gd name="connsiteX27" fmla="*/ 1993 w 10000"/>
                  <a:gd name="connsiteY27" fmla="*/ 3345 h 10000"/>
                  <a:gd name="connsiteX28" fmla="*/ 2505 w 10000"/>
                  <a:gd name="connsiteY28" fmla="*/ 2857 h 10000"/>
                  <a:gd name="connsiteX29" fmla="*/ 1500 w 10000"/>
                  <a:gd name="connsiteY29" fmla="*/ 2387 h 10000"/>
                  <a:gd name="connsiteX30" fmla="*/ 1500 w 10000"/>
                  <a:gd name="connsiteY30" fmla="*/ 1429 h 10000"/>
                  <a:gd name="connsiteX31" fmla="*/ 494 w 10000"/>
                  <a:gd name="connsiteY31" fmla="*/ 0 h 10000"/>
                  <a:gd name="connsiteX32" fmla="*/ 1005 w 10000"/>
                  <a:gd name="connsiteY32" fmla="*/ 0 h 10000"/>
                  <a:gd name="connsiteX33" fmla="*/ 1993 w 10000"/>
                  <a:gd name="connsiteY33" fmla="*/ 1429 h 10000"/>
                  <a:gd name="connsiteX34" fmla="*/ 2505 w 10000"/>
                  <a:gd name="connsiteY34" fmla="*/ 1429 h 10000"/>
                  <a:gd name="connsiteX35" fmla="*/ 2998 w 10000"/>
                  <a:gd name="connsiteY35" fmla="*/ 471 h 10000"/>
                  <a:gd name="connsiteX36" fmla="*/ 4498 w 10000"/>
                  <a:gd name="connsiteY36" fmla="*/ 471 h 10000"/>
                  <a:gd name="connsiteX37" fmla="*/ 4498 w 10000"/>
                  <a:gd name="connsiteY37" fmla="*/ 1429 h 10000"/>
                  <a:gd name="connsiteX38" fmla="*/ 4991 w 10000"/>
                  <a:gd name="connsiteY38" fmla="*/ 1429 h 10000"/>
                  <a:gd name="connsiteX39" fmla="*/ 4991 w 10000"/>
                  <a:gd name="connsiteY39" fmla="*/ 2387 h 10000"/>
                  <a:gd name="connsiteX40" fmla="*/ 5503 w 10000"/>
                  <a:gd name="connsiteY40" fmla="*/ 2857 h 10000"/>
                  <a:gd name="connsiteX41" fmla="*/ 5890 w 10000"/>
                  <a:gd name="connsiteY41" fmla="*/ 3190 h 10000"/>
                  <a:gd name="connsiteX42" fmla="*/ 4165 w 10000"/>
                  <a:gd name="connsiteY42" fmla="*/ 3523 h 10000"/>
                  <a:gd name="connsiteX43" fmla="*/ 3637 w 10000"/>
                  <a:gd name="connsiteY43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4498 w 10000"/>
                  <a:gd name="connsiteY13" fmla="*/ 8571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3200 w 10000"/>
                  <a:gd name="connsiteY10" fmla="*/ 5291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3200 w 10000"/>
                  <a:gd name="connsiteY9" fmla="*/ 5291 h 10000"/>
                  <a:gd name="connsiteX10" fmla="*/ 3598 w 10000"/>
                  <a:gd name="connsiteY10" fmla="*/ 6400 h 10000"/>
                  <a:gd name="connsiteX11" fmla="*/ 2984 w 10000"/>
                  <a:gd name="connsiteY11" fmla="*/ 7052 h 10000"/>
                  <a:gd name="connsiteX12" fmla="*/ 3440 w 10000"/>
                  <a:gd name="connsiteY12" fmla="*/ 9337 h 10000"/>
                  <a:gd name="connsiteX13" fmla="*/ 2505 w 10000"/>
                  <a:gd name="connsiteY13" fmla="*/ 10000 h 10000"/>
                  <a:gd name="connsiteX14" fmla="*/ 1500 w 10000"/>
                  <a:gd name="connsiteY14" fmla="*/ 10000 h 10000"/>
                  <a:gd name="connsiteX15" fmla="*/ 1005 w 10000"/>
                  <a:gd name="connsiteY15" fmla="*/ 9529 h 10000"/>
                  <a:gd name="connsiteX16" fmla="*/ 494 w 10000"/>
                  <a:gd name="connsiteY16" fmla="*/ 9529 h 10000"/>
                  <a:gd name="connsiteX17" fmla="*/ 494 w 10000"/>
                  <a:gd name="connsiteY17" fmla="*/ 8571 h 10000"/>
                  <a:gd name="connsiteX18" fmla="*/ 0 w 10000"/>
                  <a:gd name="connsiteY18" fmla="*/ 7630 h 10000"/>
                  <a:gd name="connsiteX19" fmla="*/ 0 w 10000"/>
                  <a:gd name="connsiteY19" fmla="*/ 6672 h 10000"/>
                  <a:gd name="connsiteX20" fmla="*/ 1005 w 10000"/>
                  <a:gd name="connsiteY20" fmla="*/ 6202 h 10000"/>
                  <a:gd name="connsiteX21" fmla="*/ 1005 w 10000"/>
                  <a:gd name="connsiteY21" fmla="*/ 5714 h 10000"/>
                  <a:gd name="connsiteX22" fmla="*/ 2505 w 10000"/>
                  <a:gd name="connsiteY22" fmla="*/ 5714 h 10000"/>
                  <a:gd name="connsiteX23" fmla="*/ 1993 w 10000"/>
                  <a:gd name="connsiteY23" fmla="*/ 5244 h 10000"/>
                  <a:gd name="connsiteX24" fmla="*/ 2505 w 10000"/>
                  <a:gd name="connsiteY24" fmla="*/ 3815 h 10000"/>
                  <a:gd name="connsiteX25" fmla="*/ 1993 w 10000"/>
                  <a:gd name="connsiteY25" fmla="*/ 3345 h 10000"/>
                  <a:gd name="connsiteX26" fmla="*/ 2505 w 10000"/>
                  <a:gd name="connsiteY26" fmla="*/ 2857 h 10000"/>
                  <a:gd name="connsiteX27" fmla="*/ 1500 w 10000"/>
                  <a:gd name="connsiteY27" fmla="*/ 2387 h 10000"/>
                  <a:gd name="connsiteX28" fmla="*/ 1500 w 10000"/>
                  <a:gd name="connsiteY28" fmla="*/ 1429 h 10000"/>
                  <a:gd name="connsiteX29" fmla="*/ 494 w 10000"/>
                  <a:gd name="connsiteY29" fmla="*/ 0 h 10000"/>
                  <a:gd name="connsiteX30" fmla="*/ 1005 w 10000"/>
                  <a:gd name="connsiteY30" fmla="*/ 0 h 10000"/>
                  <a:gd name="connsiteX31" fmla="*/ 1993 w 10000"/>
                  <a:gd name="connsiteY31" fmla="*/ 1429 h 10000"/>
                  <a:gd name="connsiteX32" fmla="*/ 2505 w 10000"/>
                  <a:gd name="connsiteY32" fmla="*/ 1429 h 10000"/>
                  <a:gd name="connsiteX33" fmla="*/ 2998 w 10000"/>
                  <a:gd name="connsiteY33" fmla="*/ 471 h 10000"/>
                  <a:gd name="connsiteX34" fmla="*/ 4498 w 10000"/>
                  <a:gd name="connsiteY34" fmla="*/ 471 h 10000"/>
                  <a:gd name="connsiteX35" fmla="*/ 4498 w 10000"/>
                  <a:gd name="connsiteY35" fmla="*/ 1429 h 10000"/>
                  <a:gd name="connsiteX36" fmla="*/ 4991 w 10000"/>
                  <a:gd name="connsiteY36" fmla="*/ 1429 h 10000"/>
                  <a:gd name="connsiteX37" fmla="*/ 4991 w 10000"/>
                  <a:gd name="connsiteY37" fmla="*/ 2387 h 10000"/>
                  <a:gd name="connsiteX38" fmla="*/ 5503 w 10000"/>
                  <a:gd name="connsiteY38" fmla="*/ 2857 h 10000"/>
                  <a:gd name="connsiteX39" fmla="*/ 5890 w 10000"/>
                  <a:gd name="connsiteY39" fmla="*/ 3190 h 10000"/>
                  <a:gd name="connsiteX40" fmla="*/ 4165 w 10000"/>
                  <a:gd name="connsiteY40" fmla="*/ 3523 h 10000"/>
                  <a:gd name="connsiteX41" fmla="*/ 3637 w 10000"/>
                  <a:gd name="connsiteY41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3200 w 10000"/>
                  <a:gd name="connsiteY8" fmla="*/ 5291 h 10000"/>
                  <a:gd name="connsiteX9" fmla="*/ 3598 w 10000"/>
                  <a:gd name="connsiteY9" fmla="*/ 6400 h 10000"/>
                  <a:gd name="connsiteX10" fmla="*/ 2984 w 10000"/>
                  <a:gd name="connsiteY10" fmla="*/ 7052 h 10000"/>
                  <a:gd name="connsiteX11" fmla="*/ 3440 w 10000"/>
                  <a:gd name="connsiteY11" fmla="*/ 9337 h 10000"/>
                  <a:gd name="connsiteX12" fmla="*/ 2505 w 10000"/>
                  <a:gd name="connsiteY12" fmla="*/ 10000 h 10000"/>
                  <a:gd name="connsiteX13" fmla="*/ 1500 w 10000"/>
                  <a:gd name="connsiteY13" fmla="*/ 10000 h 10000"/>
                  <a:gd name="connsiteX14" fmla="*/ 1005 w 10000"/>
                  <a:gd name="connsiteY14" fmla="*/ 9529 h 10000"/>
                  <a:gd name="connsiteX15" fmla="*/ 494 w 10000"/>
                  <a:gd name="connsiteY15" fmla="*/ 9529 h 10000"/>
                  <a:gd name="connsiteX16" fmla="*/ 494 w 10000"/>
                  <a:gd name="connsiteY16" fmla="*/ 8571 h 10000"/>
                  <a:gd name="connsiteX17" fmla="*/ 0 w 10000"/>
                  <a:gd name="connsiteY17" fmla="*/ 7630 h 10000"/>
                  <a:gd name="connsiteX18" fmla="*/ 0 w 10000"/>
                  <a:gd name="connsiteY18" fmla="*/ 6672 h 10000"/>
                  <a:gd name="connsiteX19" fmla="*/ 1005 w 10000"/>
                  <a:gd name="connsiteY19" fmla="*/ 6202 h 10000"/>
                  <a:gd name="connsiteX20" fmla="*/ 1005 w 10000"/>
                  <a:gd name="connsiteY20" fmla="*/ 5714 h 10000"/>
                  <a:gd name="connsiteX21" fmla="*/ 2505 w 10000"/>
                  <a:gd name="connsiteY21" fmla="*/ 5714 h 10000"/>
                  <a:gd name="connsiteX22" fmla="*/ 1993 w 10000"/>
                  <a:gd name="connsiteY22" fmla="*/ 5244 h 10000"/>
                  <a:gd name="connsiteX23" fmla="*/ 2505 w 10000"/>
                  <a:gd name="connsiteY23" fmla="*/ 3815 h 10000"/>
                  <a:gd name="connsiteX24" fmla="*/ 1993 w 10000"/>
                  <a:gd name="connsiteY24" fmla="*/ 3345 h 10000"/>
                  <a:gd name="connsiteX25" fmla="*/ 2505 w 10000"/>
                  <a:gd name="connsiteY25" fmla="*/ 2857 h 10000"/>
                  <a:gd name="connsiteX26" fmla="*/ 1500 w 10000"/>
                  <a:gd name="connsiteY26" fmla="*/ 2387 h 10000"/>
                  <a:gd name="connsiteX27" fmla="*/ 1500 w 10000"/>
                  <a:gd name="connsiteY27" fmla="*/ 1429 h 10000"/>
                  <a:gd name="connsiteX28" fmla="*/ 494 w 10000"/>
                  <a:gd name="connsiteY28" fmla="*/ 0 h 10000"/>
                  <a:gd name="connsiteX29" fmla="*/ 1005 w 10000"/>
                  <a:gd name="connsiteY29" fmla="*/ 0 h 10000"/>
                  <a:gd name="connsiteX30" fmla="*/ 1993 w 10000"/>
                  <a:gd name="connsiteY30" fmla="*/ 1429 h 10000"/>
                  <a:gd name="connsiteX31" fmla="*/ 2505 w 10000"/>
                  <a:gd name="connsiteY31" fmla="*/ 1429 h 10000"/>
                  <a:gd name="connsiteX32" fmla="*/ 2998 w 10000"/>
                  <a:gd name="connsiteY32" fmla="*/ 471 h 10000"/>
                  <a:gd name="connsiteX33" fmla="*/ 4498 w 10000"/>
                  <a:gd name="connsiteY33" fmla="*/ 471 h 10000"/>
                  <a:gd name="connsiteX34" fmla="*/ 4498 w 10000"/>
                  <a:gd name="connsiteY34" fmla="*/ 1429 h 10000"/>
                  <a:gd name="connsiteX35" fmla="*/ 4991 w 10000"/>
                  <a:gd name="connsiteY35" fmla="*/ 1429 h 10000"/>
                  <a:gd name="connsiteX36" fmla="*/ 4991 w 10000"/>
                  <a:gd name="connsiteY36" fmla="*/ 2387 h 10000"/>
                  <a:gd name="connsiteX37" fmla="*/ 5503 w 10000"/>
                  <a:gd name="connsiteY37" fmla="*/ 2857 h 10000"/>
                  <a:gd name="connsiteX38" fmla="*/ 5890 w 10000"/>
                  <a:gd name="connsiteY38" fmla="*/ 3190 h 10000"/>
                  <a:gd name="connsiteX39" fmla="*/ 4165 w 10000"/>
                  <a:gd name="connsiteY39" fmla="*/ 3523 h 10000"/>
                  <a:gd name="connsiteX40" fmla="*/ 3637 w 10000"/>
                  <a:gd name="connsiteY40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3200 w 10000"/>
                  <a:gd name="connsiteY7" fmla="*/ 5291 h 10000"/>
                  <a:gd name="connsiteX8" fmla="*/ 3598 w 10000"/>
                  <a:gd name="connsiteY8" fmla="*/ 6400 h 10000"/>
                  <a:gd name="connsiteX9" fmla="*/ 2984 w 10000"/>
                  <a:gd name="connsiteY9" fmla="*/ 7052 h 10000"/>
                  <a:gd name="connsiteX10" fmla="*/ 3440 w 10000"/>
                  <a:gd name="connsiteY10" fmla="*/ 9337 h 10000"/>
                  <a:gd name="connsiteX11" fmla="*/ 2505 w 10000"/>
                  <a:gd name="connsiteY11" fmla="*/ 10000 h 10000"/>
                  <a:gd name="connsiteX12" fmla="*/ 1500 w 10000"/>
                  <a:gd name="connsiteY12" fmla="*/ 10000 h 10000"/>
                  <a:gd name="connsiteX13" fmla="*/ 1005 w 10000"/>
                  <a:gd name="connsiteY13" fmla="*/ 9529 h 10000"/>
                  <a:gd name="connsiteX14" fmla="*/ 494 w 10000"/>
                  <a:gd name="connsiteY14" fmla="*/ 9529 h 10000"/>
                  <a:gd name="connsiteX15" fmla="*/ 494 w 10000"/>
                  <a:gd name="connsiteY15" fmla="*/ 8571 h 10000"/>
                  <a:gd name="connsiteX16" fmla="*/ 0 w 10000"/>
                  <a:gd name="connsiteY16" fmla="*/ 7630 h 10000"/>
                  <a:gd name="connsiteX17" fmla="*/ 0 w 10000"/>
                  <a:gd name="connsiteY17" fmla="*/ 6672 h 10000"/>
                  <a:gd name="connsiteX18" fmla="*/ 1005 w 10000"/>
                  <a:gd name="connsiteY18" fmla="*/ 6202 h 10000"/>
                  <a:gd name="connsiteX19" fmla="*/ 1005 w 10000"/>
                  <a:gd name="connsiteY19" fmla="*/ 5714 h 10000"/>
                  <a:gd name="connsiteX20" fmla="*/ 2505 w 10000"/>
                  <a:gd name="connsiteY20" fmla="*/ 5714 h 10000"/>
                  <a:gd name="connsiteX21" fmla="*/ 1993 w 10000"/>
                  <a:gd name="connsiteY21" fmla="*/ 5244 h 10000"/>
                  <a:gd name="connsiteX22" fmla="*/ 2505 w 10000"/>
                  <a:gd name="connsiteY22" fmla="*/ 3815 h 10000"/>
                  <a:gd name="connsiteX23" fmla="*/ 1993 w 10000"/>
                  <a:gd name="connsiteY23" fmla="*/ 3345 h 10000"/>
                  <a:gd name="connsiteX24" fmla="*/ 2505 w 10000"/>
                  <a:gd name="connsiteY24" fmla="*/ 2857 h 10000"/>
                  <a:gd name="connsiteX25" fmla="*/ 1500 w 10000"/>
                  <a:gd name="connsiteY25" fmla="*/ 2387 h 10000"/>
                  <a:gd name="connsiteX26" fmla="*/ 1500 w 10000"/>
                  <a:gd name="connsiteY26" fmla="*/ 1429 h 10000"/>
                  <a:gd name="connsiteX27" fmla="*/ 494 w 10000"/>
                  <a:gd name="connsiteY27" fmla="*/ 0 h 10000"/>
                  <a:gd name="connsiteX28" fmla="*/ 1005 w 10000"/>
                  <a:gd name="connsiteY28" fmla="*/ 0 h 10000"/>
                  <a:gd name="connsiteX29" fmla="*/ 1993 w 10000"/>
                  <a:gd name="connsiteY29" fmla="*/ 1429 h 10000"/>
                  <a:gd name="connsiteX30" fmla="*/ 2505 w 10000"/>
                  <a:gd name="connsiteY30" fmla="*/ 1429 h 10000"/>
                  <a:gd name="connsiteX31" fmla="*/ 2998 w 10000"/>
                  <a:gd name="connsiteY31" fmla="*/ 471 h 10000"/>
                  <a:gd name="connsiteX32" fmla="*/ 4498 w 10000"/>
                  <a:gd name="connsiteY32" fmla="*/ 471 h 10000"/>
                  <a:gd name="connsiteX33" fmla="*/ 4498 w 10000"/>
                  <a:gd name="connsiteY33" fmla="*/ 1429 h 10000"/>
                  <a:gd name="connsiteX34" fmla="*/ 4991 w 10000"/>
                  <a:gd name="connsiteY34" fmla="*/ 1429 h 10000"/>
                  <a:gd name="connsiteX35" fmla="*/ 4991 w 10000"/>
                  <a:gd name="connsiteY35" fmla="*/ 2387 h 10000"/>
                  <a:gd name="connsiteX36" fmla="*/ 5503 w 10000"/>
                  <a:gd name="connsiteY36" fmla="*/ 2857 h 10000"/>
                  <a:gd name="connsiteX37" fmla="*/ 5890 w 10000"/>
                  <a:gd name="connsiteY37" fmla="*/ 3190 h 10000"/>
                  <a:gd name="connsiteX38" fmla="*/ 4165 w 10000"/>
                  <a:gd name="connsiteY38" fmla="*/ 3523 h 10000"/>
                  <a:gd name="connsiteX39" fmla="*/ 3637 w 10000"/>
                  <a:gd name="connsiteY39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5996 w 10000"/>
                  <a:gd name="connsiteY5" fmla="*/ 5714 h 10000"/>
                  <a:gd name="connsiteX6" fmla="*/ 3200 w 10000"/>
                  <a:gd name="connsiteY6" fmla="*/ 5291 h 10000"/>
                  <a:gd name="connsiteX7" fmla="*/ 3598 w 10000"/>
                  <a:gd name="connsiteY7" fmla="*/ 6400 h 10000"/>
                  <a:gd name="connsiteX8" fmla="*/ 2984 w 10000"/>
                  <a:gd name="connsiteY8" fmla="*/ 7052 h 10000"/>
                  <a:gd name="connsiteX9" fmla="*/ 3440 w 10000"/>
                  <a:gd name="connsiteY9" fmla="*/ 9337 h 10000"/>
                  <a:gd name="connsiteX10" fmla="*/ 2505 w 10000"/>
                  <a:gd name="connsiteY10" fmla="*/ 10000 h 10000"/>
                  <a:gd name="connsiteX11" fmla="*/ 1500 w 10000"/>
                  <a:gd name="connsiteY11" fmla="*/ 10000 h 10000"/>
                  <a:gd name="connsiteX12" fmla="*/ 1005 w 10000"/>
                  <a:gd name="connsiteY12" fmla="*/ 9529 h 10000"/>
                  <a:gd name="connsiteX13" fmla="*/ 494 w 10000"/>
                  <a:gd name="connsiteY13" fmla="*/ 9529 h 10000"/>
                  <a:gd name="connsiteX14" fmla="*/ 494 w 10000"/>
                  <a:gd name="connsiteY14" fmla="*/ 8571 h 10000"/>
                  <a:gd name="connsiteX15" fmla="*/ 0 w 10000"/>
                  <a:gd name="connsiteY15" fmla="*/ 7630 h 10000"/>
                  <a:gd name="connsiteX16" fmla="*/ 0 w 10000"/>
                  <a:gd name="connsiteY16" fmla="*/ 6672 h 10000"/>
                  <a:gd name="connsiteX17" fmla="*/ 1005 w 10000"/>
                  <a:gd name="connsiteY17" fmla="*/ 6202 h 10000"/>
                  <a:gd name="connsiteX18" fmla="*/ 1005 w 10000"/>
                  <a:gd name="connsiteY18" fmla="*/ 5714 h 10000"/>
                  <a:gd name="connsiteX19" fmla="*/ 2505 w 10000"/>
                  <a:gd name="connsiteY19" fmla="*/ 5714 h 10000"/>
                  <a:gd name="connsiteX20" fmla="*/ 1993 w 10000"/>
                  <a:gd name="connsiteY20" fmla="*/ 5244 h 10000"/>
                  <a:gd name="connsiteX21" fmla="*/ 2505 w 10000"/>
                  <a:gd name="connsiteY21" fmla="*/ 3815 h 10000"/>
                  <a:gd name="connsiteX22" fmla="*/ 1993 w 10000"/>
                  <a:gd name="connsiteY22" fmla="*/ 3345 h 10000"/>
                  <a:gd name="connsiteX23" fmla="*/ 2505 w 10000"/>
                  <a:gd name="connsiteY23" fmla="*/ 2857 h 10000"/>
                  <a:gd name="connsiteX24" fmla="*/ 1500 w 10000"/>
                  <a:gd name="connsiteY24" fmla="*/ 2387 h 10000"/>
                  <a:gd name="connsiteX25" fmla="*/ 1500 w 10000"/>
                  <a:gd name="connsiteY25" fmla="*/ 1429 h 10000"/>
                  <a:gd name="connsiteX26" fmla="*/ 494 w 10000"/>
                  <a:gd name="connsiteY26" fmla="*/ 0 h 10000"/>
                  <a:gd name="connsiteX27" fmla="*/ 1005 w 10000"/>
                  <a:gd name="connsiteY27" fmla="*/ 0 h 10000"/>
                  <a:gd name="connsiteX28" fmla="*/ 1993 w 10000"/>
                  <a:gd name="connsiteY28" fmla="*/ 1429 h 10000"/>
                  <a:gd name="connsiteX29" fmla="*/ 2505 w 10000"/>
                  <a:gd name="connsiteY29" fmla="*/ 1429 h 10000"/>
                  <a:gd name="connsiteX30" fmla="*/ 2998 w 10000"/>
                  <a:gd name="connsiteY30" fmla="*/ 471 h 10000"/>
                  <a:gd name="connsiteX31" fmla="*/ 4498 w 10000"/>
                  <a:gd name="connsiteY31" fmla="*/ 471 h 10000"/>
                  <a:gd name="connsiteX32" fmla="*/ 4498 w 10000"/>
                  <a:gd name="connsiteY32" fmla="*/ 1429 h 10000"/>
                  <a:gd name="connsiteX33" fmla="*/ 4991 w 10000"/>
                  <a:gd name="connsiteY33" fmla="*/ 1429 h 10000"/>
                  <a:gd name="connsiteX34" fmla="*/ 4991 w 10000"/>
                  <a:gd name="connsiteY34" fmla="*/ 2387 h 10000"/>
                  <a:gd name="connsiteX35" fmla="*/ 5503 w 10000"/>
                  <a:gd name="connsiteY35" fmla="*/ 2857 h 10000"/>
                  <a:gd name="connsiteX36" fmla="*/ 5890 w 10000"/>
                  <a:gd name="connsiteY36" fmla="*/ 3190 h 10000"/>
                  <a:gd name="connsiteX37" fmla="*/ 4165 w 10000"/>
                  <a:gd name="connsiteY37" fmla="*/ 3523 h 10000"/>
                  <a:gd name="connsiteX38" fmla="*/ 3637 w 10000"/>
                  <a:gd name="connsiteY38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3200 w 10000"/>
                  <a:gd name="connsiteY5" fmla="*/ 5291 h 10000"/>
                  <a:gd name="connsiteX6" fmla="*/ 3598 w 10000"/>
                  <a:gd name="connsiteY6" fmla="*/ 6400 h 10000"/>
                  <a:gd name="connsiteX7" fmla="*/ 2984 w 10000"/>
                  <a:gd name="connsiteY7" fmla="*/ 7052 h 10000"/>
                  <a:gd name="connsiteX8" fmla="*/ 3440 w 10000"/>
                  <a:gd name="connsiteY8" fmla="*/ 9337 h 10000"/>
                  <a:gd name="connsiteX9" fmla="*/ 2505 w 10000"/>
                  <a:gd name="connsiteY9" fmla="*/ 10000 h 10000"/>
                  <a:gd name="connsiteX10" fmla="*/ 1500 w 10000"/>
                  <a:gd name="connsiteY10" fmla="*/ 10000 h 10000"/>
                  <a:gd name="connsiteX11" fmla="*/ 1005 w 10000"/>
                  <a:gd name="connsiteY11" fmla="*/ 9529 h 10000"/>
                  <a:gd name="connsiteX12" fmla="*/ 494 w 10000"/>
                  <a:gd name="connsiteY12" fmla="*/ 9529 h 10000"/>
                  <a:gd name="connsiteX13" fmla="*/ 494 w 10000"/>
                  <a:gd name="connsiteY13" fmla="*/ 8571 h 10000"/>
                  <a:gd name="connsiteX14" fmla="*/ 0 w 10000"/>
                  <a:gd name="connsiteY14" fmla="*/ 7630 h 10000"/>
                  <a:gd name="connsiteX15" fmla="*/ 0 w 10000"/>
                  <a:gd name="connsiteY15" fmla="*/ 6672 h 10000"/>
                  <a:gd name="connsiteX16" fmla="*/ 1005 w 10000"/>
                  <a:gd name="connsiteY16" fmla="*/ 6202 h 10000"/>
                  <a:gd name="connsiteX17" fmla="*/ 1005 w 10000"/>
                  <a:gd name="connsiteY17" fmla="*/ 5714 h 10000"/>
                  <a:gd name="connsiteX18" fmla="*/ 2505 w 10000"/>
                  <a:gd name="connsiteY18" fmla="*/ 5714 h 10000"/>
                  <a:gd name="connsiteX19" fmla="*/ 1993 w 10000"/>
                  <a:gd name="connsiteY19" fmla="*/ 5244 h 10000"/>
                  <a:gd name="connsiteX20" fmla="*/ 2505 w 10000"/>
                  <a:gd name="connsiteY20" fmla="*/ 3815 h 10000"/>
                  <a:gd name="connsiteX21" fmla="*/ 1993 w 10000"/>
                  <a:gd name="connsiteY21" fmla="*/ 3345 h 10000"/>
                  <a:gd name="connsiteX22" fmla="*/ 2505 w 10000"/>
                  <a:gd name="connsiteY22" fmla="*/ 2857 h 10000"/>
                  <a:gd name="connsiteX23" fmla="*/ 1500 w 10000"/>
                  <a:gd name="connsiteY23" fmla="*/ 2387 h 10000"/>
                  <a:gd name="connsiteX24" fmla="*/ 1500 w 10000"/>
                  <a:gd name="connsiteY24" fmla="*/ 1429 h 10000"/>
                  <a:gd name="connsiteX25" fmla="*/ 494 w 10000"/>
                  <a:gd name="connsiteY25" fmla="*/ 0 h 10000"/>
                  <a:gd name="connsiteX26" fmla="*/ 1005 w 10000"/>
                  <a:gd name="connsiteY26" fmla="*/ 0 h 10000"/>
                  <a:gd name="connsiteX27" fmla="*/ 1993 w 10000"/>
                  <a:gd name="connsiteY27" fmla="*/ 1429 h 10000"/>
                  <a:gd name="connsiteX28" fmla="*/ 2505 w 10000"/>
                  <a:gd name="connsiteY28" fmla="*/ 1429 h 10000"/>
                  <a:gd name="connsiteX29" fmla="*/ 2998 w 10000"/>
                  <a:gd name="connsiteY29" fmla="*/ 471 h 10000"/>
                  <a:gd name="connsiteX30" fmla="*/ 4498 w 10000"/>
                  <a:gd name="connsiteY30" fmla="*/ 471 h 10000"/>
                  <a:gd name="connsiteX31" fmla="*/ 4498 w 10000"/>
                  <a:gd name="connsiteY31" fmla="*/ 1429 h 10000"/>
                  <a:gd name="connsiteX32" fmla="*/ 4991 w 10000"/>
                  <a:gd name="connsiteY32" fmla="*/ 1429 h 10000"/>
                  <a:gd name="connsiteX33" fmla="*/ 4991 w 10000"/>
                  <a:gd name="connsiteY33" fmla="*/ 2387 h 10000"/>
                  <a:gd name="connsiteX34" fmla="*/ 5503 w 10000"/>
                  <a:gd name="connsiteY34" fmla="*/ 2857 h 10000"/>
                  <a:gd name="connsiteX35" fmla="*/ 5890 w 10000"/>
                  <a:gd name="connsiteY35" fmla="*/ 3190 h 10000"/>
                  <a:gd name="connsiteX36" fmla="*/ 4165 w 10000"/>
                  <a:gd name="connsiteY36" fmla="*/ 3523 h 10000"/>
                  <a:gd name="connsiteX37" fmla="*/ 3637 w 10000"/>
                  <a:gd name="connsiteY3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3200 w 10000"/>
                  <a:gd name="connsiteY4" fmla="*/ 5291 h 10000"/>
                  <a:gd name="connsiteX5" fmla="*/ 3598 w 10000"/>
                  <a:gd name="connsiteY5" fmla="*/ 6400 h 10000"/>
                  <a:gd name="connsiteX6" fmla="*/ 2984 w 10000"/>
                  <a:gd name="connsiteY6" fmla="*/ 7052 h 10000"/>
                  <a:gd name="connsiteX7" fmla="*/ 3440 w 10000"/>
                  <a:gd name="connsiteY7" fmla="*/ 9337 h 10000"/>
                  <a:gd name="connsiteX8" fmla="*/ 2505 w 10000"/>
                  <a:gd name="connsiteY8" fmla="*/ 10000 h 10000"/>
                  <a:gd name="connsiteX9" fmla="*/ 1500 w 10000"/>
                  <a:gd name="connsiteY9" fmla="*/ 10000 h 10000"/>
                  <a:gd name="connsiteX10" fmla="*/ 1005 w 10000"/>
                  <a:gd name="connsiteY10" fmla="*/ 9529 h 10000"/>
                  <a:gd name="connsiteX11" fmla="*/ 494 w 10000"/>
                  <a:gd name="connsiteY11" fmla="*/ 9529 h 10000"/>
                  <a:gd name="connsiteX12" fmla="*/ 494 w 10000"/>
                  <a:gd name="connsiteY12" fmla="*/ 8571 h 10000"/>
                  <a:gd name="connsiteX13" fmla="*/ 0 w 10000"/>
                  <a:gd name="connsiteY13" fmla="*/ 7630 h 10000"/>
                  <a:gd name="connsiteX14" fmla="*/ 0 w 10000"/>
                  <a:gd name="connsiteY14" fmla="*/ 6672 h 10000"/>
                  <a:gd name="connsiteX15" fmla="*/ 1005 w 10000"/>
                  <a:gd name="connsiteY15" fmla="*/ 6202 h 10000"/>
                  <a:gd name="connsiteX16" fmla="*/ 1005 w 10000"/>
                  <a:gd name="connsiteY16" fmla="*/ 5714 h 10000"/>
                  <a:gd name="connsiteX17" fmla="*/ 2505 w 10000"/>
                  <a:gd name="connsiteY17" fmla="*/ 5714 h 10000"/>
                  <a:gd name="connsiteX18" fmla="*/ 1993 w 10000"/>
                  <a:gd name="connsiteY18" fmla="*/ 5244 h 10000"/>
                  <a:gd name="connsiteX19" fmla="*/ 2505 w 10000"/>
                  <a:gd name="connsiteY19" fmla="*/ 3815 h 10000"/>
                  <a:gd name="connsiteX20" fmla="*/ 1993 w 10000"/>
                  <a:gd name="connsiteY20" fmla="*/ 3345 h 10000"/>
                  <a:gd name="connsiteX21" fmla="*/ 2505 w 10000"/>
                  <a:gd name="connsiteY21" fmla="*/ 2857 h 10000"/>
                  <a:gd name="connsiteX22" fmla="*/ 1500 w 10000"/>
                  <a:gd name="connsiteY22" fmla="*/ 2387 h 10000"/>
                  <a:gd name="connsiteX23" fmla="*/ 1500 w 10000"/>
                  <a:gd name="connsiteY23" fmla="*/ 1429 h 10000"/>
                  <a:gd name="connsiteX24" fmla="*/ 494 w 10000"/>
                  <a:gd name="connsiteY24" fmla="*/ 0 h 10000"/>
                  <a:gd name="connsiteX25" fmla="*/ 1005 w 10000"/>
                  <a:gd name="connsiteY25" fmla="*/ 0 h 10000"/>
                  <a:gd name="connsiteX26" fmla="*/ 1993 w 10000"/>
                  <a:gd name="connsiteY26" fmla="*/ 1429 h 10000"/>
                  <a:gd name="connsiteX27" fmla="*/ 2505 w 10000"/>
                  <a:gd name="connsiteY27" fmla="*/ 1429 h 10000"/>
                  <a:gd name="connsiteX28" fmla="*/ 2998 w 10000"/>
                  <a:gd name="connsiteY28" fmla="*/ 471 h 10000"/>
                  <a:gd name="connsiteX29" fmla="*/ 4498 w 10000"/>
                  <a:gd name="connsiteY29" fmla="*/ 471 h 10000"/>
                  <a:gd name="connsiteX30" fmla="*/ 4498 w 10000"/>
                  <a:gd name="connsiteY30" fmla="*/ 1429 h 10000"/>
                  <a:gd name="connsiteX31" fmla="*/ 4991 w 10000"/>
                  <a:gd name="connsiteY31" fmla="*/ 1429 h 10000"/>
                  <a:gd name="connsiteX32" fmla="*/ 4991 w 10000"/>
                  <a:gd name="connsiteY32" fmla="*/ 2387 h 10000"/>
                  <a:gd name="connsiteX33" fmla="*/ 5503 w 10000"/>
                  <a:gd name="connsiteY33" fmla="*/ 2857 h 10000"/>
                  <a:gd name="connsiteX34" fmla="*/ 5890 w 10000"/>
                  <a:gd name="connsiteY34" fmla="*/ 3190 h 10000"/>
                  <a:gd name="connsiteX35" fmla="*/ 4165 w 10000"/>
                  <a:gd name="connsiteY35" fmla="*/ 3523 h 10000"/>
                  <a:gd name="connsiteX36" fmla="*/ 3637 w 10000"/>
                  <a:gd name="connsiteY3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3200 w 10000"/>
                  <a:gd name="connsiteY3" fmla="*/ 5291 h 10000"/>
                  <a:gd name="connsiteX4" fmla="*/ 3598 w 10000"/>
                  <a:gd name="connsiteY4" fmla="*/ 6400 h 10000"/>
                  <a:gd name="connsiteX5" fmla="*/ 2984 w 10000"/>
                  <a:gd name="connsiteY5" fmla="*/ 7052 h 10000"/>
                  <a:gd name="connsiteX6" fmla="*/ 3440 w 10000"/>
                  <a:gd name="connsiteY6" fmla="*/ 9337 h 10000"/>
                  <a:gd name="connsiteX7" fmla="*/ 2505 w 10000"/>
                  <a:gd name="connsiteY7" fmla="*/ 10000 h 10000"/>
                  <a:gd name="connsiteX8" fmla="*/ 1500 w 10000"/>
                  <a:gd name="connsiteY8" fmla="*/ 10000 h 10000"/>
                  <a:gd name="connsiteX9" fmla="*/ 1005 w 10000"/>
                  <a:gd name="connsiteY9" fmla="*/ 9529 h 10000"/>
                  <a:gd name="connsiteX10" fmla="*/ 494 w 10000"/>
                  <a:gd name="connsiteY10" fmla="*/ 9529 h 10000"/>
                  <a:gd name="connsiteX11" fmla="*/ 494 w 10000"/>
                  <a:gd name="connsiteY11" fmla="*/ 8571 h 10000"/>
                  <a:gd name="connsiteX12" fmla="*/ 0 w 10000"/>
                  <a:gd name="connsiteY12" fmla="*/ 7630 h 10000"/>
                  <a:gd name="connsiteX13" fmla="*/ 0 w 10000"/>
                  <a:gd name="connsiteY13" fmla="*/ 6672 h 10000"/>
                  <a:gd name="connsiteX14" fmla="*/ 1005 w 10000"/>
                  <a:gd name="connsiteY14" fmla="*/ 6202 h 10000"/>
                  <a:gd name="connsiteX15" fmla="*/ 1005 w 10000"/>
                  <a:gd name="connsiteY15" fmla="*/ 5714 h 10000"/>
                  <a:gd name="connsiteX16" fmla="*/ 2505 w 10000"/>
                  <a:gd name="connsiteY16" fmla="*/ 5714 h 10000"/>
                  <a:gd name="connsiteX17" fmla="*/ 1993 w 10000"/>
                  <a:gd name="connsiteY17" fmla="*/ 5244 h 10000"/>
                  <a:gd name="connsiteX18" fmla="*/ 2505 w 10000"/>
                  <a:gd name="connsiteY18" fmla="*/ 3815 h 10000"/>
                  <a:gd name="connsiteX19" fmla="*/ 1993 w 10000"/>
                  <a:gd name="connsiteY19" fmla="*/ 3345 h 10000"/>
                  <a:gd name="connsiteX20" fmla="*/ 2505 w 10000"/>
                  <a:gd name="connsiteY20" fmla="*/ 2857 h 10000"/>
                  <a:gd name="connsiteX21" fmla="*/ 1500 w 10000"/>
                  <a:gd name="connsiteY21" fmla="*/ 2387 h 10000"/>
                  <a:gd name="connsiteX22" fmla="*/ 1500 w 10000"/>
                  <a:gd name="connsiteY22" fmla="*/ 1429 h 10000"/>
                  <a:gd name="connsiteX23" fmla="*/ 494 w 10000"/>
                  <a:gd name="connsiteY23" fmla="*/ 0 h 10000"/>
                  <a:gd name="connsiteX24" fmla="*/ 1005 w 10000"/>
                  <a:gd name="connsiteY24" fmla="*/ 0 h 10000"/>
                  <a:gd name="connsiteX25" fmla="*/ 1993 w 10000"/>
                  <a:gd name="connsiteY25" fmla="*/ 1429 h 10000"/>
                  <a:gd name="connsiteX26" fmla="*/ 2505 w 10000"/>
                  <a:gd name="connsiteY26" fmla="*/ 1429 h 10000"/>
                  <a:gd name="connsiteX27" fmla="*/ 2998 w 10000"/>
                  <a:gd name="connsiteY27" fmla="*/ 471 h 10000"/>
                  <a:gd name="connsiteX28" fmla="*/ 4498 w 10000"/>
                  <a:gd name="connsiteY28" fmla="*/ 471 h 10000"/>
                  <a:gd name="connsiteX29" fmla="*/ 4498 w 10000"/>
                  <a:gd name="connsiteY29" fmla="*/ 1429 h 10000"/>
                  <a:gd name="connsiteX30" fmla="*/ 4991 w 10000"/>
                  <a:gd name="connsiteY30" fmla="*/ 1429 h 10000"/>
                  <a:gd name="connsiteX31" fmla="*/ 4991 w 10000"/>
                  <a:gd name="connsiteY31" fmla="*/ 2387 h 10000"/>
                  <a:gd name="connsiteX32" fmla="*/ 5503 w 10000"/>
                  <a:gd name="connsiteY32" fmla="*/ 2857 h 10000"/>
                  <a:gd name="connsiteX33" fmla="*/ 5890 w 10000"/>
                  <a:gd name="connsiteY33" fmla="*/ 3190 h 10000"/>
                  <a:gd name="connsiteX34" fmla="*/ 4165 w 10000"/>
                  <a:gd name="connsiteY34" fmla="*/ 3523 h 10000"/>
                  <a:gd name="connsiteX35" fmla="*/ 3637 w 10000"/>
                  <a:gd name="connsiteY35" fmla="*/ 4000 h 10000"/>
                  <a:gd name="connsiteX0" fmla="*/ 3637 w 5890"/>
                  <a:gd name="connsiteY0" fmla="*/ 4000 h 10000"/>
                  <a:gd name="connsiteX1" fmla="*/ 3905 w 5890"/>
                  <a:gd name="connsiteY1" fmla="*/ 4854 h 10000"/>
                  <a:gd name="connsiteX2" fmla="*/ 3200 w 5890"/>
                  <a:gd name="connsiteY2" fmla="*/ 5291 h 10000"/>
                  <a:gd name="connsiteX3" fmla="*/ 3598 w 5890"/>
                  <a:gd name="connsiteY3" fmla="*/ 6400 h 10000"/>
                  <a:gd name="connsiteX4" fmla="*/ 2984 w 5890"/>
                  <a:gd name="connsiteY4" fmla="*/ 7052 h 10000"/>
                  <a:gd name="connsiteX5" fmla="*/ 3440 w 5890"/>
                  <a:gd name="connsiteY5" fmla="*/ 9337 h 10000"/>
                  <a:gd name="connsiteX6" fmla="*/ 2505 w 5890"/>
                  <a:gd name="connsiteY6" fmla="*/ 10000 h 10000"/>
                  <a:gd name="connsiteX7" fmla="*/ 1500 w 5890"/>
                  <a:gd name="connsiteY7" fmla="*/ 10000 h 10000"/>
                  <a:gd name="connsiteX8" fmla="*/ 1005 w 5890"/>
                  <a:gd name="connsiteY8" fmla="*/ 9529 h 10000"/>
                  <a:gd name="connsiteX9" fmla="*/ 494 w 5890"/>
                  <a:gd name="connsiteY9" fmla="*/ 9529 h 10000"/>
                  <a:gd name="connsiteX10" fmla="*/ 494 w 5890"/>
                  <a:gd name="connsiteY10" fmla="*/ 8571 h 10000"/>
                  <a:gd name="connsiteX11" fmla="*/ 0 w 5890"/>
                  <a:gd name="connsiteY11" fmla="*/ 7630 h 10000"/>
                  <a:gd name="connsiteX12" fmla="*/ 0 w 5890"/>
                  <a:gd name="connsiteY12" fmla="*/ 6672 h 10000"/>
                  <a:gd name="connsiteX13" fmla="*/ 1005 w 5890"/>
                  <a:gd name="connsiteY13" fmla="*/ 6202 h 10000"/>
                  <a:gd name="connsiteX14" fmla="*/ 1005 w 5890"/>
                  <a:gd name="connsiteY14" fmla="*/ 5714 h 10000"/>
                  <a:gd name="connsiteX15" fmla="*/ 2505 w 5890"/>
                  <a:gd name="connsiteY15" fmla="*/ 5714 h 10000"/>
                  <a:gd name="connsiteX16" fmla="*/ 1993 w 5890"/>
                  <a:gd name="connsiteY16" fmla="*/ 5244 h 10000"/>
                  <a:gd name="connsiteX17" fmla="*/ 2505 w 5890"/>
                  <a:gd name="connsiteY17" fmla="*/ 3815 h 10000"/>
                  <a:gd name="connsiteX18" fmla="*/ 1993 w 5890"/>
                  <a:gd name="connsiteY18" fmla="*/ 3345 h 10000"/>
                  <a:gd name="connsiteX19" fmla="*/ 2505 w 5890"/>
                  <a:gd name="connsiteY19" fmla="*/ 2857 h 10000"/>
                  <a:gd name="connsiteX20" fmla="*/ 1500 w 5890"/>
                  <a:gd name="connsiteY20" fmla="*/ 2387 h 10000"/>
                  <a:gd name="connsiteX21" fmla="*/ 1500 w 5890"/>
                  <a:gd name="connsiteY21" fmla="*/ 1429 h 10000"/>
                  <a:gd name="connsiteX22" fmla="*/ 494 w 5890"/>
                  <a:gd name="connsiteY22" fmla="*/ 0 h 10000"/>
                  <a:gd name="connsiteX23" fmla="*/ 1005 w 5890"/>
                  <a:gd name="connsiteY23" fmla="*/ 0 h 10000"/>
                  <a:gd name="connsiteX24" fmla="*/ 1993 w 5890"/>
                  <a:gd name="connsiteY24" fmla="*/ 1429 h 10000"/>
                  <a:gd name="connsiteX25" fmla="*/ 2505 w 5890"/>
                  <a:gd name="connsiteY25" fmla="*/ 1429 h 10000"/>
                  <a:gd name="connsiteX26" fmla="*/ 2998 w 5890"/>
                  <a:gd name="connsiteY26" fmla="*/ 471 h 10000"/>
                  <a:gd name="connsiteX27" fmla="*/ 4498 w 5890"/>
                  <a:gd name="connsiteY27" fmla="*/ 471 h 10000"/>
                  <a:gd name="connsiteX28" fmla="*/ 4498 w 5890"/>
                  <a:gd name="connsiteY28" fmla="*/ 1429 h 10000"/>
                  <a:gd name="connsiteX29" fmla="*/ 4991 w 5890"/>
                  <a:gd name="connsiteY29" fmla="*/ 1429 h 10000"/>
                  <a:gd name="connsiteX30" fmla="*/ 4991 w 5890"/>
                  <a:gd name="connsiteY30" fmla="*/ 2387 h 10000"/>
                  <a:gd name="connsiteX31" fmla="*/ 5503 w 5890"/>
                  <a:gd name="connsiteY31" fmla="*/ 2857 h 10000"/>
                  <a:gd name="connsiteX32" fmla="*/ 5890 w 5890"/>
                  <a:gd name="connsiteY32" fmla="*/ 3190 h 10000"/>
                  <a:gd name="connsiteX33" fmla="*/ 4165 w 5890"/>
                  <a:gd name="connsiteY33" fmla="*/ 3523 h 10000"/>
                  <a:gd name="connsiteX34" fmla="*/ 3637 w 5890"/>
                  <a:gd name="connsiteY34" fmla="*/ 4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90" h="10000">
                    <a:moveTo>
                      <a:pt x="3637" y="4000"/>
                    </a:moveTo>
                    <a:cubicBezTo>
                      <a:pt x="3726" y="4285"/>
                      <a:pt x="3816" y="4569"/>
                      <a:pt x="3905" y="4854"/>
                    </a:cubicBezTo>
                    <a:lnTo>
                      <a:pt x="3200" y="5291"/>
                    </a:lnTo>
                    <a:lnTo>
                      <a:pt x="3598" y="6400"/>
                    </a:lnTo>
                    <a:lnTo>
                      <a:pt x="2984" y="7052"/>
                    </a:lnTo>
                    <a:cubicBezTo>
                      <a:pt x="2967" y="7464"/>
                      <a:pt x="3457" y="8925"/>
                      <a:pt x="3440" y="9337"/>
                    </a:cubicBezTo>
                    <a:lnTo>
                      <a:pt x="2505" y="10000"/>
                    </a:lnTo>
                    <a:lnTo>
                      <a:pt x="1500" y="10000"/>
                    </a:lnTo>
                    <a:lnTo>
                      <a:pt x="1005" y="9529"/>
                    </a:lnTo>
                    <a:lnTo>
                      <a:pt x="494" y="9529"/>
                    </a:lnTo>
                    <a:lnTo>
                      <a:pt x="494" y="8571"/>
                    </a:lnTo>
                    <a:lnTo>
                      <a:pt x="0" y="7630"/>
                    </a:lnTo>
                    <a:lnTo>
                      <a:pt x="0" y="6672"/>
                    </a:lnTo>
                    <a:lnTo>
                      <a:pt x="1005" y="6202"/>
                    </a:lnTo>
                    <a:lnTo>
                      <a:pt x="1005" y="5714"/>
                    </a:lnTo>
                    <a:lnTo>
                      <a:pt x="2505" y="5714"/>
                    </a:lnTo>
                    <a:lnTo>
                      <a:pt x="1993" y="5244"/>
                    </a:lnTo>
                    <a:lnTo>
                      <a:pt x="2505" y="3815"/>
                    </a:lnTo>
                    <a:lnTo>
                      <a:pt x="1993" y="3345"/>
                    </a:lnTo>
                    <a:lnTo>
                      <a:pt x="2505" y="2857"/>
                    </a:lnTo>
                    <a:lnTo>
                      <a:pt x="1500" y="2387"/>
                    </a:lnTo>
                    <a:lnTo>
                      <a:pt x="1500" y="1429"/>
                    </a:lnTo>
                    <a:lnTo>
                      <a:pt x="494" y="0"/>
                    </a:lnTo>
                    <a:lnTo>
                      <a:pt x="1005" y="0"/>
                    </a:lnTo>
                    <a:lnTo>
                      <a:pt x="1993" y="1429"/>
                    </a:lnTo>
                    <a:lnTo>
                      <a:pt x="2505" y="1429"/>
                    </a:lnTo>
                    <a:lnTo>
                      <a:pt x="2998" y="471"/>
                    </a:lnTo>
                    <a:lnTo>
                      <a:pt x="4498" y="471"/>
                    </a:lnTo>
                    <a:lnTo>
                      <a:pt x="4498" y="1429"/>
                    </a:lnTo>
                    <a:lnTo>
                      <a:pt x="4991" y="1429"/>
                    </a:lnTo>
                    <a:lnTo>
                      <a:pt x="4991" y="2387"/>
                    </a:lnTo>
                    <a:lnTo>
                      <a:pt x="5503" y="2857"/>
                    </a:lnTo>
                    <a:lnTo>
                      <a:pt x="5890" y="3190"/>
                    </a:lnTo>
                    <a:lnTo>
                      <a:pt x="4165" y="3523"/>
                    </a:lnTo>
                    <a:lnTo>
                      <a:pt x="3637" y="400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" name="Freeform 34"/>
              <p:cNvSpPr>
                <a:spLocks/>
              </p:cNvSpPr>
              <p:nvPr/>
            </p:nvSpPr>
            <p:spPr bwMode="auto">
              <a:xfrm>
                <a:off x="5363219" y="4123533"/>
                <a:ext cx="677221" cy="795086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024 w 10000"/>
                  <a:gd name="connsiteY43" fmla="*/ 3544 h 10000"/>
                  <a:gd name="connsiteX44" fmla="*/ 4756 w 10000"/>
                  <a:gd name="connsiteY44" fmla="*/ 2387 h 10000"/>
                  <a:gd name="connsiteX45" fmla="*/ 5567 w 10000"/>
                  <a:gd name="connsiteY45" fmla="*/ 3240 h 10000"/>
                  <a:gd name="connsiteX46" fmla="*/ 5714 w 10000"/>
                  <a:gd name="connsiteY46" fmla="*/ 3815 h 10000"/>
                  <a:gd name="connsiteX47" fmla="*/ 6672 w 10000"/>
                  <a:gd name="connsiteY47" fmla="*/ 2857 h 10000"/>
                  <a:gd name="connsiteX48" fmla="*/ 6672 w 10000"/>
                  <a:gd name="connsiteY48" fmla="*/ 2387 h 10000"/>
                  <a:gd name="connsiteX49" fmla="*/ 7613 w 10000"/>
                  <a:gd name="connsiteY49" fmla="*/ 1899 h 10000"/>
                  <a:gd name="connsiteX50" fmla="*/ 7613 w 10000"/>
                  <a:gd name="connsiteY50" fmla="*/ 958 h 10000"/>
                  <a:gd name="connsiteX51" fmla="*/ 8571 w 10000"/>
                  <a:gd name="connsiteY51" fmla="*/ 958 h 10000"/>
                  <a:gd name="connsiteX52" fmla="*/ 10000 w 10000"/>
                  <a:gd name="connsiteY52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024 w 10000"/>
                  <a:gd name="connsiteY42" fmla="*/ 3544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1429 h 10000"/>
                  <a:gd name="connsiteX41" fmla="*/ 4024 w 10000"/>
                  <a:gd name="connsiteY41" fmla="*/ 3544 h 10000"/>
                  <a:gd name="connsiteX42" fmla="*/ 4756 w 10000"/>
                  <a:gd name="connsiteY42" fmla="*/ 2387 h 10000"/>
                  <a:gd name="connsiteX43" fmla="*/ 5567 w 10000"/>
                  <a:gd name="connsiteY43" fmla="*/ 3240 h 10000"/>
                  <a:gd name="connsiteX44" fmla="*/ 5714 w 10000"/>
                  <a:gd name="connsiteY44" fmla="*/ 3815 h 10000"/>
                  <a:gd name="connsiteX45" fmla="*/ 6672 w 10000"/>
                  <a:gd name="connsiteY45" fmla="*/ 2857 h 10000"/>
                  <a:gd name="connsiteX46" fmla="*/ 6672 w 10000"/>
                  <a:gd name="connsiteY46" fmla="*/ 238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024 w 10000"/>
                  <a:gd name="connsiteY40" fmla="*/ 3544 h 10000"/>
                  <a:gd name="connsiteX41" fmla="*/ 4756 w 10000"/>
                  <a:gd name="connsiteY41" fmla="*/ 2387 h 10000"/>
                  <a:gd name="connsiteX42" fmla="*/ 5567 w 10000"/>
                  <a:gd name="connsiteY42" fmla="*/ 3240 h 10000"/>
                  <a:gd name="connsiteX43" fmla="*/ 5714 w 10000"/>
                  <a:gd name="connsiteY43" fmla="*/ 3815 h 10000"/>
                  <a:gd name="connsiteX44" fmla="*/ 6672 w 10000"/>
                  <a:gd name="connsiteY44" fmla="*/ 2857 h 10000"/>
                  <a:gd name="connsiteX45" fmla="*/ 6672 w 10000"/>
                  <a:gd name="connsiteY45" fmla="*/ 2387 h 10000"/>
                  <a:gd name="connsiteX46" fmla="*/ 7613 w 10000"/>
                  <a:gd name="connsiteY46" fmla="*/ 1899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4024 w 10000"/>
                  <a:gd name="connsiteY39" fmla="*/ 3544 h 10000"/>
                  <a:gd name="connsiteX40" fmla="*/ 4756 w 10000"/>
                  <a:gd name="connsiteY40" fmla="*/ 2387 h 10000"/>
                  <a:gd name="connsiteX41" fmla="*/ 5567 w 10000"/>
                  <a:gd name="connsiteY41" fmla="*/ 3240 h 10000"/>
                  <a:gd name="connsiteX42" fmla="*/ 5714 w 10000"/>
                  <a:gd name="connsiteY42" fmla="*/ 3815 h 10000"/>
                  <a:gd name="connsiteX43" fmla="*/ 6672 w 10000"/>
                  <a:gd name="connsiteY43" fmla="*/ 2857 h 10000"/>
                  <a:gd name="connsiteX44" fmla="*/ 6672 w 10000"/>
                  <a:gd name="connsiteY44" fmla="*/ 2387 h 10000"/>
                  <a:gd name="connsiteX45" fmla="*/ 7613 w 10000"/>
                  <a:gd name="connsiteY45" fmla="*/ 1899 h 10000"/>
                  <a:gd name="connsiteX46" fmla="*/ 7613 w 10000"/>
                  <a:gd name="connsiteY46" fmla="*/ 958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958 w 10000"/>
                  <a:gd name="connsiteY35" fmla="*/ 0 h 10000"/>
                  <a:gd name="connsiteX36" fmla="*/ 1899 w 10000"/>
                  <a:gd name="connsiteY36" fmla="*/ 1429 h 10000"/>
                  <a:gd name="connsiteX37" fmla="*/ 2387 w 10000"/>
                  <a:gd name="connsiteY37" fmla="*/ 1429 h 10000"/>
                  <a:gd name="connsiteX38" fmla="*/ 4024 w 10000"/>
                  <a:gd name="connsiteY38" fmla="*/ 3544 h 10000"/>
                  <a:gd name="connsiteX39" fmla="*/ 4756 w 10000"/>
                  <a:gd name="connsiteY39" fmla="*/ 2387 h 10000"/>
                  <a:gd name="connsiteX40" fmla="*/ 5567 w 10000"/>
                  <a:gd name="connsiteY40" fmla="*/ 3240 h 10000"/>
                  <a:gd name="connsiteX41" fmla="*/ 5714 w 10000"/>
                  <a:gd name="connsiteY41" fmla="*/ 3815 h 10000"/>
                  <a:gd name="connsiteX42" fmla="*/ 6672 w 10000"/>
                  <a:gd name="connsiteY42" fmla="*/ 2857 h 10000"/>
                  <a:gd name="connsiteX43" fmla="*/ 6672 w 10000"/>
                  <a:gd name="connsiteY43" fmla="*/ 2387 h 10000"/>
                  <a:gd name="connsiteX44" fmla="*/ 7613 w 10000"/>
                  <a:gd name="connsiteY44" fmla="*/ 1899 h 10000"/>
                  <a:gd name="connsiteX45" fmla="*/ 7613 w 10000"/>
                  <a:gd name="connsiteY45" fmla="*/ 958 h 10000"/>
                  <a:gd name="connsiteX46" fmla="*/ 8571 w 10000"/>
                  <a:gd name="connsiteY46" fmla="*/ 958 h 10000"/>
                  <a:gd name="connsiteX47" fmla="*/ 10000 w 10000"/>
                  <a:gd name="connsiteY47" fmla="*/ 2387 h 10000"/>
                  <a:gd name="connsiteX0" fmla="*/ 10000 w 10000"/>
                  <a:gd name="connsiteY0" fmla="*/ 1429 h 9042"/>
                  <a:gd name="connsiteX1" fmla="*/ 9529 w 10000"/>
                  <a:gd name="connsiteY1" fmla="*/ 1899 h 9042"/>
                  <a:gd name="connsiteX2" fmla="*/ 9529 w 10000"/>
                  <a:gd name="connsiteY2" fmla="*/ 2857 h 9042"/>
                  <a:gd name="connsiteX3" fmla="*/ 8571 w 10000"/>
                  <a:gd name="connsiteY3" fmla="*/ 3328 h 9042"/>
                  <a:gd name="connsiteX4" fmla="*/ 8101 w 10000"/>
                  <a:gd name="connsiteY4" fmla="*/ 3328 h 9042"/>
                  <a:gd name="connsiteX5" fmla="*/ 7613 w 10000"/>
                  <a:gd name="connsiteY5" fmla="*/ 3815 h 9042"/>
                  <a:gd name="connsiteX6" fmla="*/ 7613 w 10000"/>
                  <a:gd name="connsiteY6" fmla="*/ 4286 h 9042"/>
                  <a:gd name="connsiteX7" fmla="*/ 8101 w 10000"/>
                  <a:gd name="connsiteY7" fmla="*/ 5244 h 9042"/>
                  <a:gd name="connsiteX8" fmla="*/ 7613 w 10000"/>
                  <a:gd name="connsiteY8" fmla="*/ 6185 h 9042"/>
                  <a:gd name="connsiteX9" fmla="*/ 6672 w 10000"/>
                  <a:gd name="connsiteY9" fmla="*/ 5714 h 9042"/>
                  <a:gd name="connsiteX10" fmla="*/ 6185 w 10000"/>
                  <a:gd name="connsiteY10" fmla="*/ 4756 h 9042"/>
                  <a:gd name="connsiteX11" fmla="*/ 5714 w 10000"/>
                  <a:gd name="connsiteY11" fmla="*/ 4756 h 9042"/>
                  <a:gd name="connsiteX12" fmla="*/ 5244 w 10000"/>
                  <a:gd name="connsiteY12" fmla="*/ 5714 h 9042"/>
                  <a:gd name="connsiteX13" fmla="*/ 4286 w 10000"/>
                  <a:gd name="connsiteY13" fmla="*/ 4756 h 9042"/>
                  <a:gd name="connsiteX14" fmla="*/ 3815 w 10000"/>
                  <a:gd name="connsiteY14" fmla="*/ 5714 h 9042"/>
                  <a:gd name="connsiteX15" fmla="*/ 3815 w 10000"/>
                  <a:gd name="connsiteY15" fmla="*/ 6672 h 9042"/>
                  <a:gd name="connsiteX16" fmla="*/ 3328 w 10000"/>
                  <a:gd name="connsiteY16" fmla="*/ 6672 h 9042"/>
                  <a:gd name="connsiteX17" fmla="*/ 3328 w 10000"/>
                  <a:gd name="connsiteY17" fmla="*/ 7143 h 9042"/>
                  <a:gd name="connsiteX18" fmla="*/ 4286 w 10000"/>
                  <a:gd name="connsiteY18" fmla="*/ 7613 h 9042"/>
                  <a:gd name="connsiteX19" fmla="*/ 2387 w 10000"/>
                  <a:gd name="connsiteY19" fmla="*/ 9042 h 9042"/>
                  <a:gd name="connsiteX20" fmla="*/ 1429 w 10000"/>
                  <a:gd name="connsiteY20" fmla="*/ 9042 h 9042"/>
                  <a:gd name="connsiteX21" fmla="*/ 958 w 10000"/>
                  <a:gd name="connsiteY21" fmla="*/ 8571 h 9042"/>
                  <a:gd name="connsiteX22" fmla="*/ 471 w 10000"/>
                  <a:gd name="connsiteY22" fmla="*/ 8571 h 9042"/>
                  <a:gd name="connsiteX23" fmla="*/ 471 w 10000"/>
                  <a:gd name="connsiteY23" fmla="*/ 7613 h 9042"/>
                  <a:gd name="connsiteX24" fmla="*/ 0 w 10000"/>
                  <a:gd name="connsiteY24" fmla="*/ 6672 h 9042"/>
                  <a:gd name="connsiteX25" fmla="*/ 0 w 10000"/>
                  <a:gd name="connsiteY25" fmla="*/ 5714 h 9042"/>
                  <a:gd name="connsiteX26" fmla="*/ 958 w 10000"/>
                  <a:gd name="connsiteY26" fmla="*/ 5244 h 9042"/>
                  <a:gd name="connsiteX27" fmla="*/ 958 w 10000"/>
                  <a:gd name="connsiteY27" fmla="*/ 4756 h 9042"/>
                  <a:gd name="connsiteX28" fmla="*/ 2387 w 10000"/>
                  <a:gd name="connsiteY28" fmla="*/ 4756 h 9042"/>
                  <a:gd name="connsiteX29" fmla="*/ 1899 w 10000"/>
                  <a:gd name="connsiteY29" fmla="*/ 4286 h 9042"/>
                  <a:gd name="connsiteX30" fmla="*/ 2387 w 10000"/>
                  <a:gd name="connsiteY30" fmla="*/ 2857 h 9042"/>
                  <a:gd name="connsiteX31" fmla="*/ 1899 w 10000"/>
                  <a:gd name="connsiteY31" fmla="*/ 2387 h 9042"/>
                  <a:gd name="connsiteX32" fmla="*/ 2387 w 10000"/>
                  <a:gd name="connsiteY32" fmla="*/ 1899 h 9042"/>
                  <a:gd name="connsiteX33" fmla="*/ 1429 w 10000"/>
                  <a:gd name="connsiteY33" fmla="*/ 1429 h 9042"/>
                  <a:gd name="connsiteX34" fmla="*/ 1429 w 10000"/>
                  <a:gd name="connsiteY34" fmla="*/ 471 h 9042"/>
                  <a:gd name="connsiteX35" fmla="*/ 1899 w 10000"/>
                  <a:gd name="connsiteY35" fmla="*/ 471 h 9042"/>
                  <a:gd name="connsiteX36" fmla="*/ 2387 w 10000"/>
                  <a:gd name="connsiteY36" fmla="*/ 471 h 9042"/>
                  <a:gd name="connsiteX37" fmla="*/ 4024 w 10000"/>
                  <a:gd name="connsiteY37" fmla="*/ 2586 h 9042"/>
                  <a:gd name="connsiteX38" fmla="*/ 4756 w 10000"/>
                  <a:gd name="connsiteY38" fmla="*/ 1429 h 9042"/>
                  <a:gd name="connsiteX39" fmla="*/ 5567 w 10000"/>
                  <a:gd name="connsiteY39" fmla="*/ 2282 h 9042"/>
                  <a:gd name="connsiteX40" fmla="*/ 5714 w 10000"/>
                  <a:gd name="connsiteY40" fmla="*/ 2857 h 9042"/>
                  <a:gd name="connsiteX41" fmla="*/ 6672 w 10000"/>
                  <a:gd name="connsiteY41" fmla="*/ 1899 h 9042"/>
                  <a:gd name="connsiteX42" fmla="*/ 6672 w 10000"/>
                  <a:gd name="connsiteY42" fmla="*/ 1429 h 9042"/>
                  <a:gd name="connsiteX43" fmla="*/ 7613 w 10000"/>
                  <a:gd name="connsiteY43" fmla="*/ 941 h 9042"/>
                  <a:gd name="connsiteX44" fmla="*/ 7613 w 10000"/>
                  <a:gd name="connsiteY44" fmla="*/ 0 h 9042"/>
                  <a:gd name="connsiteX45" fmla="*/ 8571 w 10000"/>
                  <a:gd name="connsiteY45" fmla="*/ 0 h 9042"/>
                  <a:gd name="connsiteX46" fmla="*/ 10000 w 10000"/>
                  <a:gd name="connsiteY46" fmla="*/ 1429 h 9042"/>
                  <a:gd name="connsiteX0" fmla="*/ 10000 w 10000"/>
                  <a:gd name="connsiteY0" fmla="*/ 1580 h 10000"/>
                  <a:gd name="connsiteX1" fmla="*/ 9529 w 10000"/>
                  <a:gd name="connsiteY1" fmla="*/ 2100 h 10000"/>
                  <a:gd name="connsiteX2" fmla="*/ 9529 w 10000"/>
                  <a:gd name="connsiteY2" fmla="*/ 3160 h 10000"/>
                  <a:gd name="connsiteX3" fmla="*/ 8571 w 10000"/>
                  <a:gd name="connsiteY3" fmla="*/ 3681 h 10000"/>
                  <a:gd name="connsiteX4" fmla="*/ 8101 w 10000"/>
                  <a:gd name="connsiteY4" fmla="*/ 3681 h 10000"/>
                  <a:gd name="connsiteX5" fmla="*/ 7613 w 10000"/>
                  <a:gd name="connsiteY5" fmla="*/ 4219 h 10000"/>
                  <a:gd name="connsiteX6" fmla="*/ 7613 w 10000"/>
                  <a:gd name="connsiteY6" fmla="*/ 4740 h 10000"/>
                  <a:gd name="connsiteX7" fmla="*/ 8101 w 10000"/>
                  <a:gd name="connsiteY7" fmla="*/ 5800 h 10000"/>
                  <a:gd name="connsiteX8" fmla="*/ 7613 w 10000"/>
                  <a:gd name="connsiteY8" fmla="*/ 6840 h 10000"/>
                  <a:gd name="connsiteX9" fmla="*/ 6672 w 10000"/>
                  <a:gd name="connsiteY9" fmla="*/ 6319 h 10000"/>
                  <a:gd name="connsiteX10" fmla="*/ 6185 w 10000"/>
                  <a:gd name="connsiteY10" fmla="*/ 5260 h 10000"/>
                  <a:gd name="connsiteX11" fmla="*/ 5714 w 10000"/>
                  <a:gd name="connsiteY11" fmla="*/ 5260 h 10000"/>
                  <a:gd name="connsiteX12" fmla="*/ 5244 w 10000"/>
                  <a:gd name="connsiteY12" fmla="*/ 6319 h 10000"/>
                  <a:gd name="connsiteX13" fmla="*/ 4286 w 10000"/>
                  <a:gd name="connsiteY13" fmla="*/ 5260 h 10000"/>
                  <a:gd name="connsiteX14" fmla="*/ 3815 w 10000"/>
                  <a:gd name="connsiteY14" fmla="*/ 6319 h 10000"/>
                  <a:gd name="connsiteX15" fmla="*/ 3815 w 10000"/>
                  <a:gd name="connsiteY15" fmla="*/ 7379 h 10000"/>
                  <a:gd name="connsiteX16" fmla="*/ 3328 w 10000"/>
                  <a:gd name="connsiteY16" fmla="*/ 7379 h 10000"/>
                  <a:gd name="connsiteX17" fmla="*/ 3328 w 10000"/>
                  <a:gd name="connsiteY17" fmla="*/ 7900 h 10000"/>
                  <a:gd name="connsiteX18" fmla="*/ 4286 w 10000"/>
                  <a:gd name="connsiteY18" fmla="*/ 8420 h 10000"/>
                  <a:gd name="connsiteX19" fmla="*/ 3295 w 10000"/>
                  <a:gd name="connsiteY19" fmla="*/ 9309 h 10000"/>
                  <a:gd name="connsiteX20" fmla="*/ 1429 w 10000"/>
                  <a:gd name="connsiteY20" fmla="*/ 10000 h 10000"/>
                  <a:gd name="connsiteX21" fmla="*/ 958 w 10000"/>
                  <a:gd name="connsiteY21" fmla="*/ 9479 h 10000"/>
                  <a:gd name="connsiteX22" fmla="*/ 471 w 10000"/>
                  <a:gd name="connsiteY22" fmla="*/ 9479 h 10000"/>
                  <a:gd name="connsiteX23" fmla="*/ 471 w 10000"/>
                  <a:gd name="connsiteY23" fmla="*/ 8420 h 10000"/>
                  <a:gd name="connsiteX24" fmla="*/ 0 w 10000"/>
                  <a:gd name="connsiteY24" fmla="*/ 7379 h 10000"/>
                  <a:gd name="connsiteX25" fmla="*/ 0 w 10000"/>
                  <a:gd name="connsiteY25" fmla="*/ 6319 h 10000"/>
                  <a:gd name="connsiteX26" fmla="*/ 958 w 10000"/>
                  <a:gd name="connsiteY26" fmla="*/ 5800 h 10000"/>
                  <a:gd name="connsiteX27" fmla="*/ 958 w 10000"/>
                  <a:gd name="connsiteY27" fmla="*/ 5260 h 10000"/>
                  <a:gd name="connsiteX28" fmla="*/ 2387 w 10000"/>
                  <a:gd name="connsiteY28" fmla="*/ 5260 h 10000"/>
                  <a:gd name="connsiteX29" fmla="*/ 1899 w 10000"/>
                  <a:gd name="connsiteY29" fmla="*/ 4740 h 10000"/>
                  <a:gd name="connsiteX30" fmla="*/ 2387 w 10000"/>
                  <a:gd name="connsiteY30" fmla="*/ 3160 h 10000"/>
                  <a:gd name="connsiteX31" fmla="*/ 1899 w 10000"/>
                  <a:gd name="connsiteY31" fmla="*/ 2640 h 10000"/>
                  <a:gd name="connsiteX32" fmla="*/ 2387 w 10000"/>
                  <a:gd name="connsiteY32" fmla="*/ 2100 h 10000"/>
                  <a:gd name="connsiteX33" fmla="*/ 1429 w 10000"/>
                  <a:gd name="connsiteY33" fmla="*/ 1580 h 10000"/>
                  <a:gd name="connsiteX34" fmla="*/ 1429 w 10000"/>
                  <a:gd name="connsiteY34" fmla="*/ 521 h 10000"/>
                  <a:gd name="connsiteX35" fmla="*/ 1899 w 10000"/>
                  <a:gd name="connsiteY35" fmla="*/ 521 h 10000"/>
                  <a:gd name="connsiteX36" fmla="*/ 2387 w 10000"/>
                  <a:gd name="connsiteY36" fmla="*/ 521 h 10000"/>
                  <a:gd name="connsiteX37" fmla="*/ 4024 w 10000"/>
                  <a:gd name="connsiteY37" fmla="*/ 2860 h 10000"/>
                  <a:gd name="connsiteX38" fmla="*/ 4756 w 10000"/>
                  <a:gd name="connsiteY38" fmla="*/ 1580 h 10000"/>
                  <a:gd name="connsiteX39" fmla="*/ 5567 w 10000"/>
                  <a:gd name="connsiteY39" fmla="*/ 2524 h 10000"/>
                  <a:gd name="connsiteX40" fmla="*/ 5714 w 10000"/>
                  <a:gd name="connsiteY40" fmla="*/ 3160 h 10000"/>
                  <a:gd name="connsiteX41" fmla="*/ 6672 w 10000"/>
                  <a:gd name="connsiteY41" fmla="*/ 2100 h 10000"/>
                  <a:gd name="connsiteX42" fmla="*/ 6672 w 10000"/>
                  <a:gd name="connsiteY42" fmla="*/ 1580 h 10000"/>
                  <a:gd name="connsiteX43" fmla="*/ 7613 w 10000"/>
                  <a:gd name="connsiteY43" fmla="*/ 1041 h 10000"/>
                  <a:gd name="connsiteX44" fmla="*/ 7613 w 10000"/>
                  <a:gd name="connsiteY44" fmla="*/ 0 h 10000"/>
                  <a:gd name="connsiteX45" fmla="*/ 8571 w 10000"/>
                  <a:gd name="connsiteY45" fmla="*/ 0 h 10000"/>
                  <a:gd name="connsiteX46" fmla="*/ 10000 w 10000"/>
                  <a:gd name="connsiteY46" fmla="*/ 1580 h 10000"/>
                  <a:gd name="connsiteX0" fmla="*/ 10000 w 10000"/>
                  <a:gd name="connsiteY0" fmla="*/ 1580 h 9479"/>
                  <a:gd name="connsiteX1" fmla="*/ 9529 w 10000"/>
                  <a:gd name="connsiteY1" fmla="*/ 2100 h 9479"/>
                  <a:gd name="connsiteX2" fmla="*/ 9529 w 10000"/>
                  <a:gd name="connsiteY2" fmla="*/ 3160 h 9479"/>
                  <a:gd name="connsiteX3" fmla="*/ 8571 w 10000"/>
                  <a:gd name="connsiteY3" fmla="*/ 3681 h 9479"/>
                  <a:gd name="connsiteX4" fmla="*/ 8101 w 10000"/>
                  <a:gd name="connsiteY4" fmla="*/ 3681 h 9479"/>
                  <a:gd name="connsiteX5" fmla="*/ 7613 w 10000"/>
                  <a:gd name="connsiteY5" fmla="*/ 4219 h 9479"/>
                  <a:gd name="connsiteX6" fmla="*/ 7613 w 10000"/>
                  <a:gd name="connsiteY6" fmla="*/ 4740 h 9479"/>
                  <a:gd name="connsiteX7" fmla="*/ 8101 w 10000"/>
                  <a:gd name="connsiteY7" fmla="*/ 5800 h 9479"/>
                  <a:gd name="connsiteX8" fmla="*/ 7613 w 10000"/>
                  <a:gd name="connsiteY8" fmla="*/ 6840 h 9479"/>
                  <a:gd name="connsiteX9" fmla="*/ 6672 w 10000"/>
                  <a:gd name="connsiteY9" fmla="*/ 6319 h 9479"/>
                  <a:gd name="connsiteX10" fmla="*/ 6185 w 10000"/>
                  <a:gd name="connsiteY10" fmla="*/ 5260 h 9479"/>
                  <a:gd name="connsiteX11" fmla="*/ 5714 w 10000"/>
                  <a:gd name="connsiteY11" fmla="*/ 5260 h 9479"/>
                  <a:gd name="connsiteX12" fmla="*/ 5244 w 10000"/>
                  <a:gd name="connsiteY12" fmla="*/ 6319 h 9479"/>
                  <a:gd name="connsiteX13" fmla="*/ 4286 w 10000"/>
                  <a:gd name="connsiteY13" fmla="*/ 5260 h 9479"/>
                  <a:gd name="connsiteX14" fmla="*/ 3815 w 10000"/>
                  <a:gd name="connsiteY14" fmla="*/ 6319 h 9479"/>
                  <a:gd name="connsiteX15" fmla="*/ 3815 w 10000"/>
                  <a:gd name="connsiteY15" fmla="*/ 7379 h 9479"/>
                  <a:gd name="connsiteX16" fmla="*/ 3328 w 10000"/>
                  <a:gd name="connsiteY16" fmla="*/ 7379 h 9479"/>
                  <a:gd name="connsiteX17" fmla="*/ 3328 w 10000"/>
                  <a:gd name="connsiteY17" fmla="*/ 7900 h 9479"/>
                  <a:gd name="connsiteX18" fmla="*/ 4286 w 10000"/>
                  <a:gd name="connsiteY18" fmla="*/ 8420 h 9479"/>
                  <a:gd name="connsiteX19" fmla="*/ 3295 w 10000"/>
                  <a:gd name="connsiteY19" fmla="*/ 9309 h 9479"/>
                  <a:gd name="connsiteX20" fmla="*/ 958 w 10000"/>
                  <a:gd name="connsiteY20" fmla="*/ 9479 h 9479"/>
                  <a:gd name="connsiteX21" fmla="*/ 471 w 10000"/>
                  <a:gd name="connsiteY21" fmla="*/ 9479 h 9479"/>
                  <a:gd name="connsiteX22" fmla="*/ 471 w 10000"/>
                  <a:gd name="connsiteY22" fmla="*/ 8420 h 9479"/>
                  <a:gd name="connsiteX23" fmla="*/ 0 w 10000"/>
                  <a:gd name="connsiteY23" fmla="*/ 7379 h 9479"/>
                  <a:gd name="connsiteX24" fmla="*/ 0 w 10000"/>
                  <a:gd name="connsiteY24" fmla="*/ 6319 h 9479"/>
                  <a:gd name="connsiteX25" fmla="*/ 958 w 10000"/>
                  <a:gd name="connsiteY25" fmla="*/ 5800 h 9479"/>
                  <a:gd name="connsiteX26" fmla="*/ 958 w 10000"/>
                  <a:gd name="connsiteY26" fmla="*/ 5260 h 9479"/>
                  <a:gd name="connsiteX27" fmla="*/ 2387 w 10000"/>
                  <a:gd name="connsiteY27" fmla="*/ 5260 h 9479"/>
                  <a:gd name="connsiteX28" fmla="*/ 1899 w 10000"/>
                  <a:gd name="connsiteY28" fmla="*/ 4740 h 9479"/>
                  <a:gd name="connsiteX29" fmla="*/ 2387 w 10000"/>
                  <a:gd name="connsiteY29" fmla="*/ 3160 h 9479"/>
                  <a:gd name="connsiteX30" fmla="*/ 1899 w 10000"/>
                  <a:gd name="connsiteY30" fmla="*/ 2640 h 9479"/>
                  <a:gd name="connsiteX31" fmla="*/ 2387 w 10000"/>
                  <a:gd name="connsiteY31" fmla="*/ 2100 h 9479"/>
                  <a:gd name="connsiteX32" fmla="*/ 1429 w 10000"/>
                  <a:gd name="connsiteY32" fmla="*/ 1580 h 9479"/>
                  <a:gd name="connsiteX33" fmla="*/ 1429 w 10000"/>
                  <a:gd name="connsiteY33" fmla="*/ 521 h 9479"/>
                  <a:gd name="connsiteX34" fmla="*/ 1899 w 10000"/>
                  <a:gd name="connsiteY34" fmla="*/ 521 h 9479"/>
                  <a:gd name="connsiteX35" fmla="*/ 2387 w 10000"/>
                  <a:gd name="connsiteY35" fmla="*/ 521 h 9479"/>
                  <a:gd name="connsiteX36" fmla="*/ 4024 w 10000"/>
                  <a:gd name="connsiteY36" fmla="*/ 2860 h 9479"/>
                  <a:gd name="connsiteX37" fmla="*/ 4756 w 10000"/>
                  <a:gd name="connsiteY37" fmla="*/ 1580 h 9479"/>
                  <a:gd name="connsiteX38" fmla="*/ 5567 w 10000"/>
                  <a:gd name="connsiteY38" fmla="*/ 2524 h 9479"/>
                  <a:gd name="connsiteX39" fmla="*/ 5714 w 10000"/>
                  <a:gd name="connsiteY39" fmla="*/ 3160 h 9479"/>
                  <a:gd name="connsiteX40" fmla="*/ 6672 w 10000"/>
                  <a:gd name="connsiteY40" fmla="*/ 2100 h 9479"/>
                  <a:gd name="connsiteX41" fmla="*/ 6672 w 10000"/>
                  <a:gd name="connsiteY41" fmla="*/ 1580 h 9479"/>
                  <a:gd name="connsiteX42" fmla="*/ 7613 w 10000"/>
                  <a:gd name="connsiteY42" fmla="*/ 1041 h 9479"/>
                  <a:gd name="connsiteX43" fmla="*/ 7613 w 10000"/>
                  <a:gd name="connsiteY43" fmla="*/ 0 h 9479"/>
                  <a:gd name="connsiteX44" fmla="*/ 8571 w 10000"/>
                  <a:gd name="connsiteY44" fmla="*/ 0 h 9479"/>
                  <a:gd name="connsiteX45" fmla="*/ 10000 w 10000"/>
                  <a:gd name="connsiteY45" fmla="*/ 1580 h 9479"/>
                  <a:gd name="connsiteX0" fmla="*/ 10000 w 10000"/>
                  <a:gd name="connsiteY0" fmla="*/ 1667 h 10000"/>
                  <a:gd name="connsiteX1" fmla="*/ 9529 w 10000"/>
                  <a:gd name="connsiteY1" fmla="*/ 2215 h 10000"/>
                  <a:gd name="connsiteX2" fmla="*/ 9529 w 10000"/>
                  <a:gd name="connsiteY2" fmla="*/ 3334 h 10000"/>
                  <a:gd name="connsiteX3" fmla="*/ 8571 w 10000"/>
                  <a:gd name="connsiteY3" fmla="*/ 3883 h 10000"/>
                  <a:gd name="connsiteX4" fmla="*/ 8101 w 10000"/>
                  <a:gd name="connsiteY4" fmla="*/ 3883 h 10000"/>
                  <a:gd name="connsiteX5" fmla="*/ 7613 w 10000"/>
                  <a:gd name="connsiteY5" fmla="*/ 4451 h 10000"/>
                  <a:gd name="connsiteX6" fmla="*/ 7613 w 10000"/>
                  <a:gd name="connsiteY6" fmla="*/ 5001 h 10000"/>
                  <a:gd name="connsiteX7" fmla="*/ 8101 w 10000"/>
                  <a:gd name="connsiteY7" fmla="*/ 6119 h 10000"/>
                  <a:gd name="connsiteX8" fmla="*/ 7613 w 10000"/>
                  <a:gd name="connsiteY8" fmla="*/ 7216 h 10000"/>
                  <a:gd name="connsiteX9" fmla="*/ 6672 w 10000"/>
                  <a:gd name="connsiteY9" fmla="*/ 6666 h 10000"/>
                  <a:gd name="connsiteX10" fmla="*/ 6185 w 10000"/>
                  <a:gd name="connsiteY10" fmla="*/ 5549 h 10000"/>
                  <a:gd name="connsiteX11" fmla="*/ 5714 w 10000"/>
                  <a:gd name="connsiteY11" fmla="*/ 5549 h 10000"/>
                  <a:gd name="connsiteX12" fmla="*/ 5244 w 10000"/>
                  <a:gd name="connsiteY12" fmla="*/ 6666 h 10000"/>
                  <a:gd name="connsiteX13" fmla="*/ 4286 w 10000"/>
                  <a:gd name="connsiteY13" fmla="*/ 5549 h 10000"/>
                  <a:gd name="connsiteX14" fmla="*/ 3815 w 10000"/>
                  <a:gd name="connsiteY14" fmla="*/ 6666 h 10000"/>
                  <a:gd name="connsiteX15" fmla="*/ 3815 w 10000"/>
                  <a:gd name="connsiteY15" fmla="*/ 7785 h 10000"/>
                  <a:gd name="connsiteX16" fmla="*/ 3328 w 10000"/>
                  <a:gd name="connsiteY16" fmla="*/ 7785 h 10000"/>
                  <a:gd name="connsiteX17" fmla="*/ 3328 w 10000"/>
                  <a:gd name="connsiteY17" fmla="*/ 8334 h 10000"/>
                  <a:gd name="connsiteX18" fmla="*/ 4286 w 10000"/>
                  <a:gd name="connsiteY18" fmla="*/ 8883 h 10000"/>
                  <a:gd name="connsiteX19" fmla="*/ 3295 w 10000"/>
                  <a:gd name="connsiteY19" fmla="*/ 9821 h 10000"/>
                  <a:gd name="connsiteX20" fmla="*/ 471 w 10000"/>
                  <a:gd name="connsiteY20" fmla="*/ 10000 h 10000"/>
                  <a:gd name="connsiteX21" fmla="*/ 471 w 10000"/>
                  <a:gd name="connsiteY21" fmla="*/ 8883 h 10000"/>
                  <a:gd name="connsiteX22" fmla="*/ 0 w 10000"/>
                  <a:gd name="connsiteY22" fmla="*/ 7785 h 10000"/>
                  <a:gd name="connsiteX23" fmla="*/ 0 w 10000"/>
                  <a:gd name="connsiteY23" fmla="*/ 6666 h 10000"/>
                  <a:gd name="connsiteX24" fmla="*/ 958 w 10000"/>
                  <a:gd name="connsiteY24" fmla="*/ 6119 h 10000"/>
                  <a:gd name="connsiteX25" fmla="*/ 958 w 10000"/>
                  <a:gd name="connsiteY25" fmla="*/ 5549 h 10000"/>
                  <a:gd name="connsiteX26" fmla="*/ 2387 w 10000"/>
                  <a:gd name="connsiteY26" fmla="*/ 5549 h 10000"/>
                  <a:gd name="connsiteX27" fmla="*/ 1899 w 10000"/>
                  <a:gd name="connsiteY27" fmla="*/ 5001 h 10000"/>
                  <a:gd name="connsiteX28" fmla="*/ 2387 w 10000"/>
                  <a:gd name="connsiteY28" fmla="*/ 3334 h 10000"/>
                  <a:gd name="connsiteX29" fmla="*/ 1899 w 10000"/>
                  <a:gd name="connsiteY29" fmla="*/ 2785 h 10000"/>
                  <a:gd name="connsiteX30" fmla="*/ 2387 w 10000"/>
                  <a:gd name="connsiteY30" fmla="*/ 2215 h 10000"/>
                  <a:gd name="connsiteX31" fmla="*/ 1429 w 10000"/>
                  <a:gd name="connsiteY31" fmla="*/ 1667 h 10000"/>
                  <a:gd name="connsiteX32" fmla="*/ 1429 w 10000"/>
                  <a:gd name="connsiteY32" fmla="*/ 550 h 10000"/>
                  <a:gd name="connsiteX33" fmla="*/ 1899 w 10000"/>
                  <a:gd name="connsiteY33" fmla="*/ 550 h 10000"/>
                  <a:gd name="connsiteX34" fmla="*/ 2387 w 10000"/>
                  <a:gd name="connsiteY34" fmla="*/ 550 h 10000"/>
                  <a:gd name="connsiteX35" fmla="*/ 4024 w 10000"/>
                  <a:gd name="connsiteY35" fmla="*/ 3017 h 10000"/>
                  <a:gd name="connsiteX36" fmla="*/ 4756 w 10000"/>
                  <a:gd name="connsiteY36" fmla="*/ 1667 h 10000"/>
                  <a:gd name="connsiteX37" fmla="*/ 5567 w 10000"/>
                  <a:gd name="connsiteY37" fmla="*/ 2663 h 10000"/>
                  <a:gd name="connsiteX38" fmla="*/ 5714 w 10000"/>
                  <a:gd name="connsiteY38" fmla="*/ 3334 h 10000"/>
                  <a:gd name="connsiteX39" fmla="*/ 6672 w 10000"/>
                  <a:gd name="connsiteY39" fmla="*/ 2215 h 10000"/>
                  <a:gd name="connsiteX40" fmla="*/ 6672 w 10000"/>
                  <a:gd name="connsiteY40" fmla="*/ 1667 h 10000"/>
                  <a:gd name="connsiteX41" fmla="*/ 7613 w 10000"/>
                  <a:gd name="connsiteY41" fmla="*/ 1098 h 10000"/>
                  <a:gd name="connsiteX42" fmla="*/ 7613 w 10000"/>
                  <a:gd name="connsiteY42" fmla="*/ 0 h 10000"/>
                  <a:gd name="connsiteX43" fmla="*/ 8571 w 10000"/>
                  <a:gd name="connsiteY43" fmla="*/ 0 h 10000"/>
                  <a:gd name="connsiteX44" fmla="*/ 10000 w 10000"/>
                  <a:gd name="connsiteY44" fmla="*/ 1667 h 10000"/>
                  <a:gd name="connsiteX0" fmla="*/ 10000 w 10000"/>
                  <a:gd name="connsiteY0" fmla="*/ 1667 h 9821"/>
                  <a:gd name="connsiteX1" fmla="*/ 9529 w 10000"/>
                  <a:gd name="connsiteY1" fmla="*/ 2215 h 9821"/>
                  <a:gd name="connsiteX2" fmla="*/ 9529 w 10000"/>
                  <a:gd name="connsiteY2" fmla="*/ 3334 h 9821"/>
                  <a:gd name="connsiteX3" fmla="*/ 8571 w 10000"/>
                  <a:gd name="connsiteY3" fmla="*/ 3883 h 9821"/>
                  <a:gd name="connsiteX4" fmla="*/ 8101 w 10000"/>
                  <a:gd name="connsiteY4" fmla="*/ 3883 h 9821"/>
                  <a:gd name="connsiteX5" fmla="*/ 7613 w 10000"/>
                  <a:gd name="connsiteY5" fmla="*/ 4451 h 9821"/>
                  <a:gd name="connsiteX6" fmla="*/ 7613 w 10000"/>
                  <a:gd name="connsiteY6" fmla="*/ 5001 h 9821"/>
                  <a:gd name="connsiteX7" fmla="*/ 8101 w 10000"/>
                  <a:gd name="connsiteY7" fmla="*/ 6119 h 9821"/>
                  <a:gd name="connsiteX8" fmla="*/ 7613 w 10000"/>
                  <a:gd name="connsiteY8" fmla="*/ 7216 h 9821"/>
                  <a:gd name="connsiteX9" fmla="*/ 6672 w 10000"/>
                  <a:gd name="connsiteY9" fmla="*/ 6666 h 9821"/>
                  <a:gd name="connsiteX10" fmla="*/ 6185 w 10000"/>
                  <a:gd name="connsiteY10" fmla="*/ 5549 h 9821"/>
                  <a:gd name="connsiteX11" fmla="*/ 5714 w 10000"/>
                  <a:gd name="connsiteY11" fmla="*/ 5549 h 9821"/>
                  <a:gd name="connsiteX12" fmla="*/ 5244 w 10000"/>
                  <a:gd name="connsiteY12" fmla="*/ 6666 h 9821"/>
                  <a:gd name="connsiteX13" fmla="*/ 4286 w 10000"/>
                  <a:gd name="connsiteY13" fmla="*/ 5549 h 9821"/>
                  <a:gd name="connsiteX14" fmla="*/ 3815 w 10000"/>
                  <a:gd name="connsiteY14" fmla="*/ 6666 h 9821"/>
                  <a:gd name="connsiteX15" fmla="*/ 3815 w 10000"/>
                  <a:gd name="connsiteY15" fmla="*/ 7785 h 9821"/>
                  <a:gd name="connsiteX16" fmla="*/ 3328 w 10000"/>
                  <a:gd name="connsiteY16" fmla="*/ 7785 h 9821"/>
                  <a:gd name="connsiteX17" fmla="*/ 3328 w 10000"/>
                  <a:gd name="connsiteY17" fmla="*/ 8334 h 9821"/>
                  <a:gd name="connsiteX18" fmla="*/ 4286 w 10000"/>
                  <a:gd name="connsiteY18" fmla="*/ 8883 h 9821"/>
                  <a:gd name="connsiteX19" fmla="*/ 3295 w 10000"/>
                  <a:gd name="connsiteY19" fmla="*/ 9821 h 9821"/>
                  <a:gd name="connsiteX20" fmla="*/ 471 w 10000"/>
                  <a:gd name="connsiteY20" fmla="*/ 8883 h 9821"/>
                  <a:gd name="connsiteX21" fmla="*/ 0 w 10000"/>
                  <a:gd name="connsiteY21" fmla="*/ 7785 h 9821"/>
                  <a:gd name="connsiteX22" fmla="*/ 0 w 10000"/>
                  <a:gd name="connsiteY22" fmla="*/ 6666 h 9821"/>
                  <a:gd name="connsiteX23" fmla="*/ 958 w 10000"/>
                  <a:gd name="connsiteY23" fmla="*/ 6119 h 9821"/>
                  <a:gd name="connsiteX24" fmla="*/ 958 w 10000"/>
                  <a:gd name="connsiteY24" fmla="*/ 5549 h 9821"/>
                  <a:gd name="connsiteX25" fmla="*/ 2387 w 10000"/>
                  <a:gd name="connsiteY25" fmla="*/ 5549 h 9821"/>
                  <a:gd name="connsiteX26" fmla="*/ 1899 w 10000"/>
                  <a:gd name="connsiteY26" fmla="*/ 5001 h 9821"/>
                  <a:gd name="connsiteX27" fmla="*/ 2387 w 10000"/>
                  <a:gd name="connsiteY27" fmla="*/ 3334 h 9821"/>
                  <a:gd name="connsiteX28" fmla="*/ 1899 w 10000"/>
                  <a:gd name="connsiteY28" fmla="*/ 2785 h 9821"/>
                  <a:gd name="connsiteX29" fmla="*/ 2387 w 10000"/>
                  <a:gd name="connsiteY29" fmla="*/ 2215 h 9821"/>
                  <a:gd name="connsiteX30" fmla="*/ 1429 w 10000"/>
                  <a:gd name="connsiteY30" fmla="*/ 1667 h 9821"/>
                  <a:gd name="connsiteX31" fmla="*/ 1429 w 10000"/>
                  <a:gd name="connsiteY31" fmla="*/ 550 h 9821"/>
                  <a:gd name="connsiteX32" fmla="*/ 1899 w 10000"/>
                  <a:gd name="connsiteY32" fmla="*/ 550 h 9821"/>
                  <a:gd name="connsiteX33" fmla="*/ 2387 w 10000"/>
                  <a:gd name="connsiteY33" fmla="*/ 550 h 9821"/>
                  <a:gd name="connsiteX34" fmla="*/ 4024 w 10000"/>
                  <a:gd name="connsiteY34" fmla="*/ 3017 h 9821"/>
                  <a:gd name="connsiteX35" fmla="*/ 4756 w 10000"/>
                  <a:gd name="connsiteY35" fmla="*/ 1667 h 9821"/>
                  <a:gd name="connsiteX36" fmla="*/ 5567 w 10000"/>
                  <a:gd name="connsiteY36" fmla="*/ 2663 h 9821"/>
                  <a:gd name="connsiteX37" fmla="*/ 5714 w 10000"/>
                  <a:gd name="connsiteY37" fmla="*/ 3334 h 9821"/>
                  <a:gd name="connsiteX38" fmla="*/ 6672 w 10000"/>
                  <a:gd name="connsiteY38" fmla="*/ 2215 h 9821"/>
                  <a:gd name="connsiteX39" fmla="*/ 6672 w 10000"/>
                  <a:gd name="connsiteY39" fmla="*/ 1667 h 9821"/>
                  <a:gd name="connsiteX40" fmla="*/ 7613 w 10000"/>
                  <a:gd name="connsiteY40" fmla="*/ 1098 h 9821"/>
                  <a:gd name="connsiteX41" fmla="*/ 7613 w 10000"/>
                  <a:gd name="connsiteY41" fmla="*/ 0 h 9821"/>
                  <a:gd name="connsiteX42" fmla="*/ 8571 w 10000"/>
                  <a:gd name="connsiteY42" fmla="*/ 0 h 9821"/>
                  <a:gd name="connsiteX43" fmla="*/ 10000 w 10000"/>
                  <a:gd name="connsiteY43" fmla="*/ 1667 h 9821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0 w 10000"/>
                  <a:gd name="connsiteY21" fmla="*/ 7927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3429 w 10000"/>
                  <a:gd name="connsiteY21" fmla="*/ 6465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9042 w 9042"/>
                  <a:gd name="connsiteY0" fmla="*/ 1697 h 10000"/>
                  <a:gd name="connsiteX1" fmla="*/ 8571 w 9042"/>
                  <a:gd name="connsiteY1" fmla="*/ 2255 h 10000"/>
                  <a:gd name="connsiteX2" fmla="*/ 8571 w 9042"/>
                  <a:gd name="connsiteY2" fmla="*/ 3395 h 10000"/>
                  <a:gd name="connsiteX3" fmla="*/ 7613 w 9042"/>
                  <a:gd name="connsiteY3" fmla="*/ 3954 h 10000"/>
                  <a:gd name="connsiteX4" fmla="*/ 7143 w 9042"/>
                  <a:gd name="connsiteY4" fmla="*/ 3954 h 10000"/>
                  <a:gd name="connsiteX5" fmla="*/ 6655 w 9042"/>
                  <a:gd name="connsiteY5" fmla="*/ 4532 h 10000"/>
                  <a:gd name="connsiteX6" fmla="*/ 6655 w 9042"/>
                  <a:gd name="connsiteY6" fmla="*/ 5092 h 10000"/>
                  <a:gd name="connsiteX7" fmla="*/ 7143 w 9042"/>
                  <a:gd name="connsiteY7" fmla="*/ 6231 h 10000"/>
                  <a:gd name="connsiteX8" fmla="*/ 6655 w 9042"/>
                  <a:gd name="connsiteY8" fmla="*/ 7348 h 10000"/>
                  <a:gd name="connsiteX9" fmla="*/ 5714 w 9042"/>
                  <a:gd name="connsiteY9" fmla="*/ 6787 h 10000"/>
                  <a:gd name="connsiteX10" fmla="*/ 5227 w 9042"/>
                  <a:gd name="connsiteY10" fmla="*/ 5650 h 10000"/>
                  <a:gd name="connsiteX11" fmla="*/ 4756 w 9042"/>
                  <a:gd name="connsiteY11" fmla="*/ 5650 h 10000"/>
                  <a:gd name="connsiteX12" fmla="*/ 4286 w 9042"/>
                  <a:gd name="connsiteY12" fmla="*/ 6787 h 10000"/>
                  <a:gd name="connsiteX13" fmla="*/ 3328 w 9042"/>
                  <a:gd name="connsiteY13" fmla="*/ 5650 h 10000"/>
                  <a:gd name="connsiteX14" fmla="*/ 2857 w 9042"/>
                  <a:gd name="connsiteY14" fmla="*/ 6787 h 10000"/>
                  <a:gd name="connsiteX15" fmla="*/ 2857 w 9042"/>
                  <a:gd name="connsiteY15" fmla="*/ 7927 h 10000"/>
                  <a:gd name="connsiteX16" fmla="*/ 2370 w 9042"/>
                  <a:gd name="connsiteY16" fmla="*/ 7927 h 10000"/>
                  <a:gd name="connsiteX17" fmla="*/ 2370 w 9042"/>
                  <a:gd name="connsiteY17" fmla="*/ 8486 h 10000"/>
                  <a:gd name="connsiteX18" fmla="*/ 3328 w 9042"/>
                  <a:gd name="connsiteY18" fmla="*/ 9045 h 10000"/>
                  <a:gd name="connsiteX19" fmla="*/ 2337 w 9042"/>
                  <a:gd name="connsiteY19" fmla="*/ 10000 h 10000"/>
                  <a:gd name="connsiteX20" fmla="*/ 1873 w 9042"/>
                  <a:gd name="connsiteY20" fmla="*/ 7368 h 10000"/>
                  <a:gd name="connsiteX21" fmla="*/ 2471 w 9042"/>
                  <a:gd name="connsiteY21" fmla="*/ 6465 h 10000"/>
                  <a:gd name="connsiteX22" fmla="*/ 0 w 9042"/>
                  <a:gd name="connsiteY22" fmla="*/ 6231 h 10000"/>
                  <a:gd name="connsiteX23" fmla="*/ 0 w 9042"/>
                  <a:gd name="connsiteY23" fmla="*/ 5650 h 10000"/>
                  <a:gd name="connsiteX24" fmla="*/ 1429 w 9042"/>
                  <a:gd name="connsiteY24" fmla="*/ 5650 h 10000"/>
                  <a:gd name="connsiteX25" fmla="*/ 941 w 9042"/>
                  <a:gd name="connsiteY25" fmla="*/ 5092 h 10000"/>
                  <a:gd name="connsiteX26" fmla="*/ 1429 w 9042"/>
                  <a:gd name="connsiteY26" fmla="*/ 3395 h 10000"/>
                  <a:gd name="connsiteX27" fmla="*/ 941 w 9042"/>
                  <a:gd name="connsiteY27" fmla="*/ 2836 h 10000"/>
                  <a:gd name="connsiteX28" fmla="*/ 1429 w 9042"/>
                  <a:gd name="connsiteY28" fmla="*/ 2255 h 10000"/>
                  <a:gd name="connsiteX29" fmla="*/ 471 w 9042"/>
                  <a:gd name="connsiteY29" fmla="*/ 1697 h 10000"/>
                  <a:gd name="connsiteX30" fmla="*/ 471 w 9042"/>
                  <a:gd name="connsiteY30" fmla="*/ 560 h 10000"/>
                  <a:gd name="connsiteX31" fmla="*/ 941 w 9042"/>
                  <a:gd name="connsiteY31" fmla="*/ 560 h 10000"/>
                  <a:gd name="connsiteX32" fmla="*/ 1429 w 9042"/>
                  <a:gd name="connsiteY32" fmla="*/ 560 h 10000"/>
                  <a:gd name="connsiteX33" fmla="*/ 3066 w 9042"/>
                  <a:gd name="connsiteY33" fmla="*/ 3072 h 10000"/>
                  <a:gd name="connsiteX34" fmla="*/ 3798 w 9042"/>
                  <a:gd name="connsiteY34" fmla="*/ 1697 h 10000"/>
                  <a:gd name="connsiteX35" fmla="*/ 4609 w 9042"/>
                  <a:gd name="connsiteY35" fmla="*/ 2712 h 10000"/>
                  <a:gd name="connsiteX36" fmla="*/ 4756 w 9042"/>
                  <a:gd name="connsiteY36" fmla="*/ 3395 h 10000"/>
                  <a:gd name="connsiteX37" fmla="*/ 5714 w 9042"/>
                  <a:gd name="connsiteY37" fmla="*/ 2255 h 10000"/>
                  <a:gd name="connsiteX38" fmla="*/ 5714 w 9042"/>
                  <a:gd name="connsiteY38" fmla="*/ 1697 h 10000"/>
                  <a:gd name="connsiteX39" fmla="*/ 6655 w 9042"/>
                  <a:gd name="connsiteY39" fmla="*/ 1118 h 10000"/>
                  <a:gd name="connsiteX40" fmla="*/ 6655 w 9042"/>
                  <a:gd name="connsiteY40" fmla="*/ 0 h 10000"/>
                  <a:gd name="connsiteX41" fmla="*/ 7613 w 9042"/>
                  <a:gd name="connsiteY41" fmla="*/ 0 h 10000"/>
                  <a:gd name="connsiteX42" fmla="*/ 9042 w 9042"/>
                  <a:gd name="connsiteY42" fmla="*/ 1697 h 10000"/>
                  <a:gd name="connsiteX0" fmla="*/ 10000 w 10000"/>
                  <a:gd name="connsiteY0" fmla="*/ 1697 h 10000"/>
                  <a:gd name="connsiteX1" fmla="*/ 9479 w 10000"/>
                  <a:gd name="connsiteY1" fmla="*/ 2255 h 10000"/>
                  <a:gd name="connsiteX2" fmla="*/ 9479 w 10000"/>
                  <a:gd name="connsiteY2" fmla="*/ 3395 h 10000"/>
                  <a:gd name="connsiteX3" fmla="*/ 8420 w 10000"/>
                  <a:gd name="connsiteY3" fmla="*/ 3954 h 10000"/>
                  <a:gd name="connsiteX4" fmla="*/ 7900 w 10000"/>
                  <a:gd name="connsiteY4" fmla="*/ 3954 h 10000"/>
                  <a:gd name="connsiteX5" fmla="*/ 7360 w 10000"/>
                  <a:gd name="connsiteY5" fmla="*/ 4532 h 10000"/>
                  <a:gd name="connsiteX6" fmla="*/ 7360 w 10000"/>
                  <a:gd name="connsiteY6" fmla="*/ 5092 h 10000"/>
                  <a:gd name="connsiteX7" fmla="*/ 7900 w 10000"/>
                  <a:gd name="connsiteY7" fmla="*/ 6231 h 10000"/>
                  <a:gd name="connsiteX8" fmla="*/ 7360 w 10000"/>
                  <a:gd name="connsiteY8" fmla="*/ 7348 h 10000"/>
                  <a:gd name="connsiteX9" fmla="*/ 6319 w 10000"/>
                  <a:gd name="connsiteY9" fmla="*/ 6787 h 10000"/>
                  <a:gd name="connsiteX10" fmla="*/ 5781 w 10000"/>
                  <a:gd name="connsiteY10" fmla="*/ 5650 h 10000"/>
                  <a:gd name="connsiteX11" fmla="*/ 5260 w 10000"/>
                  <a:gd name="connsiteY11" fmla="*/ 5650 h 10000"/>
                  <a:gd name="connsiteX12" fmla="*/ 4740 w 10000"/>
                  <a:gd name="connsiteY12" fmla="*/ 6787 h 10000"/>
                  <a:gd name="connsiteX13" fmla="*/ 3681 w 10000"/>
                  <a:gd name="connsiteY13" fmla="*/ 5650 h 10000"/>
                  <a:gd name="connsiteX14" fmla="*/ 3160 w 10000"/>
                  <a:gd name="connsiteY14" fmla="*/ 6787 h 10000"/>
                  <a:gd name="connsiteX15" fmla="*/ 3160 w 10000"/>
                  <a:gd name="connsiteY15" fmla="*/ 7927 h 10000"/>
                  <a:gd name="connsiteX16" fmla="*/ 2621 w 10000"/>
                  <a:gd name="connsiteY16" fmla="*/ 7927 h 10000"/>
                  <a:gd name="connsiteX17" fmla="*/ 2621 w 10000"/>
                  <a:gd name="connsiteY17" fmla="*/ 8486 h 10000"/>
                  <a:gd name="connsiteX18" fmla="*/ 3681 w 10000"/>
                  <a:gd name="connsiteY18" fmla="*/ 9045 h 10000"/>
                  <a:gd name="connsiteX19" fmla="*/ 2585 w 10000"/>
                  <a:gd name="connsiteY19" fmla="*/ 10000 h 10000"/>
                  <a:gd name="connsiteX20" fmla="*/ 2071 w 10000"/>
                  <a:gd name="connsiteY20" fmla="*/ 7368 h 10000"/>
                  <a:gd name="connsiteX21" fmla="*/ 2733 w 10000"/>
                  <a:gd name="connsiteY21" fmla="*/ 6465 h 10000"/>
                  <a:gd name="connsiteX22" fmla="*/ 0 w 10000"/>
                  <a:gd name="connsiteY22" fmla="*/ 5650 h 10000"/>
                  <a:gd name="connsiteX23" fmla="*/ 1580 w 10000"/>
                  <a:gd name="connsiteY23" fmla="*/ 5650 h 10000"/>
                  <a:gd name="connsiteX24" fmla="*/ 1041 w 10000"/>
                  <a:gd name="connsiteY24" fmla="*/ 5092 h 10000"/>
                  <a:gd name="connsiteX25" fmla="*/ 1580 w 10000"/>
                  <a:gd name="connsiteY25" fmla="*/ 3395 h 10000"/>
                  <a:gd name="connsiteX26" fmla="*/ 1041 w 10000"/>
                  <a:gd name="connsiteY26" fmla="*/ 2836 h 10000"/>
                  <a:gd name="connsiteX27" fmla="*/ 1580 w 10000"/>
                  <a:gd name="connsiteY27" fmla="*/ 2255 h 10000"/>
                  <a:gd name="connsiteX28" fmla="*/ 521 w 10000"/>
                  <a:gd name="connsiteY28" fmla="*/ 1697 h 10000"/>
                  <a:gd name="connsiteX29" fmla="*/ 521 w 10000"/>
                  <a:gd name="connsiteY29" fmla="*/ 560 h 10000"/>
                  <a:gd name="connsiteX30" fmla="*/ 1041 w 10000"/>
                  <a:gd name="connsiteY30" fmla="*/ 560 h 10000"/>
                  <a:gd name="connsiteX31" fmla="*/ 1580 w 10000"/>
                  <a:gd name="connsiteY31" fmla="*/ 560 h 10000"/>
                  <a:gd name="connsiteX32" fmla="*/ 3391 w 10000"/>
                  <a:gd name="connsiteY32" fmla="*/ 3072 h 10000"/>
                  <a:gd name="connsiteX33" fmla="*/ 4200 w 10000"/>
                  <a:gd name="connsiteY33" fmla="*/ 1697 h 10000"/>
                  <a:gd name="connsiteX34" fmla="*/ 5097 w 10000"/>
                  <a:gd name="connsiteY34" fmla="*/ 2712 h 10000"/>
                  <a:gd name="connsiteX35" fmla="*/ 5260 w 10000"/>
                  <a:gd name="connsiteY35" fmla="*/ 3395 h 10000"/>
                  <a:gd name="connsiteX36" fmla="*/ 6319 w 10000"/>
                  <a:gd name="connsiteY36" fmla="*/ 2255 h 10000"/>
                  <a:gd name="connsiteX37" fmla="*/ 6319 w 10000"/>
                  <a:gd name="connsiteY37" fmla="*/ 1697 h 10000"/>
                  <a:gd name="connsiteX38" fmla="*/ 7360 w 10000"/>
                  <a:gd name="connsiteY38" fmla="*/ 1118 h 10000"/>
                  <a:gd name="connsiteX39" fmla="*/ 7360 w 10000"/>
                  <a:gd name="connsiteY39" fmla="*/ 0 h 10000"/>
                  <a:gd name="connsiteX40" fmla="*/ 8420 w 10000"/>
                  <a:gd name="connsiteY40" fmla="*/ 0 h 10000"/>
                  <a:gd name="connsiteX41" fmla="*/ 10000 w 10000"/>
                  <a:gd name="connsiteY41" fmla="*/ 1697 h 10000"/>
                  <a:gd name="connsiteX0" fmla="*/ 9479 w 9479"/>
                  <a:gd name="connsiteY0" fmla="*/ 1697 h 10000"/>
                  <a:gd name="connsiteX1" fmla="*/ 8958 w 9479"/>
                  <a:gd name="connsiteY1" fmla="*/ 2255 h 10000"/>
                  <a:gd name="connsiteX2" fmla="*/ 8958 w 9479"/>
                  <a:gd name="connsiteY2" fmla="*/ 3395 h 10000"/>
                  <a:gd name="connsiteX3" fmla="*/ 7899 w 9479"/>
                  <a:gd name="connsiteY3" fmla="*/ 3954 h 10000"/>
                  <a:gd name="connsiteX4" fmla="*/ 7379 w 9479"/>
                  <a:gd name="connsiteY4" fmla="*/ 3954 h 10000"/>
                  <a:gd name="connsiteX5" fmla="*/ 6839 w 9479"/>
                  <a:gd name="connsiteY5" fmla="*/ 4532 h 10000"/>
                  <a:gd name="connsiteX6" fmla="*/ 6839 w 9479"/>
                  <a:gd name="connsiteY6" fmla="*/ 5092 h 10000"/>
                  <a:gd name="connsiteX7" fmla="*/ 7379 w 9479"/>
                  <a:gd name="connsiteY7" fmla="*/ 6231 h 10000"/>
                  <a:gd name="connsiteX8" fmla="*/ 6839 w 9479"/>
                  <a:gd name="connsiteY8" fmla="*/ 7348 h 10000"/>
                  <a:gd name="connsiteX9" fmla="*/ 5798 w 9479"/>
                  <a:gd name="connsiteY9" fmla="*/ 6787 h 10000"/>
                  <a:gd name="connsiteX10" fmla="*/ 5260 w 9479"/>
                  <a:gd name="connsiteY10" fmla="*/ 5650 h 10000"/>
                  <a:gd name="connsiteX11" fmla="*/ 4739 w 9479"/>
                  <a:gd name="connsiteY11" fmla="*/ 5650 h 10000"/>
                  <a:gd name="connsiteX12" fmla="*/ 4219 w 9479"/>
                  <a:gd name="connsiteY12" fmla="*/ 6787 h 10000"/>
                  <a:gd name="connsiteX13" fmla="*/ 3160 w 9479"/>
                  <a:gd name="connsiteY13" fmla="*/ 5650 h 10000"/>
                  <a:gd name="connsiteX14" fmla="*/ 2639 w 9479"/>
                  <a:gd name="connsiteY14" fmla="*/ 6787 h 10000"/>
                  <a:gd name="connsiteX15" fmla="*/ 2639 w 9479"/>
                  <a:gd name="connsiteY15" fmla="*/ 7927 h 10000"/>
                  <a:gd name="connsiteX16" fmla="*/ 2100 w 9479"/>
                  <a:gd name="connsiteY16" fmla="*/ 7927 h 10000"/>
                  <a:gd name="connsiteX17" fmla="*/ 2100 w 9479"/>
                  <a:gd name="connsiteY17" fmla="*/ 8486 h 10000"/>
                  <a:gd name="connsiteX18" fmla="*/ 3160 w 9479"/>
                  <a:gd name="connsiteY18" fmla="*/ 9045 h 10000"/>
                  <a:gd name="connsiteX19" fmla="*/ 2064 w 9479"/>
                  <a:gd name="connsiteY19" fmla="*/ 10000 h 10000"/>
                  <a:gd name="connsiteX20" fmla="*/ 1550 w 9479"/>
                  <a:gd name="connsiteY20" fmla="*/ 7368 h 10000"/>
                  <a:gd name="connsiteX21" fmla="*/ 2212 w 9479"/>
                  <a:gd name="connsiteY21" fmla="*/ 6465 h 10000"/>
                  <a:gd name="connsiteX22" fmla="*/ 1059 w 9479"/>
                  <a:gd name="connsiteY22" fmla="*/ 5650 h 10000"/>
                  <a:gd name="connsiteX23" fmla="*/ 520 w 9479"/>
                  <a:gd name="connsiteY23" fmla="*/ 5092 h 10000"/>
                  <a:gd name="connsiteX24" fmla="*/ 1059 w 9479"/>
                  <a:gd name="connsiteY24" fmla="*/ 3395 h 10000"/>
                  <a:gd name="connsiteX25" fmla="*/ 520 w 9479"/>
                  <a:gd name="connsiteY25" fmla="*/ 2836 h 10000"/>
                  <a:gd name="connsiteX26" fmla="*/ 1059 w 9479"/>
                  <a:gd name="connsiteY26" fmla="*/ 2255 h 10000"/>
                  <a:gd name="connsiteX27" fmla="*/ 0 w 9479"/>
                  <a:gd name="connsiteY27" fmla="*/ 1697 h 10000"/>
                  <a:gd name="connsiteX28" fmla="*/ 0 w 9479"/>
                  <a:gd name="connsiteY28" fmla="*/ 560 h 10000"/>
                  <a:gd name="connsiteX29" fmla="*/ 520 w 9479"/>
                  <a:gd name="connsiteY29" fmla="*/ 560 h 10000"/>
                  <a:gd name="connsiteX30" fmla="*/ 1059 w 9479"/>
                  <a:gd name="connsiteY30" fmla="*/ 560 h 10000"/>
                  <a:gd name="connsiteX31" fmla="*/ 2870 w 9479"/>
                  <a:gd name="connsiteY31" fmla="*/ 3072 h 10000"/>
                  <a:gd name="connsiteX32" fmla="*/ 3679 w 9479"/>
                  <a:gd name="connsiteY32" fmla="*/ 1697 h 10000"/>
                  <a:gd name="connsiteX33" fmla="*/ 4576 w 9479"/>
                  <a:gd name="connsiteY33" fmla="*/ 2712 h 10000"/>
                  <a:gd name="connsiteX34" fmla="*/ 4739 w 9479"/>
                  <a:gd name="connsiteY34" fmla="*/ 3395 h 10000"/>
                  <a:gd name="connsiteX35" fmla="*/ 5798 w 9479"/>
                  <a:gd name="connsiteY35" fmla="*/ 2255 h 10000"/>
                  <a:gd name="connsiteX36" fmla="*/ 5798 w 9479"/>
                  <a:gd name="connsiteY36" fmla="*/ 1697 h 10000"/>
                  <a:gd name="connsiteX37" fmla="*/ 6839 w 9479"/>
                  <a:gd name="connsiteY37" fmla="*/ 1118 h 10000"/>
                  <a:gd name="connsiteX38" fmla="*/ 6839 w 9479"/>
                  <a:gd name="connsiteY38" fmla="*/ 0 h 10000"/>
                  <a:gd name="connsiteX39" fmla="*/ 7899 w 9479"/>
                  <a:gd name="connsiteY39" fmla="*/ 0 h 10000"/>
                  <a:gd name="connsiteX40" fmla="*/ 9479 w 9479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549 w 10000"/>
                  <a:gd name="connsiteY29" fmla="*/ 560 h 10000"/>
                  <a:gd name="connsiteX30" fmla="*/ 1117 w 10000"/>
                  <a:gd name="connsiteY30" fmla="*/ 560 h 10000"/>
                  <a:gd name="connsiteX31" fmla="*/ 3028 w 10000"/>
                  <a:gd name="connsiteY31" fmla="*/ 3072 h 10000"/>
                  <a:gd name="connsiteX32" fmla="*/ 3881 w 10000"/>
                  <a:gd name="connsiteY32" fmla="*/ 1697 h 10000"/>
                  <a:gd name="connsiteX33" fmla="*/ 4828 w 10000"/>
                  <a:gd name="connsiteY33" fmla="*/ 2712 h 10000"/>
                  <a:gd name="connsiteX34" fmla="*/ 4999 w 10000"/>
                  <a:gd name="connsiteY34" fmla="*/ 3395 h 10000"/>
                  <a:gd name="connsiteX35" fmla="*/ 6117 w 10000"/>
                  <a:gd name="connsiteY35" fmla="*/ 2255 h 10000"/>
                  <a:gd name="connsiteX36" fmla="*/ 6117 w 10000"/>
                  <a:gd name="connsiteY36" fmla="*/ 1697 h 10000"/>
                  <a:gd name="connsiteX37" fmla="*/ 7215 w 10000"/>
                  <a:gd name="connsiteY37" fmla="*/ 1118 h 10000"/>
                  <a:gd name="connsiteX38" fmla="*/ 7215 w 10000"/>
                  <a:gd name="connsiteY38" fmla="*/ 0 h 10000"/>
                  <a:gd name="connsiteX39" fmla="*/ 8333 w 10000"/>
                  <a:gd name="connsiteY39" fmla="*/ 0 h 10000"/>
                  <a:gd name="connsiteX40" fmla="*/ 10000 w 10000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1117 w 10000"/>
                  <a:gd name="connsiteY29" fmla="*/ 560 h 10000"/>
                  <a:gd name="connsiteX30" fmla="*/ 3028 w 10000"/>
                  <a:gd name="connsiteY30" fmla="*/ 3072 h 10000"/>
                  <a:gd name="connsiteX31" fmla="*/ 3881 w 10000"/>
                  <a:gd name="connsiteY31" fmla="*/ 1697 h 10000"/>
                  <a:gd name="connsiteX32" fmla="*/ 4828 w 10000"/>
                  <a:gd name="connsiteY32" fmla="*/ 2712 h 10000"/>
                  <a:gd name="connsiteX33" fmla="*/ 4999 w 10000"/>
                  <a:gd name="connsiteY33" fmla="*/ 3395 h 10000"/>
                  <a:gd name="connsiteX34" fmla="*/ 6117 w 10000"/>
                  <a:gd name="connsiteY34" fmla="*/ 2255 h 10000"/>
                  <a:gd name="connsiteX35" fmla="*/ 6117 w 10000"/>
                  <a:gd name="connsiteY35" fmla="*/ 1697 h 10000"/>
                  <a:gd name="connsiteX36" fmla="*/ 7215 w 10000"/>
                  <a:gd name="connsiteY36" fmla="*/ 1118 h 10000"/>
                  <a:gd name="connsiteX37" fmla="*/ 7215 w 10000"/>
                  <a:gd name="connsiteY37" fmla="*/ 0 h 10000"/>
                  <a:gd name="connsiteX38" fmla="*/ 8333 w 10000"/>
                  <a:gd name="connsiteY38" fmla="*/ 0 h 10000"/>
                  <a:gd name="connsiteX39" fmla="*/ 10000 w 10000"/>
                  <a:gd name="connsiteY39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3028 w 10000"/>
                  <a:gd name="connsiteY29" fmla="*/ 3072 h 10000"/>
                  <a:gd name="connsiteX30" fmla="*/ 3881 w 10000"/>
                  <a:gd name="connsiteY30" fmla="*/ 1697 h 10000"/>
                  <a:gd name="connsiteX31" fmla="*/ 4828 w 10000"/>
                  <a:gd name="connsiteY31" fmla="*/ 2712 h 10000"/>
                  <a:gd name="connsiteX32" fmla="*/ 4999 w 10000"/>
                  <a:gd name="connsiteY32" fmla="*/ 3395 h 10000"/>
                  <a:gd name="connsiteX33" fmla="*/ 6117 w 10000"/>
                  <a:gd name="connsiteY33" fmla="*/ 2255 h 10000"/>
                  <a:gd name="connsiteX34" fmla="*/ 6117 w 10000"/>
                  <a:gd name="connsiteY34" fmla="*/ 1697 h 10000"/>
                  <a:gd name="connsiteX35" fmla="*/ 7215 w 10000"/>
                  <a:gd name="connsiteY35" fmla="*/ 1118 h 10000"/>
                  <a:gd name="connsiteX36" fmla="*/ 7215 w 10000"/>
                  <a:gd name="connsiteY36" fmla="*/ 0 h 10000"/>
                  <a:gd name="connsiteX37" fmla="*/ 8333 w 10000"/>
                  <a:gd name="connsiteY37" fmla="*/ 0 h 10000"/>
                  <a:gd name="connsiteX38" fmla="*/ 10000 w 10000"/>
                  <a:gd name="connsiteY38" fmla="*/ 1697 h 10000"/>
                  <a:gd name="connsiteX0" fmla="*/ 9451 w 9451"/>
                  <a:gd name="connsiteY0" fmla="*/ 1697 h 10000"/>
                  <a:gd name="connsiteX1" fmla="*/ 8901 w 9451"/>
                  <a:gd name="connsiteY1" fmla="*/ 2255 h 10000"/>
                  <a:gd name="connsiteX2" fmla="*/ 8901 w 9451"/>
                  <a:gd name="connsiteY2" fmla="*/ 3395 h 10000"/>
                  <a:gd name="connsiteX3" fmla="*/ 7784 w 9451"/>
                  <a:gd name="connsiteY3" fmla="*/ 3954 h 10000"/>
                  <a:gd name="connsiteX4" fmla="*/ 7236 w 9451"/>
                  <a:gd name="connsiteY4" fmla="*/ 3954 h 10000"/>
                  <a:gd name="connsiteX5" fmla="*/ 6666 w 9451"/>
                  <a:gd name="connsiteY5" fmla="*/ 4532 h 10000"/>
                  <a:gd name="connsiteX6" fmla="*/ 6666 w 9451"/>
                  <a:gd name="connsiteY6" fmla="*/ 5092 h 10000"/>
                  <a:gd name="connsiteX7" fmla="*/ 7236 w 9451"/>
                  <a:gd name="connsiteY7" fmla="*/ 6231 h 10000"/>
                  <a:gd name="connsiteX8" fmla="*/ 6666 w 9451"/>
                  <a:gd name="connsiteY8" fmla="*/ 7348 h 10000"/>
                  <a:gd name="connsiteX9" fmla="*/ 5568 w 9451"/>
                  <a:gd name="connsiteY9" fmla="*/ 6787 h 10000"/>
                  <a:gd name="connsiteX10" fmla="*/ 5000 w 9451"/>
                  <a:gd name="connsiteY10" fmla="*/ 5650 h 10000"/>
                  <a:gd name="connsiteX11" fmla="*/ 4450 w 9451"/>
                  <a:gd name="connsiteY11" fmla="*/ 5650 h 10000"/>
                  <a:gd name="connsiteX12" fmla="*/ 3902 w 9451"/>
                  <a:gd name="connsiteY12" fmla="*/ 6787 h 10000"/>
                  <a:gd name="connsiteX13" fmla="*/ 2785 w 9451"/>
                  <a:gd name="connsiteY13" fmla="*/ 5650 h 10000"/>
                  <a:gd name="connsiteX14" fmla="*/ 2235 w 9451"/>
                  <a:gd name="connsiteY14" fmla="*/ 6787 h 10000"/>
                  <a:gd name="connsiteX15" fmla="*/ 2235 w 9451"/>
                  <a:gd name="connsiteY15" fmla="*/ 7927 h 10000"/>
                  <a:gd name="connsiteX16" fmla="*/ 1666 w 9451"/>
                  <a:gd name="connsiteY16" fmla="*/ 7927 h 10000"/>
                  <a:gd name="connsiteX17" fmla="*/ 1666 w 9451"/>
                  <a:gd name="connsiteY17" fmla="*/ 8486 h 10000"/>
                  <a:gd name="connsiteX18" fmla="*/ 2785 w 9451"/>
                  <a:gd name="connsiteY18" fmla="*/ 9045 h 10000"/>
                  <a:gd name="connsiteX19" fmla="*/ 1628 w 9451"/>
                  <a:gd name="connsiteY19" fmla="*/ 10000 h 10000"/>
                  <a:gd name="connsiteX20" fmla="*/ 1086 w 9451"/>
                  <a:gd name="connsiteY20" fmla="*/ 7368 h 10000"/>
                  <a:gd name="connsiteX21" fmla="*/ 1785 w 9451"/>
                  <a:gd name="connsiteY21" fmla="*/ 6465 h 10000"/>
                  <a:gd name="connsiteX22" fmla="*/ 1302 w 9451"/>
                  <a:gd name="connsiteY22" fmla="*/ 5229 h 10000"/>
                  <a:gd name="connsiteX23" fmla="*/ 2168 w 9451"/>
                  <a:gd name="connsiteY23" fmla="*/ 4620 h 10000"/>
                  <a:gd name="connsiteX24" fmla="*/ 1906 w 9451"/>
                  <a:gd name="connsiteY24" fmla="*/ 3607 h 10000"/>
                  <a:gd name="connsiteX25" fmla="*/ 568 w 9451"/>
                  <a:gd name="connsiteY25" fmla="*/ 3395 h 10000"/>
                  <a:gd name="connsiteX26" fmla="*/ 0 w 9451"/>
                  <a:gd name="connsiteY26" fmla="*/ 2836 h 10000"/>
                  <a:gd name="connsiteX27" fmla="*/ 568 w 9451"/>
                  <a:gd name="connsiteY27" fmla="*/ 2255 h 10000"/>
                  <a:gd name="connsiteX28" fmla="*/ 2479 w 9451"/>
                  <a:gd name="connsiteY28" fmla="*/ 3072 h 10000"/>
                  <a:gd name="connsiteX29" fmla="*/ 3332 w 9451"/>
                  <a:gd name="connsiteY29" fmla="*/ 1697 h 10000"/>
                  <a:gd name="connsiteX30" fmla="*/ 4279 w 9451"/>
                  <a:gd name="connsiteY30" fmla="*/ 2712 h 10000"/>
                  <a:gd name="connsiteX31" fmla="*/ 4450 w 9451"/>
                  <a:gd name="connsiteY31" fmla="*/ 3395 h 10000"/>
                  <a:gd name="connsiteX32" fmla="*/ 5568 w 9451"/>
                  <a:gd name="connsiteY32" fmla="*/ 2255 h 10000"/>
                  <a:gd name="connsiteX33" fmla="*/ 5568 w 9451"/>
                  <a:gd name="connsiteY33" fmla="*/ 1697 h 10000"/>
                  <a:gd name="connsiteX34" fmla="*/ 6666 w 9451"/>
                  <a:gd name="connsiteY34" fmla="*/ 1118 h 10000"/>
                  <a:gd name="connsiteX35" fmla="*/ 6666 w 9451"/>
                  <a:gd name="connsiteY35" fmla="*/ 0 h 10000"/>
                  <a:gd name="connsiteX36" fmla="*/ 7784 w 9451"/>
                  <a:gd name="connsiteY36" fmla="*/ 0 h 10000"/>
                  <a:gd name="connsiteX37" fmla="*/ 9451 w 9451"/>
                  <a:gd name="connsiteY37" fmla="*/ 1697 h 10000"/>
                  <a:gd name="connsiteX0" fmla="*/ 10000 w 10000"/>
                  <a:gd name="connsiteY0" fmla="*/ 1697 h 10000"/>
                  <a:gd name="connsiteX1" fmla="*/ 9418 w 10000"/>
                  <a:gd name="connsiteY1" fmla="*/ 2255 h 10000"/>
                  <a:gd name="connsiteX2" fmla="*/ 9418 w 10000"/>
                  <a:gd name="connsiteY2" fmla="*/ 3395 h 10000"/>
                  <a:gd name="connsiteX3" fmla="*/ 8236 w 10000"/>
                  <a:gd name="connsiteY3" fmla="*/ 3954 h 10000"/>
                  <a:gd name="connsiteX4" fmla="*/ 7656 w 10000"/>
                  <a:gd name="connsiteY4" fmla="*/ 3954 h 10000"/>
                  <a:gd name="connsiteX5" fmla="*/ 7053 w 10000"/>
                  <a:gd name="connsiteY5" fmla="*/ 4532 h 10000"/>
                  <a:gd name="connsiteX6" fmla="*/ 7053 w 10000"/>
                  <a:gd name="connsiteY6" fmla="*/ 5092 h 10000"/>
                  <a:gd name="connsiteX7" fmla="*/ 7656 w 10000"/>
                  <a:gd name="connsiteY7" fmla="*/ 6231 h 10000"/>
                  <a:gd name="connsiteX8" fmla="*/ 7053 w 10000"/>
                  <a:gd name="connsiteY8" fmla="*/ 7348 h 10000"/>
                  <a:gd name="connsiteX9" fmla="*/ 5891 w 10000"/>
                  <a:gd name="connsiteY9" fmla="*/ 6787 h 10000"/>
                  <a:gd name="connsiteX10" fmla="*/ 5290 w 10000"/>
                  <a:gd name="connsiteY10" fmla="*/ 5650 h 10000"/>
                  <a:gd name="connsiteX11" fmla="*/ 4708 w 10000"/>
                  <a:gd name="connsiteY11" fmla="*/ 5650 h 10000"/>
                  <a:gd name="connsiteX12" fmla="*/ 4129 w 10000"/>
                  <a:gd name="connsiteY12" fmla="*/ 6787 h 10000"/>
                  <a:gd name="connsiteX13" fmla="*/ 2947 w 10000"/>
                  <a:gd name="connsiteY13" fmla="*/ 5650 h 10000"/>
                  <a:gd name="connsiteX14" fmla="*/ 2365 w 10000"/>
                  <a:gd name="connsiteY14" fmla="*/ 6787 h 10000"/>
                  <a:gd name="connsiteX15" fmla="*/ 2365 w 10000"/>
                  <a:gd name="connsiteY15" fmla="*/ 7927 h 10000"/>
                  <a:gd name="connsiteX16" fmla="*/ 1763 w 10000"/>
                  <a:gd name="connsiteY16" fmla="*/ 7927 h 10000"/>
                  <a:gd name="connsiteX17" fmla="*/ 1763 w 10000"/>
                  <a:gd name="connsiteY17" fmla="*/ 8486 h 10000"/>
                  <a:gd name="connsiteX18" fmla="*/ 2947 w 10000"/>
                  <a:gd name="connsiteY18" fmla="*/ 9045 h 10000"/>
                  <a:gd name="connsiteX19" fmla="*/ 1723 w 10000"/>
                  <a:gd name="connsiteY19" fmla="*/ 10000 h 10000"/>
                  <a:gd name="connsiteX20" fmla="*/ 1149 w 10000"/>
                  <a:gd name="connsiteY20" fmla="*/ 7368 h 10000"/>
                  <a:gd name="connsiteX21" fmla="*/ 1889 w 10000"/>
                  <a:gd name="connsiteY21" fmla="*/ 6465 h 10000"/>
                  <a:gd name="connsiteX22" fmla="*/ 1378 w 10000"/>
                  <a:gd name="connsiteY22" fmla="*/ 5229 h 10000"/>
                  <a:gd name="connsiteX23" fmla="*/ 2294 w 10000"/>
                  <a:gd name="connsiteY23" fmla="*/ 4620 h 10000"/>
                  <a:gd name="connsiteX24" fmla="*/ 2017 w 10000"/>
                  <a:gd name="connsiteY24" fmla="*/ 3607 h 10000"/>
                  <a:gd name="connsiteX25" fmla="*/ 601 w 10000"/>
                  <a:gd name="connsiteY25" fmla="*/ 3395 h 10000"/>
                  <a:gd name="connsiteX26" fmla="*/ 0 w 10000"/>
                  <a:gd name="connsiteY26" fmla="*/ 2836 h 10000"/>
                  <a:gd name="connsiteX27" fmla="*/ 2623 w 10000"/>
                  <a:gd name="connsiteY27" fmla="*/ 3072 h 10000"/>
                  <a:gd name="connsiteX28" fmla="*/ 3526 w 10000"/>
                  <a:gd name="connsiteY28" fmla="*/ 1697 h 10000"/>
                  <a:gd name="connsiteX29" fmla="*/ 4528 w 10000"/>
                  <a:gd name="connsiteY29" fmla="*/ 2712 h 10000"/>
                  <a:gd name="connsiteX30" fmla="*/ 4708 w 10000"/>
                  <a:gd name="connsiteY30" fmla="*/ 3395 h 10000"/>
                  <a:gd name="connsiteX31" fmla="*/ 5891 w 10000"/>
                  <a:gd name="connsiteY31" fmla="*/ 2255 h 10000"/>
                  <a:gd name="connsiteX32" fmla="*/ 5891 w 10000"/>
                  <a:gd name="connsiteY32" fmla="*/ 1697 h 10000"/>
                  <a:gd name="connsiteX33" fmla="*/ 7053 w 10000"/>
                  <a:gd name="connsiteY33" fmla="*/ 1118 h 10000"/>
                  <a:gd name="connsiteX34" fmla="*/ 7053 w 10000"/>
                  <a:gd name="connsiteY34" fmla="*/ 0 h 10000"/>
                  <a:gd name="connsiteX35" fmla="*/ 8236 w 10000"/>
                  <a:gd name="connsiteY35" fmla="*/ 0 h 10000"/>
                  <a:gd name="connsiteX36" fmla="*/ 10000 w 10000"/>
                  <a:gd name="connsiteY36" fmla="*/ 1697 h 10000"/>
                  <a:gd name="connsiteX0" fmla="*/ 9399 w 9399"/>
                  <a:gd name="connsiteY0" fmla="*/ 1697 h 10000"/>
                  <a:gd name="connsiteX1" fmla="*/ 8817 w 9399"/>
                  <a:gd name="connsiteY1" fmla="*/ 2255 h 10000"/>
                  <a:gd name="connsiteX2" fmla="*/ 8817 w 9399"/>
                  <a:gd name="connsiteY2" fmla="*/ 3395 h 10000"/>
                  <a:gd name="connsiteX3" fmla="*/ 7635 w 9399"/>
                  <a:gd name="connsiteY3" fmla="*/ 3954 h 10000"/>
                  <a:gd name="connsiteX4" fmla="*/ 7055 w 9399"/>
                  <a:gd name="connsiteY4" fmla="*/ 3954 h 10000"/>
                  <a:gd name="connsiteX5" fmla="*/ 6452 w 9399"/>
                  <a:gd name="connsiteY5" fmla="*/ 4532 h 10000"/>
                  <a:gd name="connsiteX6" fmla="*/ 6452 w 9399"/>
                  <a:gd name="connsiteY6" fmla="*/ 5092 h 10000"/>
                  <a:gd name="connsiteX7" fmla="*/ 7055 w 9399"/>
                  <a:gd name="connsiteY7" fmla="*/ 6231 h 10000"/>
                  <a:gd name="connsiteX8" fmla="*/ 6452 w 9399"/>
                  <a:gd name="connsiteY8" fmla="*/ 7348 h 10000"/>
                  <a:gd name="connsiteX9" fmla="*/ 5290 w 9399"/>
                  <a:gd name="connsiteY9" fmla="*/ 6787 h 10000"/>
                  <a:gd name="connsiteX10" fmla="*/ 4689 w 9399"/>
                  <a:gd name="connsiteY10" fmla="*/ 5650 h 10000"/>
                  <a:gd name="connsiteX11" fmla="*/ 4107 w 9399"/>
                  <a:gd name="connsiteY11" fmla="*/ 5650 h 10000"/>
                  <a:gd name="connsiteX12" fmla="*/ 3528 w 9399"/>
                  <a:gd name="connsiteY12" fmla="*/ 6787 h 10000"/>
                  <a:gd name="connsiteX13" fmla="*/ 2346 w 9399"/>
                  <a:gd name="connsiteY13" fmla="*/ 5650 h 10000"/>
                  <a:gd name="connsiteX14" fmla="*/ 1764 w 9399"/>
                  <a:gd name="connsiteY14" fmla="*/ 6787 h 10000"/>
                  <a:gd name="connsiteX15" fmla="*/ 1764 w 9399"/>
                  <a:gd name="connsiteY15" fmla="*/ 7927 h 10000"/>
                  <a:gd name="connsiteX16" fmla="*/ 1162 w 9399"/>
                  <a:gd name="connsiteY16" fmla="*/ 7927 h 10000"/>
                  <a:gd name="connsiteX17" fmla="*/ 1162 w 9399"/>
                  <a:gd name="connsiteY17" fmla="*/ 8486 h 10000"/>
                  <a:gd name="connsiteX18" fmla="*/ 2346 w 9399"/>
                  <a:gd name="connsiteY18" fmla="*/ 9045 h 10000"/>
                  <a:gd name="connsiteX19" fmla="*/ 1122 w 9399"/>
                  <a:gd name="connsiteY19" fmla="*/ 10000 h 10000"/>
                  <a:gd name="connsiteX20" fmla="*/ 548 w 9399"/>
                  <a:gd name="connsiteY20" fmla="*/ 7368 h 10000"/>
                  <a:gd name="connsiteX21" fmla="*/ 1288 w 9399"/>
                  <a:gd name="connsiteY21" fmla="*/ 6465 h 10000"/>
                  <a:gd name="connsiteX22" fmla="*/ 777 w 9399"/>
                  <a:gd name="connsiteY22" fmla="*/ 5229 h 10000"/>
                  <a:gd name="connsiteX23" fmla="*/ 1693 w 9399"/>
                  <a:gd name="connsiteY23" fmla="*/ 4620 h 10000"/>
                  <a:gd name="connsiteX24" fmla="*/ 1416 w 9399"/>
                  <a:gd name="connsiteY24" fmla="*/ 3607 h 10000"/>
                  <a:gd name="connsiteX25" fmla="*/ 0 w 9399"/>
                  <a:gd name="connsiteY25" fmla="*/ 3395 h 10000"/>
                  <a:gd name="connsiteX26" fmla="*/ 2022 w 9399"/>
                  <a:gd name="connsiteY26" fmla="*/ 3072 h 10000"/>
                  <a:gd name="connsiteX27" fmla="*/ 2925 w 9399"/>
                  <a:gd name="connsiteY27" fmla="*/ 1697 h 10000"/>
                  <a:gd name="connsiteX28" fmla="*/ 3927 w 9399"/>
                  <a:gd name="connsiteY28" fmla="*/ 2712 h 10000"/>
                  <a:gd name="connsiteX29" fmla="*/ 4107 w 9399"/>
                  <a:gd name="connsiteY29" fmla="*/ 3395 h 10000"/>
                  <a:gd name="connsiteX30" fmla="*/ 5290 w 9399"/>
                  <a:gd name="connsiteY30" fmla="*/ 2255 h 10000"/>
                  <a:gd name="connsiteX31" fmla="*/ 5290 w 9399"/>
                  <a:gd name="connsiteY31" fmla="*/ 1697 h 10000"/>
                  <a:gd name="connsiteX32" fmla="*/ 6452 w 9399"/>
                  <a:gd name="connsiteY32" fmla="*/ 1118 h 10000"/>
                  <a:gd name="connsiteX33" fmla="*/ 6452 w 9399"/>
                  <a:gd name="connsiteY33" fmla="*/ 0 h 10000"/>
                  <a:gd name="connsiteX34" fmla="*/ 7635 w 9399"/>
                  <a:gd name="connsiteY34" fmla="*/ 0 h 10000"/>
                  <a:gd name="connsiteX35" fmla="*/ 9399 w 9399"/>
                  <a:gd name="connsiteY35" fmla="*/ 1697 h 10000"/>
                  <a:gd name="connsiteX0" fmla="*/ 9417 w 9417"/>
                  <a:gd name="connsiteY0" fmla="*/ 1697 h 10000"/>
                  <a:gd name="connsiteX1" fmla="*/ 8798 w 9417"/>
                  <a:gd name="connsiteY1" fmla="*/ 2255 h 10000"/>
                  <a:gd name="connsiteX2" fmla="*/ 8798 w 9417"/>
                  <a:gd name="connsiteY2" fmla="*/ 3395 h 10000"/>
                  <a:gd name="connsiteX3" fmla="*/ 7540 w 9417"/>
                  <a:gd name="connsiteY3" fmla="*/ 3954 h 10000"/>
                  <a:gd name="connsiteX4" fmla="*/ 6923 w 9417"/>
                  <a:gd name="connsiteY4" fmla="*/ 3954 h 10000"/>
                  <a:gd name="connsiteX5" fmla="*/ 6282 w 9417"/>
                  <a:gd name="connsiteY5" fmla="*/ 4532 h 10000"/>
                  <a:gd name="connsiteX6" fmla="*/ 6282 w 9417"/>
                  <a:gd name="connsiteY6" fmla="*/ 5092 h 10000"/>
                  <a:gd name="connsiteX7" fmla="*/ 6923 w 9417"/>
                  <a:gd name="connsiteY7" fmla="*/ 6231 h 10000"/>
                  <a:gd name="connsiteX8" fmla="*/ 6282 w 9417"/>
                  <a:gd name="connsiteY8" fmla="*/ 7348 h 10000"/>
                  <a:gd name="connsiteX9" fmla="*/ 5045 w 9417"/>
                  <a:gd name="connsiteY9" fmla="*/ 6787 h 10000"/>
                  <a:gd name="connsiteX10" fmla="*/ 4406 w 9417"/>
                  <a:gd name="connsiteY10" fmla="*/ 5650 h 10000"/>
                  <a:gd name="connsiteX11" fmla="*/ 3787 w 9417"/>
                  <a:gd name="connsiteY11" fmla="*/ 5650 h 10000"/>
                  <a:gd name="connsiteX12" fmla="*/ 3171 w 9417"/>
                  <a:gd name="connsiteY12" fmla="*/ 6787 h 10000"/>
                  <a:gd name="connsiteX13" fmla="*/ 1913 w 9417"/>
                  <a:gd name="connsiteY13" fmla="*/ 5650 h 10000"/>
                  <a:gd name="connsiteX14" fmla="*/ 1294 w 9417"/>
                  <a:gd name="connsiteY14" fmla="*/ 6787 h 10000"/>
                  <a:gd name="connsiteX15" fmla="*/ 1294 w 9417"/>
                  <a:gd name="connsiteY15" fmla="*/ 7927 h 10000"/>
                  <a:gd name="connsiteX16" fmla="*/ 653 w 9417"/>
                  <a:gd name="connsiteY16" fmla="*/ 7927 h 10000"/>
                  <a:gd name="connsiteX17" fmla="*/ 653 w 9417"/>
                  <a:gd name="connsiteY17" fmla="*/ 8486 h 10000"/>
                  <a:gd name="connsiteX18" fmla="*/ 1913 w 9417"/>
                  <a:gd name="connsiteY18" fmla="*/ 9045 h 10000"/>
                  <a:gd name="connsiteX19" fmla="*/ 611 w 9417"/>
                  <a:gd name="connsiteY19" fmla="*/ 10000 h 10000"/>
                  <a:gd name="connsiteX20" fmla="*/ 0 w 9417"/>
                  <a:gd name="connsiteY20" fmla="*/ 7368 h 10000"/>
                  <a:gd name="connsiteX21" fmla="*/ 787 w 9417"/>
                  <a:gd name="connsiteY21" fmla="*/ 6465 h 10000"/>
                  <a:gd name="connsiteX22" fmla="*/ 244 w 9417"/>
                  <a:gd name="connsiteY22" fmla="*/ 5229 h 10000"/>
                  <a:gd name="connsiteX23" fmla="*/ 1218 w 9417"/>
                  <a:gd name="connsiteY23" fmla="*/ 4620 h 10000"/>
                  <a:gd name="connsiteX24" fmla="*/ 924 w 9417"/>
                  <a:gd name="connsiteY24" fmla="*/ 3607 h 10000"/>
                  <a:gd name="connsiteX25" fmla="*/ 1568 w 9417"/>
                  <a:gd name="connsiteY25" fmla="*/ 3072 h 10000"/>
                  <a:gd name="connsiteX26" fmla="*/ 2529 w 9417"/>
                  <a:gd name="connsiteY26" fmla="*/ 1697 h 10000"/>
                  <a:gd name="connsiteX27" fmla="*/ 3595 w 9417"/>
                  <a:gd name="connsiteY27" fmla="*/ 2712 h 10000"/>
                  <a:gd name="connsiteX28" fmla="*/ 3787 w 9417"/>
                  <a:gd name="connsiteY28" fmla="*/ 3395 h 10000"/>
                  <a:gd name="connsiteX29" fmla="*/ 5045 w 9417"/>
                  <a:gd name="connsiteY29" fmla="*/ 2255 h 10000"/>
                  <a:gd name="connsiteX30" fmla="*/ 5045 w 9417"/>
                  <a:gd name="connsiteY30" fmla="*/ 1697 h 10000"/>
                  <a:gd name="connsiteX31" fmla="*/ 6282 w 9417"/>
                  <a:gd name="connsiteY31" fmla="*/ 1118 h 10000"/>
                  <a:gd name="connsiteX32" fmla="*/ 6282 w 9417"/>
                  <a:gd name="connsiteY32" fmla="*/ 0 h 10000"/>
                  <a:gd name="connsiteX33" fmla="*/ 7540 w 9417"/>
                  <a:gd name="connsiteY33" fmla="*/ 0 h 10000"/>
                  <a:gd name="connsiteX34" fmla="*/ 9417 w 9417"/>
                  <a:gd name="connsiteY34" fmla="*/ 1697 h 10000"/>
                  <a:gd name="connsiteX0" fmla="*/ 10000 w 10000"/>
                  <a:gd name="connsiteY0" fmla="*/ 1697 h 10000"/>
                  <a:gd name="connsiteX1" fmla="*/ 9343 w 10000"/>
                  <a:gd name="connsiteY1" fmla="*/ 2255 h 10000"/>
                  <a:gd name="connsiteX2" fmla="*/ 9343 w 10000"/>
                  <a:gd name="connsiteY2" fmla="*/ 3395 h 10000"/>
                  <a:gd name="connsiteX3" fmla="*/ 8007 w 10000"/>
                  <a:gd name="connsiteY3" fmla="*/ 3954 h 10000"/>
                  <a:gd name="connsiteX4" fmla="*/ 7352 w 10000"/>
                  <a:gd name="connsiteY4" fmla="*/ 3954 h 10000"/>
                  <a:gd name="connsiteX5" fmla="*/ 6671 w 10000"/>
                  <a:gd name="connsiteY5" fmla="*/ 4532 h 10000"/>
                  <a:gd name="connsiteX6" fmla="*/ 6671 w 10000"/>
                  <a:gd name="connsiteY6" fmla="*/ 5092 h 10000"/>
                  <a:gd name="connsiteX7" fmla="*/ 7352 w 10000"/>
                  <a:gd name="connsiteY7" fmla="*/ 6231 h 10000"/>
                  <a:gd name="connsiteX8" fmla="*/ 6671 w 10000"/>
                  <a:gd name="connsiteY8" fmla="*/ 7348 h 10000"/>
                  <a:gd name="connsiteX9" fmla="*/ 5357 w 10000"/>
                  <a:gd name="connsiteY9" fmla="*/ 6787 h 10000"/>
                  <a:gd name="connsiteX10" fmla="*/ 4679 w 10000"/>
                  <a:gd name="connsiteY10" fmla="*/ 5650 h 10000"/>
                  <a:gd name="connsiteX11" fmla="*/ 4021 w 10000"/>
                  <a:gd name="connsiteY11" fmla="*/ 5650 h 10000"/>
                  <a:gd name="connsiteX12" fmla="*/ 3367 w 10000"/>
                  <a:gd name="connsiteY12" fmla="*/ 6787 h 10000"/>
                  <a:gd name="connsiteX13" fmla="*/ 2031 w 10000"/>
                  <a:gd name="connsiteY13" fmla="*/ 5650 h 10000"/>
                  <a:gd name="connsiteX14" fmla="*/ 1374 w 10000"/>
                  <a:gd name="connsiteY14" fmla="*/ 6787 h 10000"/>
                  <a:gd name="connsiteX15" fmla="*/ 1374 w 10000"/>
                  <a:gd name="connsiteY15" fmla="*/ 7927 h 10000"/>
                  <a:gd name="connsiteX16" fmla="*/ 693 w 10000"/>
                  <a:gd name="connsiteY16" fmla="*/ 7927 h 10000"/>
                  <a:gd name="connsiteX17" fmla="*/ 693 w 10000"/>
                  <a:gd name="connsiteY17" fmla="*/ 8486 h 10000"/>
                  <a:gd name="connsiteX18" fmla="*/ 2031 w 10000"/>
                  <a:gd name="connsiteY18" fmla="*/ 9045 h 10000"/>
                  <a:gd name="connsiteX19" fmla="*/ 649 w 10000"/>
                  <a:gd name="connsiteY19" fmla="*/ 10000 h 10000"/>
                  <a:gd name="connsiteX20" fmla="*/ 0 w 10000"/>
                  <a:gd name="connsiteY20" fmla="*/ 7368 h 10000"/>
                  <a:gd name="connsiteX21" fmla="*/ 836 w 10000"/>
                  <a:gd name="connsiteY21" fmla="*/ 6465 h 10000"/>
                  <a:gd name="connsiteX22" fmla="*/ 259 w 10000"/>
                  <a:gd name="connsiteY22" fmla="*/ 5229 h 10000"/>
                  <a:gd name="connsiteX23" fmla="*/ 1293 w 10000"/>
                  <a:gd name="connsiteY23" fmla="*/ 4620 h 10000"/>
                  <a:gd name="connsiteX24" fmla="*/ 981 w 10000"/>
                  <a:gd name="connsiteY24" fmla="*/ 3607 h 10000"/>
                  <a:gd name="connsiteX25" fmla="*/ 1665 w 10000"/>
                  <a:gd name="connsiteY25" fmla="*/ 3072 h 10000"/>
                  <a:gd name="connsiteX26" fmla="*/ 3818 w 10000"/>
                  <a:gd name="connsiteY26" fmla="*/ 2712 h 10000"/>
                  <a:gd name="connsiteX27" fmla="*/ 4021 w 10000"/>
                  <a:gd name="connsiteY27" fmla="*/ 3395 h 10000"/>
                  <a:gd name="connsiteX28" fmla="*/ 5357 w 10000"/>
                  <a:gd name="connsiteY28" fmla="*/ 2255 h 10000"/>
                  <a:gd name="connsiteX29" fmla="*/ 5357 w 10000"/>
                  <a:gd name="connsiteY29" fmla="*/ 1697 h 10000"/>
                  <a:gd name="connsiteX30" fmla="*/ 6671 w 10000"/>
                  <a:gd name="connsiteY30" fmla="*/ 1118 h 10000"/>
                  <a:gd name="connsiteX31" fmla="*/ 6671 w 10000"/>
                  <a:gd name="connsiteY31" fmla="*/ 0 h 10000"/>
                  <a:gd name="connsiteX32" fmla="*/ 8007 w 10000"/>
                  <a:gd name="connsiteY32" fmla="*/ 0 h 10000"/>
                  <a:gd name="connsiteX33" fmla="*/ 10000 w 10000"/>
                  <a:gd name="connsiteY33" fmla="*/ 1697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000" h="10000">
                    <a:moveTo>
                      <a:pt x="10000" y="1697"/>
                    </a:moveTo>
                    <a:lnTo>
                      <a:pt x="9343" y="2255"/>
                    </a:lnTo>
                    <a:lnTo>
                      <a:pt x="9343" y="3395"/>
                    </a:lnTo>
                    <a:lnTo>
                      <a:pt x="8007" y="3954"/>
                    </a:lnTo>
                    <a:lnTo>
                      <a:pt x="7352" y="3954"/>
                    </a:lnTo>
                    <a:lnTo>
                      <a:pt x="6671" y="4532"/>
                    </a:lnTo>
                    <a:lnTo>
                      <a:pt x="6671" y="5092"/>
                    </a:lnTo>
                    <a:lnTo>
                      <a:pt x="7352" y="6231"/>
                    </a:lnTo>
                    <a:lnTo>
                      <a:pt x="6671" y="7348"/>
                    </a:lnTo>
                    <a:lnTo>
                      <a:pt x="5357" y="6787"/>
                    </a:lnTo>
                    <a:lnTo>
                      <a:pt x="4679" y="5650"/>
                    </a:lnTo>
                    <a:lnTo>
                      <a:pt x="4021" y="5650"/>
                    </a:lnTo>
                    <a:lnTo>
                      <a:pt x="3367" y="6787"/>
                    </a:lnTo>
                    <a:lnTo>
                      <a:pt x="2031" y="5650"/>
                    </a:lnTo>
                    <a:lnTo>
                      <a:pt x="1374" y="6787"/>
                    </a:lnTo>
                    <a:lnTo>
                      <a:pt x="1374" y="7927"/>
                    </a:lnTo>
                    <a:lnTo>
                      <a:pt x="693" y="7927"/>
                    </a:lnTo>
                    <a:lnTo>
                      <a:pt x="693" y="8486"/>
                    </a:lnTo>
                    <a:lnTo>
                      <a:pt x="2031" y="9045"/>
                    </a:lnTo>
                    <a:lnTo>
                      <a:pt x="649" y="10000"/>
                    </a:lnTo>
                    <a:cubicBezTo>
                      <a:pt x="431" y="9123"/>
                      <a:pt x="218" y="8245"/>
                      <a:pt x="0" y="7368"/>
                    </a:cubicBezTo>
                    <a:lnTo>
                      <a:pt x="836" y="6465"/>
                    </a:lnTo>
                    <a:lnTo>
                      <a:pt x="259" y="5229"/>
                    </a:lnTo>
                    <a:lnTo>
                      <a:pt x="1293" y="4620"/>
                    </a:lnTo>
                    <a:cubicBezTo>
                      <a:pt x="1189" y="4282"/>
                      <a:pt x="1084" y="3945"/>
                      <a:pt x="981" y="3607"/>
                    </a:cubicBezTo>
                    <a:lnTo>
                      <a:pt x="1665" y="3072"/>
                    </a:lnTo>
                    <a:lnTo>
                      <a:pt x="3818" y="2712"/>
                    </a:lnTo>
                    <a:cubicBezTo>
                      <a:pt x="3884" y="2940"/>
                      <a:pt x="3955" y="3167"/>
                      <a:pt x="4021" y="3395"/>
                    </a:cubicBezTo>
                    <a:lnTo>
                      <a:pt x="5357" y="2255"/>
                    </a:lnTo>
                    <a:lnTo>
                      <a:pt x="5357" y="1697"/>
                    </a:lnTo>
                    <a:lnTo>
                      <a:pt x="6671" y="1118"/>
                    </a:lnTo>
                    <a:lnTo>
                      <a:pt x="6671" y="0"/>
                    </a:lnTo>
                    <a:lnTo>
                      <a:pt x="8007" y="0"/>
                    </a:lnTo>
                    <a:lnTo>
                      <a:pt x="10000" y="16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66" name="グループ化 565"/>
          <p:cNvGrpSpPr/>
          <p:nvPr/>
        </p:nvGrpSpPr>
        <p:grpSpPr>
          <a:xfrm>
            <a:off x="6143365" y="1616960"/>
            <a:ext cx="1303292" cy="1528607"/>
            <a:chOff x="3114676" y="2640013"/>
            <a:chExt cx="2341563" cy="2746375"/>
          </a:xfrm>
        </p:grpSpPr>
        <p:sp>
          <p:nvSpPr>
            <p:cNvPr id="718" name="Freeform 3"/>
            <p:cNvSpPr>
              <a:spLocks/>
            </p:cNvSpPr>
            <p:nvPr/>
          </p:nvSpPr>
          <p:spPr bwMode="auto">
            <a:xfrm>
              <a:off x="4286251" y="3900488"/>
              <a:ext cx="404813" cy="630238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19" name="Freeform 4"/>
            <p:cNvSpPr>
              <a:spLocks/>
            </p:cNvSpPr>
            <p:nvPr/>
          </p:nvSpPr>
          <p:spPr bwMode="auto">
            <a:xfrm>
              <a:off x="3656013" y="3765550"/>
              <a:ext cx="1079500" cy="1620838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20" name="Freeform 5"/>
            <p:cNvSpPr>
              <a:spLocks/>
            </p:cNvSpPr>
            <p:nvPr/>
          </p:nvSpPr>
          <p:spPr bwMode="auto">
            <a:xfrm>
              <a:off x="4421188" y="3990975"/>
              <a:ext cx="674688" cy="630238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21" name="Freeform 6"/>
            <p:cNvSpPr>
              <a:spLocks/>
            </p:cNvSpPr>
            <p:nvPr/>
          </p:nvSpPr>
          <p:spPr bwMode="auto">
            <a:xfrm>
              <a:off x="3295651" y="2820988"/>
              <a:ext cx="134938" cy="134938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22" name="Freeform 7"/>
            <p:cNvSpPr>
              <a:spLocks/>
            </p:cNvSpPr>
            <p:nvPr/>
          </p:nvSpPr>
          <p:spPr bwMode="auto">
            <a:xfrm>
              <a:off x="3790951" y="2865438"/>
              <a:ext cx="223838" cy="269875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23" name="Freeform 8"/>
            <p:cNvSpPr>
              <a:spLocks/>
            </p:cNvSpPr>
            <p:nvPr/>
          </p:nvSpPr>
          <p:spPr bwMode="auto">
            <a:xfrm>
              <a:off x="3835401" y="3360738"/>
              <a:ext cx="179388" cy="269875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24" name="Freeform 9"/>
            <p:cNvSpPr>
              <a:spLocks/>
            </p:cNvSpPr>
            <p:nvPr/>
          </p:nvSpPr>
          <p:spPr bwMode="auto">
            <a:xfrm>
              <a:off x="4375151" y="3586163"/>
              <a:ext cx="585788" cy="674688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25" name="Freeform 10"/>
            <p:cNvSpPr>
              <a:spLocks/>
            </p:cNvSpPr>
            <p:nvPr/>
          </p:nvSpPr>
          <p:spPr bwMode="auto">
            <a:xfrm>
              <a:off x="3114676" y="3090863"/>
              <a:ext cx="1125538" cy="1530350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26" name="Freeform 36"/>
            <p:cNvSpPr>
              <a:spLocks/>
            </p:cNvSpPr>
            <p:nvPr/>
          </p:nvSpPr>
          <p:spPr bwMode="auto">
            <a:xfrm>
              <a:off x="4691063" y="3540125"/>
              <a:ext cx="674688" cy="765175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27" name="Freeform 40"/>
            <p:cNvSpPr>
              <a:spLocks/>
            </p:cNvSpPr>
            <p:nvPr/>
          </p:nvSpPr>
          <p:spPr bwMode="auto">
            <a:xfrm>
              <a:off x="4105276" y="2640013"/>
              <a:ext cx="1350963" cy="946150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8222447" y="239447"/>
            <a:ext cx="1553348" cy="1328032"/>
            <a:chOff x="8222447" y="239447"/>
            <a:chExt cx="1553348" cy="1328032"/>
          </a:xfrm>
        </p:grpSpPr>
        <p:sp>
          <p:nvSpPr>
            <p:cNvPr id="709" name="Freeform 45"/>
            <p:cNvSpPr>
              <a:spLocks/>
            </p:cNvSpPr>
            <p:nvPr/>
          </p:nvSpPr>
          <p:spPr bwMode="auto">
            <a:xfrm>
              <a:off x="8272812" y="614972"/>
              <a:ext cx="375525" cy="701568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11" name="Freeform 49"/>
            <p:cNvSpPr>
              <a:spLocks/>
            </p:cNvSpPr>
            <p:nvPr/>
          </p:nvSpPr>
          <p:spPr bwMode="auto">
            <a:xfrm>
              <a:off x="8598855" y="640596"/>
              <a:ext cx="350785" cy="349901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12" name="Freeform 67"/>
            <p:cNvSpPr>
              <a:spLocks/>
            </p:cNvSpPr>
            <p:nvPr/>
          </p:nvSpPr>
          <p:spPr bwMode="auto">
            <a:xfrm>
              <a:off x="8222447" y="389657"/>
              <a:ext cx="626464" cy="350784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13" name="Freeform 68"/>
            <p:cNvSpPr>
              <a:spLocks/>
            </p:cNvSpPr>
            <p:nvPr/>
          </p:nvSpPr>
          <p:spPr bwMode="auto">
            <a:xfrm>
              <a:off x="8673961" y="364916"/>
              <a:ext cx="300420" cy="99846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14" name="Freeform 69"/>
            <p:cNvSpPr>
              <a:spLocks/>
            </p:cNvSpPr>
            <p:nvPr/>
          </p:nvSpPr>
          <p:spPr bwMode="auto">
            <a:xfrm>
              <a:off x="8848911" y="464762"/>
              <a:ext cx="225315" cy="250939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15" name="Freeform 71"/>
            <p:cNvSpPr>
              <a:spLocks/>
            </p:cNvSpPr>
            <p:nvPr/>
          </p:nvSpPr>
          <p:spPr bwMode="auto">
            <a:xfrm>
              <a:off x="8949640" y="539867"/>
              <a:ext cx="350785" cy="326044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16" name="Freeform 74"/>
            <p:cNvSpPr>
              <a:spLocks/>
            </p:cNvSpPr>
            <p:nvPr/>
          </p:nvSpPr>
          <p:spPr bwMode="auto">
            <a:xfrm>
              <a:off x="9274800" y="239447"/>
              <a:ext cx="500995" cy="726309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717" name="Freeform 75"/>
            <p:cNvSpPr>
              <a:spLocks/>
            </p:cNvSpPr>
            <p:nvPr/>
          </p:nvSpPr>
          <p:spPr bwMode="auto">
            <a:xfrm>
              <a:off x="8598855" y="790805"/>
              <a:ext cx="976365" cy="776674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442680" y="515126"/>
            <a:ext cx="5059424" cy="4859732"/>
            <a:chOff x="5442680" y="515126"/>
            <a:chExt cx="5059424" cy="4859732"/>
          </a:xfrm>
        </p:grpSpPr>
        <p:sp>
          <p:nvSpPr>
            <p:cNvPr id="1053" name="Freeform 46"/>
            <p:cNvSpPr>
              <a:spLocks/>
            </p:cNvSpPr>
            <p:nvPr/>
          </p:nvSpPr>
          <p:spPr bwMode="auto">
            <a:xfrm>
              <a:off x="8248071" y="665336"/>
              <a:ext cx="200575" cy="325160"/>
            </a:xfrm>
            <a:custGeom>
              <a:avLst/>
              <a:gdLst>
                <a:gd name="T0" fmla="*/ 28 w 227"/>
                <a:gd name="T1" fmla="*/ 28 h 368"/>
                <a:gd name="T2" fmla="*/ 57 w 227"/>
                <a:gd name="T3" fmla="*/ 85 h 368"/>
                <a:gd name="T4" fmla="*/ 85 w 227"/>
                <a:gd name="T5" fmla="*/ 113 h 368"/>
                <a:gd name="T6" fmla="*/ 57 w 227"/>
                <a:gd name="T7" fmla="*/ 142 h 368"/>
                <a:gd name="T8" fmla="*/ 198 w 227"/>
                <a:gd name="T9" fmla="*/ 283 h 368"/>
                <a:gd name="T10" fmla="*/ 227 w 227"/>
                <a:gd name="T11" fmla="*/ 340 h 368"/>
                <a:gd name="T12" fmla="*/ 198 w 227"/>
                <a:gd name="T13" fmla="*/ 340 h 368"/>
                <a:gd name="T14" fmla="*/ 142 w 227"/>
                <a:gd name="T15" fmla="*/ 312 h 368"/>
                <a:gd name="T16" fmla="*/ 85 w 227"/>
                <a:gd name="T17" fmla="*/ 368 h 368"/>
                <a:gd name="T18" fmla="*/ 57 w 227"/>
                <a:gd name="T19" fmla="*/ 340 h 368"/>
                <a:gd name="T20" fmla="*/ 0 w 227"/>
                <a:gd name="T21" fmla="*/ 198 h 368"/>
                <a:gd name="T22" fmla="*/ 0 w 227"/>
                <a:gd name="T23" fmla="*/ 0 h 368"/>
                <a:gd name="T24" fmla="*/ 28 w 227"/>
                <a:gd name="T25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8" y="28"/>
                  </a:moveTo>
                  <a:lnTo>
                    <a:pt x="57" y="85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198" y="283"/>
                  </a:lnTo>
                  <a:lnTo>
                    <a:pt x="227" y="340"/>
                  </a:lnTo>
                  <a:lnTo>
                    <a:pt x="198" y="340"/>
                  </a:lnTo>
                  <a:lnTo>
                    <a:pt x="142" y="312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568" name="グループ化 567"/>
            <p:cNvGrpSpPr/>
            <p:nvPr/>
          </p:nvGrpSpPr>
          <p:grpSpPr>
            <a:xfrm>
              <a:off x="5442680" y="515126"/>
              <a:ext cx="5059424" cy="4859732"/>
              <a:chOff x="1855788" y="660400"/>
              <a:chExt cx="9090026" cy="8731250"/>
            </a:xfrm>
          </p:grpSpPr>
          <p:sp>
            <p:nvSpPr>
              <p:cNvPr id="648" name="Freeform 37"/>
              <p:cNvSpPr>
                <a:spLocks/>
              </p:cNvSpPr>
              <p:nvPr/>
            </p:nvSpPr>
            <p:spPr bwMode="auto">
              <a:xfrm>
                <a:off x="5095876" y="3630613"/>
                <a:ext cx="404813" cy="449263"/>
              </a:xfrm>
              <a:custGeom>
                <a:avLst/>
                <a:gdLst>
                  <a:gd name="T0" fmla="*/ 0 w 255"/>
                  <a:gd name="T1" fmla="*/ 28 h 283"/>
                  <a:gd name="T2" fmla="*/ 0 w 255"/>
                  <a:gd name="T3" fmla="*/ 0 h 283"/>
                  <a:gd name="T4" fmla="*/ 57 w 255"/>
                  <a:gd name="T5" fmla="*/ 0 h 283"/>
                  <a:gd name="T6" fmla="*/ 142 w 255"/>
                  <a:gd name="T7" fmla="*/ 85 h 283"/>
                  <a:gd name="T8" fmla="*/ 198 w 255"/>
                  <a:gd name="T9" fmla="*/ 85 h 283"/>
                  <a:gd name="T10" fmla="*/ 198 w 255"/>
                  <a:gd name="T11" fmla="*/ 113 h 283"/>
                  <a:gd name="T12" fmla="*/ 227 w 255"/>
                  <a:gd name="T13" fmla="*/ 170 h 283"/>
                  <a:gd name="T14" fmla="*/ 255 w 255"/>
                  <a:gd name="T15" fmla="*/ 142 h 283"/>
                  <a:gd name="T16" fmla="*/ 255 w 255"/>
                  <a:gd name="T17" fmla="*/ 198 h 283"/>
                  <a:gd name="T18" fmla="*/ 198 w 255"/>
                  <a:gd name="T19" fmla="*/ 198 h 283"/>
                  <a:gd name="T20" fmla="*/ 198 w 255"/>
                  <a:gd name="T21" fmla="*/ 255 h 283"/>
                  <a:gd name="T22" fmla="*/ 170 w 255"/>
                  <a:gd name="T23" fmla="*/ 283 h 283"/>
                  <a:gd name="T24" fmla="*/ 142 w 255"/>
                  <a:gd name="T25" fmla="*/ 255 h 283"/>
                  <a:gd name="T26" fmla="*/ 142 w 255"/>
                  <a:gd name="T27" fmla="*/ 198 h 283"/>
                  <a:gd name="T28" fmla="*/ 85 w 255"/>
                  <a:gd name="T29" fmla="*/ 113 h 283"/>
                  <a:gd name="T30" fmla="*/ 28 w 255"/>
                  <a:gd name="T31" fmla="*/ 85 h 283"/>
                  <a:gd name="T32" fmla="*/ 0 w 255"/>
                  <a:gd name="T3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283">
                    <a:moveTo>
                      <a:pt x="0" y="28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142" y="85"/>
                    </a:lnTo>
                    <a:lnTo>
                      <a:pt x="198" y="85"/>
                    </a:lnTo>
                    <a:lnTo>
                      <a:pt x="198" y="113"/>
                    </a:lnTo>
                    <a:lnTo>
                      <a:pt x="227" y="170"/>
                    </a:lnTo>
                    <a:lnTo>
                      <a:pt x="255" y="142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42" y="198"/>
                    </a:lnTo>
                    <a:lnTo>
                      <a:pt x="85" y="113"/>
                    </a:lnTo>
                    <a:lnTo>
                      <a:pt x="28" y="8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9" name="Freeform 11"/>
              <p:cNvSpPr>
                <a:spLocks/>
              </p:cNvSpPr>
              <p:nvPr/>
            </p:nvSpPr>
            <p:spPr bwMode="auto">
              <a:xfrm>
                <a:off x="5365751" y="704850"/>
                <a:ext cx="179388" cy="225425"/>
              </a:xfrm>
              <a:custGeom>
                <a:avLst/>
                <a:gdLst>
                  <a:gd name="T0" fmla="*/ 28 w 113"/>
                  <a:gd name="T1" fmla="*/ 0 h 142"/>
                  <a:gd name="T2" fmla="*/ 0 w 113"/>
                  <a:gd name="T3" fmla="*/ 29 h 142"/>
                  <a:gd name="T4" fmla="*/ 85 w 113"/>
                  <a:gd name="T5" fmla="*/ 142 h 142"/>
                  <a:gd name="T6" fmla="*/ 113 w 113"/>
                  <a:gd name="T7" fmla="*/ 142 h 142"/>
                  <a:gd name="T8" fmla="*/ 28 w 113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0" y="29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0" name="Freeform 12"/>
              <p:cNvSpPr>
                <a:spLocks/>
              </p:cNvSpPr>
              <p:nvPr/>
            </p:nvSpPr>
            <p:spPr bwMode="auto">
              <a:xfrm>
                <a:off x="4691063" y="704850"/>
                <a:ext cx="404813" cy="269875"/>
              </a:xfrm>
              <a:custGeom>
                <a:avLst/>
                <a:gdLst>
                  <a:gd name="T0" fmla="*/ 85 w 255"/>
                  <a:gd name="T1" fmla="*/ 29 h 170"/>
                  <a:gd name="T2" fmla="*/ 0 w 255"/>
                  <a:gd name="T3" fmla="*/ 29 h 170"/>
                  <a:gd name="T4" fmla="*/ 28 w 255"/>
                  <a:gd name="T5" fmla="*/ 85 h 170"/>
                  <a:gd name="T6" fmla="*/ 56 w 255"/>
                  <a:gd name="T7" fmla="*/ 142 h 170"/>
                  <a:gd name="T8" fmla="*/ 141 w 255"/>
                  <a:gd name="T9" fmla="*/ 170 h 170"/>
                  <a:gd name="T10" fmla="*/ 170 w 255"/>
                  <a:gd name="T11" fmla="*/ 85 h 170"/>
                  <a:gd name="T12" fmla="*/ 227 w 255"/>
                  <a:gd name="T13" fmla="*/ 85 h 170"/>
                  <a:gd name="T14" fmla="*/ 227 w 255"/>
                  <a:gd name="T15" fmla="*/ 57 h 170"/>
                  <a:gd name="T16" fmla="*/ 255 w 255"/>
                  <a:gd name="T17" fmla="*/ 29 h 170"/>
                  <a:gd name="T18" fmla="*/ 227 w 255"/>
                  <a:gd name="T19" fmla="*/ 0 h 170"/>
                  <a:gd name="T20" fmla="*/ 141 w 255"/>
                  <a:gd name="T21" fmla="*/ 0 h 170"/>
                  <a:gd name="T22" fmla="*/ 141 w 255"/>
                  <a:gd name="T23" fmla="*/ 57 h 170"/>
                  <a:gd name="T24" fmla="*/ 85 w 255"/>
                  <a:gd name="T25" fmla="*/ 29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170">
                    <a:moveTo>
                      <a:pt x="85" y="29"/>
                    </a:moveTo>
                    <a:lnTo>
                      <a:pt x="0" y="29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141" y="170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255" y="29"/>
                    </a:lnTo>
                    <a:lnTo>
                      <a:pt x="227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85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1" name="Freeform 13"/>
              <p:cNvSpPr>
                <a:spLocks/>
              </p:cNvSpPr>
              <p:nvPr/>
            </p:nvSpPr>
            <p:spPr bwMode="auto">
              <a:xfrm>
                <a:off x="6670676" y="3675063"/>
                <a:ext cx="450850" cy="720725"/>
              </a:xfrm>
              <a:custGeom>
                <a:avLst/>
                <a:gdLst>
                  <a:gd name="T0" fmla="*/ 255 w 284"/>
                  <a:gd name="T1" fmla="*/ 29 h 454"/>
                  <a:gd name="T2" fmla="*/ 199 w 284"/>
                  <a:gd name="T3" fmla="*/ 57 h 454"/>
                  <a:gd name="T4" fmla="*/ 142 w 284"/>
                  <a:gd name="T5" fmla="*/ 0 h 454"/>
                  <a:gd name="T6" fmla="*/ 85 w 284"/>
                  <a:gd name="T7" fmla="*/ 29 h 454"/>
                  <a:gd name="T8" fmla="*/ 28 w 284"/>
                  <a:gd name="T9" fmla="*/ 29 h 454"/>
                  <a:gd name="T10" fmla="*/ 0 w 284"/>
                  <a:gd name="T11" fmla="*/ 85 h 454"/>
                  <a:gd name="T12" fmla="*/ 57 w 284"/>
                  <a:gd name="T13" fmla="*/ 85 h 454"/>
                  <a:gd name="T14" fmla="*/ 28 w 284"/>
                  <a:gd name="T15" fmla="*/ 114 h 454"/>
                  <a:gd name="T16" fmla="*/ 57 w 284"/>
                  <a:gd name="T17" fmla="*/ 142 h 454"/>
                  <a:gd name="T18" fmla="*/ 85 w 284"/>
                  <a:gd name="T19" fmla="*/ 114 h 454"/>
                  <a:gd name="T20" fmla="*/ 57 w 284"/>
                  <a:gd name="T21" fmla="*/ 227 h 454"/>
                  <a:gd name="T22" fmla="*/ 85 w 284"/>
                  <a:gd name="T23" fmla="*/ 284 h 454"/>
                  <a:gd name="T24" fmla="*/ 142 w 284"/>
                  <a:gd name="T25" fmla="*/ 284 h 454"/>
                  <a:gd name="T26" fmla="*/ 113 w 284"/>
                  <a:gd name="T27" fmla="*/ 369 h 454"/>
                  <a:gd name="T28" fmla="*/ 85 w 284"/>
                  <a:gd name="T29" fmla="*/ 397 h 454"/>
                  <a:gd name="T30" fmla="*/ 113 w 284"/>
                  <a:gd name="T31" fmla="*/ 454 h 454"/>
                  <a:gd name="T32" fmla="*/ 170 w 284"/>
                  <a:gd name="T33" fmla="*/ 397 h 454"/>
                  <a:gd name="T34" fmla="*/ 170 w 284"/>
                  <a:gd name="T35" fmla="*/ 312 h 454"/>
                  <a:gd name="T36" fmla="*/ 199 w 284"/>
                  <a:gd name="T37" fmla="*/ 340 h 454"/>
                  <a:gd name="T38" fmla="*/ 227 w 284"/>
                  <a:gd name="T39" fmla="*/ 199 h 454"/>
                  <a:gd name="T40" fmla="*/ 255 w 284"/>
                  <a:gd name="T41" fmla="*/ 199 h 454"/>
                  <a:gd name="T42" fmla="*/ 284 w 284"/>
                  <a:gd name="T43" fmla="*/ 85 h 454"/>
                  <a:gd name="T44" fmla="*/ 255 w 284"/>
                  <a:gd name="T45" fmla="*/ 2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454">
                    <a:moveTo>
                      <a:pt x="255" y="29"/>
                    </a:moveTo>
                    <a:lnTo>
                      <a:pt x="199" y="57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28" y="114"/>
                    </a:lnTo>
                    <a:lnTo>
                      <a:pt x="57" y="142"/>
                    </a:lnTo>
                    <a:lnTo>
                      <a:pt x="85" y="114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142" y="284"/>
                    </a:lnTo>
                    <a:lnTo>
                      <a:pt x="113" y="369"/>
                    </a:lnTo>
                    <a:lnTo>
                      <a:pt x="85" y="397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199" y="340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84" y="85"/>
                    </a:lnTo>
                    <a:lnTo>
                      <a:pt x="255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2" name="Freeform 14"/>
              <p:cNvSpPr>
                <a:spLocks/>
              </p:cNvSpPr>
              <p:nvPr/>
            </p:nvSpPr>
            <p:spPr bwMode="auto">
              <a:xfrm>
                <a:off x="6761163" y="3451225"/>
                <a:ext cx="1214438" cy="1484313"/>
              </a:xfrm>
              <a:custGeom>
                <a:avLst/>
                <a:gdLst>
                  <a:gd name="T0" fmla="*/ 56 w 765"/>
                  <a:gd name="T1" fmla="*/ 595 h 935"/>
                  <a:gd name="T2" fmla="*/ 113 w 765"/>
                  <a:gd name="T3" fmla="*/ 538 h 935"/>
                  <a:gd name="T4" fmla="*/ 113 w 765"/>
                  <a:gd name="T5" fmla="*/ 453 h 935"/>
                  <a:gd name="T6" fmla="*/ 142 w 765"/>
                  <a:gd name="T7" fmla="*/ 481 h 935"/>
                  <a:gd name="T8" fmla="*/ 170 w 765"/>
                  <a:gd name="T9" fmla="*/ 340 h 935"/>
                  <a:gd name="T10" fmla="*/ 198 w 765"/>
                  <a:gd name="T11" fmla="*/ 340 h 935"/>
                  <a:gd name="T12" fmla="*/ 227 w 765"/>
                  <a:gd name="T13" fmla="*/ 226 h 935"/>
                  <a:gd name="T14" fmla="*/ 198 w 765"/>
                  <a:gd name="T15" fmla="*/ 170 h 935"/>
                  <a:gd name="T16" fmla="*/ 198 w 765"/>
                  <a:gd name="T17" fmla="*/ 85 h 935"/>
                  <a:gd name="T18" fmla="*/ 170 w 765"/>
                  <a:gd name="T19" fmla="*/ 56 h 935"/>
                  <a:gd name="T20" fmla="*/ 198 w 765"/>
                  <a:gd name="T21" fmla="*/ 0 h 935"/>
                  <a:gd name="T22" fmla="*/ 255 w 765"/>
                  <a:gd name="T23" fmla="*/ 56 h 935"/>
                  <a:gd name="T24" fmla="*/ 312 w 765"/>
                  <a:gd name="T25" fmla="*/ 56 h 935"/>
                  <a:gd name="T26" fmla="*/ 340 w 765"/>
                  <a:gd name="T27" fmla="*/ 85 h 935"/>
                  <a:gd name="T28" fmla="*/ 397 w 765"/>
                  <a:gd name="T29" fmla="*/ 85 h 935"/>
                  <a:gd name="T30" fmla="*/ 368 w 765"/>
                  <a:gd name="T31" fmla="*/ 141 h 935"/>
                  <a:gd name="T32" fmla="*/ 425 w 765"/>
                  <a:gd name="T33" fmla="*/ 226 h 935"/>
                  <a:gd name="T34" fmla="*/ 482 w 765"/>
                  <a:gd name="T35" fmla="*/ 226 h 935"/>
                  <a:gd name="T36" fmla="*/ 538 w 765"/>
                  <a:gd name="T37" fmla="*/ 283 h 935"/>
                  <a:gd name="T38" fmla="*/ 567 w 765"/>
                  <a:gd name="T39" fmla="*/ 283 h 935"/>
                  <a:gd name="T40" fmla="*/ 538 w 765"/>
                  <a:gd name="T41" fmla="*/ 340 h 935"/>
                  <a:gd name="T42" fmla="*/ 567 w 765"/>
                  <a:gd name="T43" fmla="*/ 340 h 935"/>
                  <a:gd name="T44" fmla="*/ 567 w 765"/>
                  <a:gd name="T45" fmla="*/ 368 h 935"/>
                  <a:gd name="T46" fmla="*/ 623 w 765"/>
                  <a:gd name="T47" fmla="*/ 340 h 935"/>
                  <a:gd name="T48" fmla="*/ 652 w 765"/>
                  <a:gd name="T49" fmla="*/ 425 h 935"/>
                  <a:gd name="T50" fmla="*/ 709 w 765"/>
                  <a:gd name="T51" fmla="*/ 481 h 935"/>
                  <a:gd name="T52" fmla="*/ 709 w 765"/>
                  <a:gd name="T53" fmla="*/ 595 h 935"/>
                  <a:gd name="T54" fmla="*/ 680 w 765"/>
                  <a:gd name="T55" fmla="*/ 623 h 935"/>
                  <a:gd name="T56" fmla="*/ 709 w 765"/>
                  <a:gd name="T57" fmla="*/ 680 h 935"/>
                  <a:gd name="T58" fmla="*/ 737 w 765"/>
                  <a:gd name="T59" fmla="*/ 708 h 935"/>
                  <a:gd name="T60" fmla="*/ 737 w 765"/>
                  <a:gd name="T61" fmla="*/ 765 h 935"/>
                  <a:gd name="T62" fmla="*/ 765 w 765"/>
                  <a:gd name="T63" fmla="*/ 793 h 935"/>
                  <a:gd name="T64" fmla="*/ 765 w 765"/>
                  <a:gd name="T65" fmla="*/ 822 h 935"/>
                  <a:gd name="T66" fmla="*/ 737 w 765"/>
                  <a:gd name="T67" fmla="*/ 850 h 935"/>
                  <a:gd name="T68" fmla="*/ 737 w 765"/>
                  <a:gd name="T69" fmla="*/ 878 h 935"/>
                  <a:gd name="T70" fmla="*/ 709 w 765"/>
                  <a:gd name="T71" fmla="*/ 935 h 935"/>
                  <a:gd name="T72" fmla="*/ 652 w 765"/>
                  <a:gd name="T73" fmla="*/ 935 h 935"/>
                  <a:gd name="T74" fmla="*/ 623 w 765"/>
                  <a:gd name="T75" fmla="*/ 878 h 935"/>
                  <a:gd name="T76" fmla="*/ 567 w 765"/>
                  <a:gd name="T77" fmla="*/ 878 h 935"/>
                  <a:gd name="T78" fmla="*/ 510 w 765"/>
                  <a:gd name="T79" fmla="*/ 822 h 935"/>
                  <a:gd name="T80" fmla="*/ 482 w 765"/>
                  <a:gd name="T81" fmla="*/ 822 h 935"/>
                  <a:gd name="T82" fmla="*/ 425 w 765"/>
                  <a:gd name="T83" fmla="*/ 850 h 935"/>
                  <a:gd name="T84" fmla="*/ 368 w 765"/>
                  <a:gd name="T85" fmla="*/ 822 h 935"/>
                  <a:gd name="T86" fmla="*/ 312 w 765"/>
                  <a:gd name="T87" fmla="*/ 850 h 935"/>
                  <a:gd name="T88" fmla="*/ 227 w 765"/>
                  <a:gd name="T89" fmla="*/ 822 h 935"/>
                  <a:gd name="T90" fmla="*/ 113 w 765"/>
                  <a:gd name="T91" fmla="*/ 793 h 935"/>
                  <a:gd name="T92" fmla="*/ 85 w 765"/>
                  <a:gd name="T93" fmla="*/ 822 h 935"/>
                  <a:gd name="T94" fmla="*/ 56 w 765"/>
                  <a:gd name="T95" fmla="*/ 765 h 935"/>
                  <a:gd name="T96" fmla="*/ 28 w 765"/>
                  <a:gd name="T97" fmla="*/ 765 h 935"/>
                  <a:gd name="T98" fmla="*/ 0 w 765"/>
                  <a:gd name="T99" fmla="*/ 737 h 935"/>
                  <a:gd name="T100" fmla="*/ 28 w 765"/>
                  <a:gd name="T101" fmla="*/ 680 h 935"/>
                  <a:gd name="T102" fmla="*/ 0 w 765"/>
                  <a:gd name="T103" fmla="*/ 623 h 935"/>
                  <a:gd name="T104" fmla="*/ 28 w 765"/>
                  <a:gd name="T105" fmla="*/ 595 h 935"/>
                  <a:gd name="T106" fmla="*/ 56 w 765"/>
                  <a:gd name="T107" fmla="*/ 59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5" h="935">
                    <a:moveTo>
                      <a:pt x="56" y="595"/>
                    </a:moveTo>
                    <a:lnTo>
                      <a:pt x="113" y="538"/>
                    </a:lnTo>
                    <a:lnTo>
                      <a:pt x="113" y="453"/>
                    </a:lnTo>
                    <a:lnTo>
                      <a:pt x="142" y="481"/>
                    </a:lnTo>
                    <a:lnTo>
                      <a:pt x="170" y="340"/>
                    </a:lnTo>
                    <a:lnTo>
                      <a:pt x="198" y="340"/>
                    </a:lnTo>
                    <a:lnTo>
                      <a:pt x="227" y="226"/>
                    </a:lnTo>
                    <a:lnTo>
                      <a:pt x="198" y="170"/>
                    </a:lnTo>
                    <a:lnTo>
                      <a:pt x="198" y="85"/>
                    </a:lnTo>
                    <a:lnTo>
                      <a:pt x="170" y="56"/>
                    </a:lnTo>
                    <a:lnTo>
                      <a:pt x="198" y="0"/>
                    </a:lnTo>
                    <a:lnTo>
                      <a:pt x="255" y="56"/>
                    </a:lnTo>
                    <a:lnTo>
                      <a:pt x="312" y="56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368" y="141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38" y="283"/>
                    </a:lnTo>
                    <a:lnTo>
                      <a:pt x="567" y="283"/>
                    </a:lnTo>
                    <a:lnTo>
                      <a:pt x="538" y="340"/>
                    </a:lnTo>
                    <a:lnTo>
                      <a:pt x="567" y="340"/>
                    </a:lnTo>
                    <a:lnTo>
                      <a:pt x="567" y="368"/>
                    </a:lnTo>
                    <a:lnTo>
                      <a:pt x="623" y="340"/>
                    </a:lnTo>
                    <a:lnTo>
                      <a:pt x="652" y="425"/>
                    </a:lnTo>
                    <a:lnTo>
                      <a:pt x="709" y="481"/>
                    </a:lnTo>
                    <a:lnTo>
                      <a:pt x="709" y="595"/>
                    </a:lnTo>
                    <a:lnTo>
                      <a:pt x="680" y="623"/>
                    </a:lnTo>
                    <a:lnTo>
                      <a:pt x="709" y="680"/>
                    </a:lnTo>
                    <a:lnTo>
                      <a:pt x="737" y="708"/>
                    </a:lnTo>
                    <a:lnTo>
                      <a:pt x="737" y="765"/>
                    </a:lnTo>
                    <a:lnTo>
                      <a:pt x="765" y="793"/>
                    </a:lnTo>
                    <a:lnTo>
                      <a:pt x="765" y="822"/>
                    </a:lnTo>
                    <a:lnTo>
                      <a:pt x="737" y="850"/>
                    </a:lnTo>
                    <a:lnTo>
                      <a:pt x="737" y="878"/>
                    </a:lnTo>
                    <a:lnTo>
                      <a:pt x="709" y="935"/>
                    </a:lnTo>
                    <a:lnTo>
                      <a:pt x="652" y="935"/>
                    </a:lnTo>
                    <a:lnTo>
                      <a:pt x="623" y="878"/>
                    </a:lnTo>
                    <a:lnTo>
                      <a:pt x="567" y="878"/>
                    </a:lnTo>
                    <a:lnTo>
                      <a:pt x="510" y="822"/>
                    </a:lnTo>
                    <a:lnTo>
                      <a:pt x="482" y="822"/>
                    </a:lnTo>
                    <a:lnTo>
                      <a:pt x="425" y="850"/>
                    </a:lnTo>
                    <a:lnTo>
                      <a:pt x="368" y="822"/>
                    </a:lnTo>
                    <a:lnTo>
                      <a:pt x="312" y="850"/>
                    </a:lnTo>
                    <a:lnTo>
                      <a:pt x="227" y="822"/>
                    </a:lnTo>
                    <a:lnTo>
                      <a:pt x="113" y="793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28" y="765"/>
                    </a:lnTo>
                    <a:lnTo>
                      <a:pt x="0" y="737"/>
                    </a:lnTo>
                    <a:lnTo>
                      <a:pt x="28" y="680"/>
                    </a:lnTo>
                    <a:lnTo>
                      <a:pt x="0" y="623"/>
                    </a:lnTo>
                    <a:lnTo>
                      <a:pt x="28" y="595"/>
                    </a:lnTo>
                    <a:lnTo>
                      <a:pt x="56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3" name="Freeform 15"/>
              <p:cNvSpPr>
                <a:spLocks/>
              </p:cNvSpPr>
              <p:nvPr/>
            </p:nvSpPr>
            <p:spPr bwMode="auto">
              <a:xfrm>
                <a:off x="6086476" y="5475288"/>
                <a:ext cx="719138" cy="585788"/>
              </a:xfrm>
              <a:custGeom>
                <a:avLst/>
                <a:gdLst>
                  <a:gd name="T0" fmla="*/ 170 w 453"/>
                  <a:gd name="T1" fmla="*/ 0 h 369"/>
                  <a:gd name="T2" fmla="*/ 56 w 453"/>
                  <a:gd name="T3" fmla="*/ 57 h 369"/>
                  <a:gd name="T4" fmla="*/ 85 w 453"/>
                  <a:gd name="T5" fmla="*/ 114 h 369"/>
                  <a:gd name="T6" fmla="*/ 0 w 453"/>
                  <a:gd name="T7" fmla="*/ 255 h 369"/>
                  <a:gd name="T8" fmla="*/ 28 w 453"/>
                  <a:gd name="T9" fmla="*/ 284 h 369"/>
                  <a:gd name="T10" fmla="*/ 141 w 453"/>
                  <a:gd name="T11" fmla="*/ 284 h 369"/>
                  <a:gd name="T12" fmla="*/ 255 w 453"/>
                  <a:gd name="T13" fmla="*/ 255 h 369"/>
                  <a:gd name="T14" fmla="*/ 283 w 453"/>
                  <a:gd name="T15" fmla="*/ 284 h 369"/>
                  <a:gd name="T16" fmla="*/ 255 w 453"/>
                  <a:gd name="T17" fmla="*/ 312 h 369"/>
                  <a:gd name="T18" fmla="*/ 283 w 453"/>
                  <a:gd name="T19" fmla="*/ 369 h 369"/>
                  <a:gd name="T20" fmla="*/ 340 w 453"/>
                  <a:gd name="T21" fmla="*/ 312 h 369"/>
                  <a:gd name="T22" fmla="*/ 453 w 453"/>
                  <a:gd name="T23" fmla="*/ 312 h 369"/>
                  <a:gd name="T24" fmla="*/ 368 w 453"/>
                  <a:gd name="T25" fmla="*/ 284 h 369"/>
                  <a:gd name="T26" fmla="*/ 396 w 453"/>
                  <a:gd name="T27" fmla="*/ 255 h 369"/>
                  <a:gd name="T28" fmla="*/ 311 w 453"/>
                  <a:gd name="T29" fmla="*/ 255 h 369"/>
                  <a:gd name="T30" fmla="*/ 368 w 453"/>
                  <a:gd name="T31" fmla="*/ 199 h 369"/>
                  <a:gd name="T32" fmla="*/ 368 w 453"/>
                  <a:gd name="T33" fmla="*/ 170 h 369"/>
                  <a:gd name="T34" fmla="*/ 226 w 453"/>
                  <a:gd name="T35" fmla="*/ 142 h 369"/>
                  <a:gd name="T36" fmla="*/ 198 w 453"/>
                  <a:gd name="T37" fmla="*/ 85 h 369"/>
                  <a:gd name="T38" fmla="*/ 226 w 453"/>
                  <a:gd name="T39" fmla="*/ 57 h 369"/>
                  <a:gd name="T40" fmla="*/ 198 w 453"/>
                  <a:gd name="T41" fmla="*/ 57 h 369"/>
                  <a:gd name="T42" fmla="*/ 170 w 453"/>
                  <a:gd name="T4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369">
                    <a:moveTo>
                      <a:pt x="170" y="0"/>
                    </a:moveTo>
                    <a:lnTo>
                      <a:pt x="56" y="57"/>
                    </a:lnTo>
                    <a:lnTo>
                      <a:pt x="85" y="114"/>
                    </a:lnTo>
                    <a:lnTo>
                      <a:pt x="0" y="255"/>
                    </a:lnTo>
                    <a:lnTo>
                      <a:pt x="28" y="284"/>
                    </a:lnTo>
                    <a:lnTo>
                      <a:pt x="141" y="284"/>
                    </a:lnTo>
                    <a:lnTo>
                      <a:pt x="255" y="255"/>
                    </a:lnTo>
                    <a:lnTo>
                      <a:pt x="283" y="284"/>
                    </a:lnTo>
                    <a:lnTo>
                      <a:pt x="255" y="312"/>
                    </a:lnTo>
                    <a:lnTo>
                      <a:pt x="283" y="369"/>
                    </a:lnTo>
                    <a:lnTo>
                      <a:pt x="340" y="312"/>
                    </a:lnTo>
                    <a:lnTo>
                      <a:pt x="453" y="312"/>
                    </a:lnTo>
                    <a:lnTo>
                      <a:pt x="368" y="284"/>
                    </a:lnTo>
                    <a:lnTo>
                      <a:pt x="396" y="255"/>
                    </a:lnTo>
                    <a:lnTo>
                      <a:pt x="311" y="255"/>
                    </a:lnTo>
                    <a:lnTo>
                      <a:pt x="368" y="199"/>
                    </a:lnTo>
                    <a:lnTo>
                      <a:pt x="368" y="170"/>
                    </a:lnTo>
                    <a:lnTo>
                      <a:pt x="226" y="142"/>
                    </a:lnTo>
                    <a:lnTo>
                      <a:pt x="198" y="85"/>
                    </a:lnTo>
                    <a:lnTo>
                      <a:pt x="226" y="57"/>
                    </a:lnTo>
                    <a:lnTo>
                      <a:pt x="198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4" name="Freeform 16"/>
              <p:cNvSpPr>
                <a:spLocks/>
              </p:cNvSpPr>
              <p:nvPr/>
            </p:nvSpPr>
            <p:spPr bwMode="auto">
              <a:xfrm>
                <a:off x="4600576" y="8445500"/>
                <a:ext cx="1214438" cy="946150"/>
              </a:xfrm>
              <a:custGeom>
                <a:avLst/>
                <a:gdLst>
                  <a:gd name="T0" fmla="*/ 142 w 765"/>
                  <a:gd name="T1" fmla="*/ 142 h 596"/>
                  <a:gd name="T2" fmla="*/ 227 w 765"/>
                  <a:gd name="T3" fmla="*/ 114 h 596"/>
                  <a:gd name="T4" fmla="*/ 255 w 765"/>
                  <a:gd name="T5" fmla="*/ 142 h 596"/>
                  <a:gd name="T6" fmla="*/ 312 w 765"/>
                  <a:gd name="T7" fmla="*/ 57 h 596"/>
                  <a:gd name="T8" fmla="*/ 454 w 765"/>
                  <a:gd name="T9" fmla="*/ 57 h 596"/>
                  <a:gd name="T10" fmla="*/ 482 w 765"/>
                  <a:gd name="T11" fmla="*/ 85 h 596"/>
                  <a:gd name="T12" fmla="*/ 595 w 765"/>
                  <a:gd name="T13" fmla="*/ 29 h 596"/>
                  <a:gd name="T14" fmla="*/ 595 w 765"/>
                  <a:gd name="T15" fmla="*/ 0 h 596"/>
                  <a:gd name="T16" fmla="*/ 652 w 765"/>
                  <a:gd name="T17" fmla="*/ 0 h 596"/>
                  <a:gd name="T18" fmla="*/ 652 w 765"/>
                  <a:gd name="T19" fmla="*/ 85 h 596"/>
                  <a:gd name="T20" fmla="*/ 680 w 765"/>
                  <a:gd name="T21" fmla="*/ 85 h 596"/>
                  <a:gd name="T22" fmla="*/ 737 w 765"/>
                  <a:gd name="T23" fmla="*/ 29 h 596"/>
                  <a:gd name="T24" fmla="*/ 765 w 765"/>
                  <a:gd name="T25" fmla="*/ 85 h 596"/>
                  <a:gd name="T26" fmla="*/ 737 w 765"/>
                  <a:gd name="T27" fmla="*/ 114 h 596"/>
                  <a:gd name="T28" fmla="*/ 765 w 765"/>
                  <a:gd name="T29" fmla="*/ 142 h 596"/>
                  <a:gd name="T30" fmla="*/ 709 w 765"/>
                  <a:gd name="T31" fmla="*/ 142 h 596"/>
                  <a:gd name="T32" fmla="*/ 709 w 765"/>
                  <a:gd name="T33" fmla="*/ 199 h 596"/>
                  <a:gd name="T34" fmla="*/ 652 w 765"/>
                  <a:gd name="T35" fmla="*/ 199 h 596"/>
                  <a:gd name="T36" fmla="*/ 510 w 765"/>
                  <a:gd name="T37" fmla="*/ 284 h 596"/>
                  <a:gd name="T38" fmla="*/ 567 w 765"/>
                  <a:gd name="T39" fmla="*/ 369 h 596"/>
                  <a:gd name="T40" fmla="*/ 567 w 765"/>
                  <a:gd name="T41" fmla="*/ 397 h 596"/>
                  <a:gd name="T42" fmla="*/ 652 w 765"/>
                  <a:gd name="T43" fmla="*/ 511 h 596"/>
                  <a:gd name="T44" fmla="*/ 567 w 765"/>
                  <a:gd name="T45" fmla="*/ 567 h 596"/>
                  <a:gd name="T46" fmla="*/ 567 w 765"/>
                  <a:gd name="T47" fmla="*/ 539 h 596"/>
                  <a:gd name="T48" fmla="*/ 482 w 765"/>
                  <a:gd name="T49" fmla="*/ 567 h 596"/>
                  <a:gd name="T50" fmla="*/ 454 w 765"/>
                  <a:gd name="T51" fmla="*/ 567 h 596"/>
                  <a:gd name="T52" fmla="*/ 425 w 765"/>
                  <a:gd name="T53" fmla="*/ 567 h 596"/>
                  <a:gd name="T54" fmla="*/ 284 w 765"/>
                  <a:gd name="T55" fmla="*/ 567 h 596"/>
                  <a:gd name="T56" fmla="*/ 198 w 765"/>
                  <a:gd name="T57" fmla="*/ 539 h 596"/>
                  <a:gd name="T58" fmla="*/ 142 w 765"/>
                  <a:gd name="T59" fmla="*/ 567 h 596"/>
                  <a:gd name="T60" fmla="*/ 113 w 765"/>
                  <a:gd name="T61" fmla="*/ 567 h 596"/>
                  <a:gd name="T62" fmla="*/ 0 w 765"/>
                  <a:gd name="T63" fmla="*/ 596 h 596"/>
                  <a:gd name="T64" fmla="*/ 28 w 765"/>
                  <a:gd name="T65" fmla="*/ 567 h 596"/>
                  <a:gd name="T66" fmla="*/ 170 w 765"/>
                  <a:gd name="T67" fmla="*/ 511 h 596"/>
                  <a:gd name="T68" fmla="*/ 170 w 765"/>
                  <a:gd name="T69" fmla="*/ 482 h 596"/>
                  <a:gd name="T70" fmla="*/ 113 w 765"/>
                  <a:gd name="T71" fmla="*/ 511 h 596"/>
                  <a:gd name="T72" fmla="*/ 85 w 765"/>
                  <a:gd name="T73" fmla="*/ 482 h 596"/>
                  <a:gd name="T74" fmla="*/ 170 w 765"/>
                  <a:gd name="T75" fmla="*/ 426 h 596"/>
                  <a:gd name="T76" fmla="*/ 170 w 765"/>
                  <a:gd name="T77" fmla="*/ 397 h 596"/>
                  <a:gd name="T78" fmla="*/ 227 w 765"/>
                  <a:gd name="T79" fmla="*/ 369 h 596"/>
                  <a:gd name="T80" fmla="*/ 142 w 765"/>
                  <a:gd name="T81" fmla="*/ 369 h 596"/>
                  <a:gd name="T82" fmla="*/ 170 w 765"/>
                  <a:gd name="T83" fmla="*/ 255 h 596"/>
                  <a:gd name="T84" fmla="*/ 142 w 765"/>
                  <a:gd name="T85" fmla="*/ 142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5" h="596">
                    <a:moveTo>
                      <a:pt x="142" y="142"/>
                    </a:moveTo>
                    <a:lnTo>
                      <a:pt x="227" y="114"/>
                    </a:lnTo>
                    <a:lnTo>
                      <a:pt x="255" y="142"/>
                    </a:lnTo>
                    <a:lnTo>
                      <a:pt x="312" y="57"/>
                    </a:lnTo>
                    <a:lnTo>
                      <a:pt x="454" y="57"/>
                    </a:lnTo>
                    <a:lnTo>
                      <a:pt x="482" y="85"/>
                    </a:lnTo>
                    <a:lnTo>
                      <a:pt x="595" y="29"/>
                    </a:lnTo>
                    <a:lnTo>
                      <a:pt x="595" y="0"/>
                    </a:lnTo>
                    <a:lnTo>
                      <a:pt x="652" y="0"/>
                    </a:lnTo>
                    <a:lnTo>
                      <a:pt x="652" y="85"/>
                    </a:lnTo>
                    <a:lnTo>
                      <a:pt x="680" y="85"/>
                    </a:lnTo>
                    <a:lnTo>
                      <a:pt x="737" y="29"/>
                    </a:lnTo>
                    <a:lnTo>
                      <a:pt x="765" y="85"/>
                    </a:lnTo>
                    <a:lnTo>
                      <a:pt x="737" y="114"/>
                    </a:lnTo>
                    <a:lnTo>
                      <a:pt x="765" y="142"/>
                    </a:lnTo>
                    <a:lnTo>
                      <a:pt x="709" y="142"/>
                    </a:lnTo>
                    <a:lnTo>
                      <a:pt x="709" y="199"/>
                    </a:lnTo>
                    <a:lnTo>
                      <a:pt x="652" y="199"/>
                    </a:lnTo>
                    <a:lnTo>
                      <a:pt x="510" y="284"/>
                    </a:lnTo>
                    <a:lnTo>
                      <a:pt x="567" y="369"/>
                    </a:lnTo>
                    <a:lnTo>
                      <a:pt x="567" y="397"/>
                    </a:lnTo>
                    <a:lnTo>
                      <a:pt x="652" y="511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482" y="567"/>
                    </a:lnTo>
                    <a:lnTo>
                      <a:pt x="454" y="567"/>
                    </a:lnTo>
                    <a:lnTo>
                      <a:pt x="425" y="567"/>
                    </a:lnTo>
                    <a:lnTo>
                      <a:pt x="284" y="567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113" y="567"/>
                    </a:lnTo>
                    <a:lnTo>
                      <a:pt x="0" y="596"/>
                    </a:lnTo>
                    <a:lnTo>
                      <a:pt x="28" y="567"/>
                    </a:lnTo>
                    <a:lnTo>
                      <a:pt x="170" y="511"/>
                    </a:lnTo>
                    <a:lnTo>
                      <a:pt x="170" y="482"/>
                    </a:lnTo>
                    <a:lnTo>
                      <a:pt x="113" y="511"/>
                    </a:lnTo>
                    <a:lnTo>
                      <a:pt x="85" y="482"/>
                    </a:lnTo>
                    <a:lnTo>
                      <a:pt x="170" y="426"/>
                    </a:lnTo>
                    <a:lnTo>
                      <a:pt x="170" y="397"/>
                    </a:lnTo>
                    <a:lnTo>
                      <a:pt x="227" y="369"/>
                    </a:lnTo>
                    <a:lnTo>
                      <a:pt x="142" y="369"/>
                    </a:lnTo>
                    <a:lnTo>
                      <a:pt x="170" y="255"/>
                    </a:lnTo>
                    <a:lnTo>
                      <a:pt x="142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" name="Freeform 17"/>
              <p:cNvSpPr>
                <a:spLocks/>
              </p:cNvSpPr>
              <p:nvPr/>
            </p:nvSpPr>
            <p:spPr bwMode="auto">
              <a:xfrm>
                <a:off x="4779963" y="7635875"/>
                <a:ext cx="1216025" cy="1035050"/>
              </a:xfrm>
              <a:custGeom>
                <a:avLst/>
                <a:gdLst>
                  <a:gd name="T0" fmla="*/ 29 w 766"/>
                  <a:gd name="T1" fmla="*/ 652 h 652"/>
                  <a:gd name="T2" fmla="*/ 114 w 766"/>
                  <a:gd name="T3" fmla="*/ 624 h 652"/>
                  <a:gd name="T4" fmla="*/ 142 w 766"/>
                  <a:gd name="T5" fmla="*/ 652 h 652"/>
                  <a:gd name="T6" fmla="*/ 199 w 766"/>
                  <a:gd name="T7" fmla="*/ 567 h 652"/>
                  <a:gd name="T8" fmla="*/ 341 w 766"/>
                  <a:gd name="T9" fmla="*/ 567 h 652"/>
                  <a:gd name="T10" fmla="*/ 369 w 766"/>
                  <a:gd name="T11" fmla="*/ 595 h 652"/>
                  <a:gd name="T12" fmla="*/ 482 w 766"/>
                  <a:gd name="T13" fmla="*/ 539 h 652"/>
                  <a:gd name="T14" fmla="*/ 482 w 766"/>
                  <a:gd name="T15" fmla="*/ 510 h 652"/>
                  <a:gd name="T16" fmla="*/ 539 w 766"/>
                  <a:gd name="T17" fmla="*/ 510 h 652"/>
                  <a:gd name="T18" fmla="*/ 539 w 766"/>
                  <a:gd name="T19" fmla="*/ 595 h 652"/>
                  <a:gd name="T20" fmla="*/ 567 w 766"/>
                  <a:gd name="T21" fmla="*/ 595 h 652"/>
                  <a:gd name="T22" fmla="*/ 624 w 766"/>
                  <a:gd name="T23" fmla="*/ 539 h 652"/>
                  <a:gd name="T24" fmla="*/ 652 w 766"/>
                  <a:gd name="T25" fmla="*/ 595 h 652"/>
                  <a:gd name="T26" fmla="*/ 681 w 766"/>
                  <a:gd name="T27" fmla="*/ 624 h 652"/>
                  <a:gd name="T28" fmla="*/ 681 w 766"/>
                  <a:gd name="T29" fmla="*/ 595 h 652"/>
                  <a:gd name="T30" fmla="*/ 709 w 766"/>
                  <a:gd name="T31" fmla="*/ 624 h 652"/>
                  <a:gd name="T32" fmla="*/ 766 w 766"/>
                  <a:gd name="T33" fmla="*/ 567 h 652"/>
                  <a:gd name="T34" fmla="*/ 738 w 766"/>
                  <a:gd name="T35" fmla="*/ 539 h 652"/>
                  <a:gd name="T36" fmla="*/ 766 w 766"/>
                  <a:gd name="T37" fmla="*/ 454 h 652"/>
                  <a:gd name="T38" fmla="*/ 709 w 766"/>
                  <a:gd name="T39" fmla="*/ 425 h 652"/>
                  <a:gd name="T40" fmla="*/ 738 w 766"/>
                  <a:gd name="T41" fmla="*/ 369 h 652"/>
                  <a:gd name="T42" fmla="*/ 709 w 766"/>
                  <a:gd name="T43" fmla="*/ 340 h 652"/>
                  <a:gd name="T44" fmla="*/ 709 w 766"/>
                  <a:gd name="T45" fmla="*/ 284 h 652"/>
                  <a:gd name="T46" fmla="*/ 681 w 766"/>
                  <a:gd name="T47" fmla="*/ 255 h 652"/>
                  <a:gd name="T48" fmla="*/ 709 w 766"/>
                  <a:gd name="T49" fmla="*/ 142 h 652"/>
                  <a:gd name="T50" fmla="*/ 681 w 766"/>
                  <a:gd name="T51" fmla="*/ 142 h 652"/>
                  <a:gd name="T52" fmla="*/ 652 w 766"/>
                  <a:gd name="T53" fmla="*/ 170 h 652"/>
                  <a:gd name="T54" fmla="*/ 624 w 766"/>
                  <a:gd name="T55" fmla="*/ 142 h 652"/>
                  <a:gd name="T56" fmla="*/ 652 w 766"/>
                  <a:gd name="T57" fmla="*/ 57 h 652"/>
                  <a:gd name="T58" fmla="*/ 681 w 766"/>
                  <a:gd name="T59" fmla="*/ 0 h 652"/>
                  <a:gd name="T60" fmla="*/ 624 w 766"/>
                  <a:gd name="T61" fmla="*/ 0 h 652"/>
                  <a:gd name="T62" fmla="*/ 567 w 766"/>
                  <a:gd name="T63" fmla="*/ 28 h 652"/>
                  <a:gd name="T64" fmla="*/ 454 w 766"/>
                  <a:gd name="T65" fmla="*/ 0 h 652"/>
                  <a:gd name="T66" fmla="*/ 426 w 766"/>
                  <a:gd name="T67" fmla="*/ 57 h 652"/>
                  <a:gd name="T68" fmla="*/ 397 w 766"/>
                  <a:gd name="T69" fmla="*/ 85 h 652"/>
                  <a:gd name="T70" fmla="*/ 397 w 766"/>
                  <a:gd name="T71" fmla="*/ 0 h 652"/>
                  <a:gd name="T72" fmla="*/ 341 w 766"/>
                  <a:gd name="T73" fmla="*/ 0 h 652"/>
                  <a:gd name="T74" fmla="*/ 341 w 766"/>
                  <a:gd name="T75" fmla="*/ 85 h 652"/>
                  <a:gd name="T76" fmla="*/ 284 w 766"/>
                  <a:gd name="T77" fmla="*/ 113 h 652"/>
                  <a:gd name="T78" fmla="*/ 227 w 766"/>
                  <a:gd name="T79" fmla="*/ 113 h 652"/>
                  <a:gd name="T80" fmla="*/ 199 w 766"/>
                  <a:gd name="T81" fmla="*/ 142 h 652"/>
                  <a:gd name="T82" fmla="*/ 256 w 766"/>
                  <a:gd name="T83" fmla="*/ 170 h 652"/>
                  <a:gd name="T84" fmla="*/ 256 w 766"/>
                  <a:gd name="T85" fmla="*/ 227 h 652"/>
                  <a:gd name="T86" fmla="*/ 199 w 766"/>
                  <a:gd name="T87" fmla="*/ 227 h 652"/>
                  <a:gd name="T88" fmla="*/ 199 w 766"/>
                  <a:gd name="T89" fmla="*/ 284 h 652"/>
                  <a:gd name="T90" fmla="*/ 171 w 766"/>
                  <a:gd name="T91" fmla="*/ 312 h 652"/>
                  <a:gd name="T92" fmla="*/ 171 w 766"/>
                  <a:gd name="T93" fmla="*/ 369 h 652"/>
                  <a:gd name="T94" fmla="*/ 114 w 766"/>
                  <a:gd name="T95" fmla="*/ 397 h 652"/>
                  <a:gd name="T96" fmla="*/ 57 w 766"/>
                  <a:gd name="T97" fmla="*/ 539 h 652"/>
                  <a:gd name="T98" fmla="*/ 0 w 766"/>
                  <a:gd name="T99" fmla="*/ 595 h 652"/>
                  <a:gd name="T100" fmla="*/ 29 w 766"/>
                  <a:gd name="T101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6" h="652">
                    <a:moveTo>
                      <a:pt x="29" y="652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567"/>
                    </a:lnTo>
                    <a:lnTo>
                      <a:pt x="341" y="567"/>
                    </a:lnTo>
                    <a:lnTo>
                      <a:pt x="369" y="595"/>
                    </a:lnTo>
                    <a:lnTo>
                      <a:pt x="482" y="539"/>
                    </a:lnTo>
                    <a:lnTo>
                      <a:pt x="482" y="510"/>
                    </a:lnTo>
                    <a:lnTo>
                      <a:pt x="539" y="510"/>
                    </a:lnTo>
                    <a:lnTo>
                      <a:pt x="539" y="595"/>
                    </a:lnTo>
                    <a:lnTo>
                      <a:pt x="567" y="595"/>
                    </a:lnTo>
                    <a:lnTo>
                      <a:pt x="624" y="539"/>
                    </a:lnTo>
                    <a:lnTo>
                      <a:pt x="652" y="595"/>
                    </a:lnTo>
                    <a:lnTo>
                      <a:pt x="681" y="624"/>
                    </a:lnTo>
                    <a:lnTo>
                      <a:pt x="681" y="595"/>
                    </a:lnTo>
                    <a:lnTo>
                      <a:pt x="709" y="624"/>
                    </a:lnTo>
                    <a:lnTo>
                      <a:pt x="766" y="567"/>
                    </a:lnTo>
                    <a:lnTo>
                      <a:pt x="738" y="539"/>
                    </a:lnTo>
                    <a:lnTo>
                      <a:pt x="766" y="454"/>
                    </a:lnTo>
                    <a:lnTo>
                      <a:pt x="709" y="425"/>
                    </a:lnTo>
                    <a:lnTo>
                      <a:pt x="738" y="369"/>
                    </a:lnTo>
                    <a:lnTo>
                      <a:pt x="709" y="340"/>
                    </a:lnTo>
                    <a:lnTo>
                      <a:pt x="709" y="284"/>
                    </a:lnTo>
                    <a:lnTo>
                      <a:pt x="681" y="255"/>
                    </a:lnTo>
                    <a:lnTo>
                      <a:pt x="709" y="142"/>
                    </a:lnTo>
                    <a:lnTo>
                      <a:pt x="681" y="142"/>
                    </a:lnTo>
                    <a:lnTo>
                      <a:pt x="652" y="170"/>
                    </a:lnTo>
                    <a:lnTo>
                      <a:pt x="624" y="142"/>
                    </a:lnTo>
                    <a:lnTo>
                      <a:pt x="652" y="57"/>
                    </a:lnTo>
                    <a:lnTo>
                      <a:pt x="681" y="0"/>
                    </a:lnTo>
                    <a:lnTo>
                      <a:pt x="624" y="0"/>
                    </a:lnTo>
                    <a:lnTo>
                      <a:pt x="567" y="28"/>
                    </a:lnTo>
                    <a:lnTo>
                      <a:pt x="454" y="0"/>
                    </a:lnTo>
                    <a:lnTo>
                      <a:pt x="426" y="57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41" y="0"/>
                    </a:lnTo>
                    <a:lnTo>
                      <a:pt x="341" y="85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199" y="142"/>
                    </a:lnTo>
                    <a:lnTo>
                      <a:pt x="256" y="170"/>
                    </a:lnTo>
                    <a:lnTo>
                      <a:pt x="256" y="227"/>
                    </a:lnTo>
                    <a:lnTo>
                      <a:pt x="199" y="227"/>
                    </a:lnTo>
                    <a:lnTo>
                      <a:pt x="199" y="284"/>
                    </a:lnTo>
                    <a:lnTo>
                      <a:pt x="171" y="312"/>
                    </a:lnTo>
                    <a:lnTo>
                      <a:pt x="171" y="369"/>
                    </a:lnTo>
                    <a:lnTo>
                      <a:pt x="114" y="397"/>
                    </a:lnTo>
                    <a:lnTo>
                      <a:pt x="57" y="539"/>
                    </a:lnTo>
                    <a:lnTo>
                      <a:pt x="0" y="595"/>
                    </a:lnTo>
                    <a:lnTo>
                      <a:pt x="29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" name="Freeform 18"/>
              <p:cNvSpPr>
                <a:spLocks/>
              </p:cNvSpPr>
              <p:nvPr/>
            </p:nvSpPr>
            <p:spPr bwMode="auto">
              <a:xfrm>
                <a:off x="4330701" y="7500938"/>
                <a:ext cx="990600" cy="1035050"/>
              </a:xfrm>
              <a:custGeom>
                <a:avLst/>
                <a:gdLst>
                  <a:gd name="T0" fmla="*/ 255 w 624"/>
                  <a:gd name="T1" fmla="*/ 652 h 652"/>
                  <a:gd name="T2" fmla="*/ 368 w 624"/>
                  <a:gd name="T3" fmla="*/ 539 h 652"/>
                  <a:gd name="T4" fmla="*/ 397 w 624"/>
                  <a:gd name="T5" fmla="*/ 482 h 652"/>
                  <a:gd name="T6" fmla="*/ 454 w 624"/>
                  <a:gd name="T7" fmla="*/ 454 h 652"/>
                  <a:gd name="T8" fmla="*/ 454 w 624"/>
                  <a:gd name="T9" fmla="*/ 397 h 652"/>
                  <a:gd name="T10" fmla="*/ 482 w 624"/>
                  <a:gd name="T11" fmla="*/ 369 h 652"/>
                  <a:gd name="T12" fmla="*/ 482 w 624"/>
                  <a:gd name="T13" fmla="*/ 312 h 652"/>
                  <a:gd name="T14" fmla="*/ 539 w 624"/>
                  <a:gd name="T15" fmla="*/ 312 h 652"/>
                  <a:gd name="T16" fmla="*/ 539 w 624"/>
                  <a:gd name="T17" fmla="*/ 255 h 652"/>
                  <a:gd name="T18" fmla="*/ 482 w 624"/>
                  <a:gd name="T19" fmla="*/ 227 h 652"/>
                  <a:gd name="T20" fmla="*/ 510 w 624"/>
                  <a:gd name="T21" fmla="*/ 198 h 652"/>
                  <a:gd name="T22" fmla="*/ 567 w 624"/>
                  <a:gd name="T23" fmla="*/ 198 h 652"/>
                  <a:gd name="T24" fmla="*/ 624 w 624"/>
                  <a:gd name="T25" fmla="*/ 170 h 652"/>
                  <a:gd name="T26" fmla="*/ 482 w 624"/>
                  <a:gd name="T27" fmla="*/ 142 h 652"/>
                  <a:gd name="T28" fmla="*/ 539 w 624"/>
                  <a:gd name="T29" fmla="*/ 113 h 652"/>
                  <a:gd name="T30" fmla="*/ 510 w 624"/>
                  <a:gd name="T31" fmla="*/ 85 h 652"/>
                  <a:gd name="T32" fmla="*/ 397 w 624"/>
                  <a:gd name="T33" fmla="*/ 113 h 652"/>
                  <a:gd name="T34" fmla="*/ 397 w 624"/>
                  <a:gd name="T35" fmla="*/ 57 h 652"/>
                  <a:gd name="T36" fmla="*/ 397 w 624"/>
                  <a:gd name="T37" fmla="*/ 28 h 652"/>
                  <a:gd name="T38" fmla="*/ 368 w 624"/>
                  <a:gd name="T39" fmla="*/ 0 h 652"/>
                  <a:gd name="T40" fmla="*/ 340 w 624"/>
                  <a:gd name="T41" fmla="*/ 28 h 652"/>
                  <a:gd name="T42" fmla="*/ 227 w 624"/>
                  <a:gd name="T43" fmla="*/ 28 h 652"/>
                  <a:gd name="T44" fmla="*/ 198 w 624"/>
                  <a:gd name="T45" fmla="*/ 113 h 652"/>
                  <a:gd name="T46" fmla="*/ 113 w 624"/>
                  <a:gd name="T47" fmla="*/ 57 h 652"/>
                  <a:gd name="T48" fmla="*/ 57 w 624"/>
                  <a:gd name="T49" fmla="*/ 113 h 652"/>
                  <a:gd name="T50" fmla="*/ 57 w 624"/>
                  <a:gd name="T51" fmla="*/ 170 h 652"/>
                  <a:gd name="T52" fmla="*/ 0 w 624"/>
                  <a:gd name="T53" fmla="*/ 170 h 652"/>
                  <a:gd name="T54" fmla="*/ 57 w 624"/>
                  <a:gd name="T55" fmla="*/ 340 h 652"/>
                  <a:gd name="T56" fmla="*/ 142 w 624"/>
                  <a:gd name="T57" fmla="*/ 312 h 652"/>
                  <a:gd name="T58" fmla="*/ 113 w 624"/>
                  <a:gd name="T59" fmla="*/ 369 h 652"/>
                  <a:gd name="T60" fmla="*/ 113 w 624"/>
                  <a:gd name="T61" fmla="*/ 397 h 652"/>
                  <a:gd name="T62" fmla="*/ 85 w 624"/>
                  <a:gd name="T63" fmla="*/ 454 h 652"/>
                  <a:gd name="T64" fmla="*/ 198 w 624"/>
                  <a:gd name="T65" fmla="*/ 539 h 652"/>
                  <a:gd name="T66" fmla="*/ 227 w 624"/>
                  <a:gd name="T67" fmla="*/ 482 h 652"/>
                  <a:gd name="T68" fmla="*/ 227 w 624"/>
                  <a:gd name="T69" fmla="*/ 539 h 652"/>
                  <a:gd name="T70" fmla="*/ 170 w 624"/>
                  <a:gd name="T71" fmla="*/ 595 h 652"/>
                  <a:gd name="T72" fmla="*/ 170 w 624"/>
                  <a:gd name="T73" fmla="*/ 624 h 652"/>
                  <a:gd name="T74" fmla="*/ 255 w 624"/>
                  <a:gd name="T7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652">
                    <a:moveTo>
                      <a:pt x="255" y="652"/>
                    </a:moveTo>
                    <a:lnTo>
                      <a:pt x="368" y="539"/>
                    </a:lnTo>
                    <a:lnTo>
                      <a:pt x="397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482" y="369"/>
                    </a:lnTo>
                    <a:lnTo>
                      <a:pt x="482" y="312"/>
                    </a:lnTo>
                    <a:lnTo>
                      <a:pt x="539" y="312"/>
                    </a:lnTo>
                    <a:lnTo>
                      <a:pt x="539" y="255"/>
                    </a:lnTo>
                    <a:lnTo>
                      <a:pt x="482" y="227"/>
                    </a:lnTo>
                    <a:lnTo>
                      <a:pt x="510" y="198"/>
                    </a:lnTo>
                    <a:lnTo>
                      <a:pt x="567" y="198"/>
                    </a:lnTo>
                    <a:lnTo>
                      <a:pt x="624" y="170"/>
                    </a:lnTo>
                    <a:lnTo>
                      <a:pt x="482" y="142"/>
                    </a:lnTo>
                    <a:lnTo>
                      <a:pt x="539" y="113"/>
                    </a:lnTo>
                    <a:lnTo>
                      <a:pt x="510" y="85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97" y="28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227" y="28"/>
                    </a:lnTo>
                    <a:lnTo>
                      <a:pt x="198" y="113"/>
                    </a:lnTo>
                    <a:lnTo>
                      <a:pt x="113" y="57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57" y="340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98" y="539"/>
                    </a:lnTo>
                    <a:lnTo>
                      <a:pt x="227" y="482"/>
                    </a:lnTo>
                    <a:lnTo>
                      <a:pt x="227" y="539"/>
                    </a:lnTo>
                    <a:lnTo>
                      <a:pt x="170" y="595"/>
                    </a:lnTo>
                    <a:lnTo>
                      <a:pt x="170" y="624"/>
                    </a:lnTo>
                    <a:lnTo>
                      <a:pt x="255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" name="Freeform 19"/>
              <p:cNvSpPr>
                <a:spLocks/>
              </p:cNvSpPr>
              <p:nvPr/>
            </p:nvSpPr>
            <p:spPr bwMode="auto">
              <a:xfrm>
                <a:off x="5726113" y="5114925"/>
                <a:ext cx="630238" cy="1035050"/>
              </a:xfrm>
              <a:custGeom>
                <a:avLst/>
                <a:gdLst>
                  <a:gd name="T0" fmla="*/ 397 w 397"/>
                  <a:gd name="T1" fmla="*/ 227 h 652"/>
                  <a:gd name="T2" fmla="*/ 283 w 397"/>
                  <a:gd name="T3" fmla="*/ 284 h 652"/>
                  <a:gd name="T4" fmla="*/ 312 w 397"/>
                  <a:gd name="T5" fmla="*/ 341 h 652"/>
                  <a:gd name="T6" fmla="*/ 227 w 397"/>
                  <a:gd name="T7" fmla="*/ 482 h 652"/>
                  <a:gd name="T8" fmla="*/ 255 w 397"/>
                  <a:gd name="T9" fmla="*/ 511 h 652"/>
                  <a:gd name="T10" fmla="*/ 198 w 397"/>
                  <a:gd name="T11" fmla="*/ 596 h 652"/>
                  <a:gd name="T12" fmla="*/ 142 w 397"/>
                  <a:gd name="T13" fmla="*/ 567 h 652"/>
                  <a:gd name="T14" fmla="*/ 113 w 397"/>
                  <a:gd name="T15" fmla="*/ 596 h 652"/>
                  <a:gd name="T16" fmla="*/ 85 w 397"/>
                  <a:gd name="T17" fmla="*/ 624 h 652"/>
                  <a:gd name="T18" fmla="*/ 28 w 397"/>
                  <a:gd name="T19" fmla="*/ 652 h 652"/>
                  <a:gd name="T20" fmla="*/ 56 w 397"/>
                  <a:gd name="T21" fmla="*/ 426 h 652"/>
                  <a:gd name="T22" fmla="*/ 28 w 397"/>
                  <a:gd name="T23" fmla="*/ 284 h 652"/>
                  <a:gd name="T24" fmla="*/ 56 w 397"/>
                  <a:gd name="T25" fmla="*/ 171 h 652"/>
                  <a:gd name="T26" fmla="*/ 28 w 397"/>
                  <a:gd name="T27" fmla="*/ 171 h 652"/>
                  <a:gd name="T28" fmla="*/ 28 w 397"/>
                  <a:gd name="T29" fmla="*/ 114 h 652"/>
                  <a:gd name="T30" fmla="*/ 0 w 397"/>
                  <a:gd name="T31" fmla="*/ 57 h 652"/>
                  <a:gd name="T32" fmla="*/ 85 w 397"/>
                  <a:gd name="T33" fmla="*/ 57 h 652"/>
                  <a:gd name="T34" fmla="*/ 113 w 397"/>
                  <a:gd name="T35" fmla="*/ 0 h 652"/>
                  <a:gd name="T36" fmla="*/ 142 w 397"/>
                  <a:gd name="T37" fmla="*/ 29 h 652"/>
                  <a:gd name="T38" fmla="*/ 170 w 397"/>
                  <a:gd name="T39" fmla="*/ 29 h 652"/>
                  <a:gd name="T40" fmla="*/ 227 w 397"/>
                  <a:gd name="T41" fmla="*/ 85 h 652"/>
                  <a:gd name="T42" fmla="*/ 255 w 397"/>
                  <a:gd name="T43" fmla="*/ 85 h 652"/>
                  <a:gd name="T44" fmla="*/ 283 w 397"/>
                  <a:gd name="T45" fmla="*/ 142 h 652"/>
                  <a:gd name="T46" fmla="*/ 397 w 397"/>
                  <a:gd name="T47" fmla="*/ 22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652">
                    <a:moveTo>
                      <a:pt x="397" y="227"/>
                    </a:moveTo>
                    <a:lnTo>
                      <a:pt x="283" y="284"/>
                    </a:lnTo>
                    <a:lnTo>
                      <a:pt x="312" y="341"/>
                    </a:lnTo>
                    <a:lnTo>
                      <a:pt x="227" y="482"/>
                    </a:lnTo>
                    <a:lnTo>
                      <a:pt x="255" y="511"/>
                    </a:lnTo>
                    <a:lnTo>
                      <a:pt x="198" y="596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624"/>
                    </a:lnTo>
                    <a:lnTo>
                      <a:pt x="28" y="652"/>
                    </a:lnTo>
                    <a:lnTo>
                      <a:pt x="56" y="426"/>
                    </a:lnTo>
                    <a:lnTo>
                      <a:pt x="28" y="284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14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70" y="29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97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" name="Freeform 20"/>
              <p:cNvSpPr>
                <a:spLocks/>
              </p:cNvSpPr>
              <p:nvPr/>
            </p:nvSpPr>
            <p:spPr bwMode="auto">
              <a:xfrm>
                <a:off x="4779963" y="7050088"/>
                <a:ext cx="406400" cy="630238"/>
              </a:xfrm>
              <a:custGeom>
                <a:avLst/>
                <a:gdLst>
                  <a:gd name="T0" fmla="*/ 114 w 256"/>
                  <a:gd name="T1" fmla="*/ 397 h 397"/>
                  <a:gd name="T2" fmla="*/ 227 w 256"/>
                  <a:gd name="T3" fmla="*/ 369 h 397"/>
                  <a:gd name="T4" fmla="*/ 256 w 256"/>
                  <a:gd name="T5" fmla="*/ 312 h 397"/>
                  <a:gd name="T6" fmla="*/ 227 w 256"/>
                  <a:gd name="T7" fmla="*/ 312 h 397"/>
                  <a:gd name="T8" fmla="*/ 199 w 256"/>
                  <a:gd name="T9" fmla="*/ 256 h 397"/>
                  <a:gd name="T10" fmla="*/ 227 w 256"/>
                  <a:gd name="T11" fmla="*/ 227 h 397"/>
                  <a:gd name="T12" fmla="*/ 227 w 256"/>
                  <a:gd name="T13" fmla="*/ 171 h 397"/>
                  <a:gd name="T14" fmla="*/ 256 w 256"/>
                  <a:gd name="T15" fmla="*/ 142 h 397"/>
                  <a:gd name="T16" fmla="*/ 227 w 256"/>
                  <a:gd name="T17" fmla="*/ 57 h 397"/>
                  <a:gd name="T18" fmla="*/ 171 w 256"/>
                  <a:gd name="T19" fmla="*/ 0 h 397"/>
                  <a:gd name="T20" fmla="*/ 142 w 256"/>
                  <a:gd name="T21" fmla="*/ 29 h 397"/>
                  <a:gd name="T22" fmla="*/ 171 w 256"/>
                  <a:gd name="T23" fmla="*/ 57 h 397"/>
                  <a:gd name="T24" fmla="*/ 114 w 256"/>
                  <a:gd name="T25" fmla="*/ 57 h 397"/>
                  <a:gd name="T26" fmla="*/ 142 w 256"/>
                  <a:gd name="T27" fmla="*/ 114 h 397"/>
                  <a:gd name="T28" fmla="*/ 57 w 256"/>
                  <a:gd name="T29" fmla="*/ 86 h 397"/>
                  <a:gd name="T30" fmla="*/ 57 w 256"/>
                  <a:gd name="T31" fmla="*/ 114 h 397"/>
                  <a:gd name="T32" fmla="*/ 29 w 256"/>
                  <a:gd name="T33" fmla="*/ 114 h 397"/>
                  <a:gd name="T34" fmla="*/ 0 w 256"/>
                  <a:gd name="T35" fmla="*/ 142 h 397"/>
                  <a:gd name="T36" fmla="*/ 57 w 256"/>
                  <a:gd name="T37" fmla="*/ 142 h 397"/>
                  <a:gd name="T38" fmla="*/ 29 w 256"/>
                  <a:gd name="T39" fmla="*/ 171 h 397"/>
                  <a:gd name="T40" fmla="*/ 57 w 256"/>
                  <a:gd name="T41" fmla="*/ 199 h 397"/>
                  <a:gd name="T42" fmla="*/ 29 w 256"/>
                  <a:gd name="T43" fmla="*/ 227 h 397"/>
                  <a:gd name="T44" fmla="*/ 0 w 256"/>
                  <a:gd name="T45" fmla="*/ 227 h 397"/>
                  <a:gd name="T46" fmla="*/ 57 w 256"/>
                  <a:gd name="T47" fmla="*/ 256 h 397"/>
                  <a:gd name="T48" fmla="*/ 57 w 256"/>
                  <a:gd name="T49" fmla="*/ 312 h 397"/>
                  <a:gd name="T50" fmla="*/ 85 w 256"/>
                  <a:gd name="T51" fmla="*/ 284 h 397"/>
                  <a:gd name="T52" fmla="*/ 114 w 256"/>
                  <a:gd name="T53" fmla="*/ 312 h 397"/>
                  <a:gd name="T54" fmla="*/ 114 w 256"/>
                  <a:gd name="T5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397">
                    <a:moveTo>
                      <a:pt x="114" y="397"/>
                    </a:moveTo>
                    <a:lnTo>
                      <a:pt x="227" y="369"/>
                    </a:lnTo>
                    <a:lnTo>
                      <a:pt x="256" y="312"/>
                    </a:lnTo>
                    <a:lnTo>
                      <a:pt x="227" y="312"/>
                    </a:lnTo>
                    <a:lnTo>
                      <a:pt x="199" y="256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256" y="142"/>
                    </a:lnTo>
                    <a:lnTo>
                      <a:pt x="227" y="57"/>
                    </a:lnTo>
                    <a:lnTo>
                      <a:pt x="171" y="0"/>
                    </a:lnTo>
                    <a:lnTo>
                      <a:pt x="142" y="29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42" y="114"/>
                    </a:lnTo>
                    <a:lnTo>
                      <a:pt x="57" y="86"/>
                    </a:lnTo>
                    <a:lnTo>
                      <a:pt x="57" y="114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29" y="171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284"/>
                    </a:lnTo>
                    <a:lnTo>
                      <a:pt x="114" y="312"/>
                    </a:lnTo>
                    <a:lnTo>
                      <a:pt x="114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" name="Freeform 21"/>
              <p:cNvSpPr>
                <a:spLocks/>
              </p:cNvSpPr>
              <p:nvPr/>
            </p:nvSpPr>
            <p:spPr bwMode="auto">
              <a:xfrm>
                <a:off x="4195763" y="7050088"/>
                <a:ext cx="674688" cy="720725"/>
              </a:xfrm>
              <a:custGeom>
                <a:avLst/>
                <a:gdLst>
                  <a:gd name="T0" fmla="*/ 397 w 425"/>
                  <a:gd name="T1" fmla="*/ 114 h 454"/>
                  <a:gd name="T2" fmla="*/ 397 w 425"/>
                  <a:gd name="T3" fmla="*/ 57 h 454"/>
                  <a:gd name="T4" fmla="*/ 340 w 425"/>
                  <a:gd name="T5" fmla="*/ 86 h 454"/>
                  <a:gd name="T6" fmla="*/ 255 w 425"/>
                  <a:gd name="T7" fmla="*/ 57 h 454"/>
                  <a:gd name="T8" fmla="*/ 255 w 425"/>
                  <a:gd name="T9" fmla="*/ 29 h 454"/>
                  <a:gd name="T10" fmla="*/ 227 w 425"/>
                  <a:gd name="T11" fmla="*/ 29 h 454"/>
                  <a:gd name="T12" fmla="*/ 198 w 425"/>
                  <a:gd name="T13" fmla="*/ 0 h 454"/>
                  <a:gd name="T14" fmla="*/ 170 w 425"/>
                  <a:gd name="T15" fmla="*/ 0 h 454"/>
                  <a:gd name="T16" fmla="*/ 170 w 425"/>
                  <a:gd name="T17" fmla="*/ 57 h 454"/>
                  <a:gd name="T18" fmla="*/ 227 w 425"/>
                  <a:gd name="T19" fmla="*/ 114 h 454"/>
                  <a:gd name="T20" fmla="*/ 198 w 425"/>
                  <a:gd name="T21" fmla="*/ 142 h 454"/>
                  <a:gd name="T22" fmla="*/ 85 w 425"/>
                  <a:gd name="T23" fmla="*/ 227 h 454"/>
                  <a:gd name="T24" fmla="*/ 28 w 425"/>
                  <a:gd name="T25" fmla="*/ 227 h 454"/>
                  <a:gd name="T26" fmla="*/ 0 w 425"/>
                  <a:gd name="T27" fmla="*/ 256 h 454"/>
                  <a:gd name="T28" fmla="*/ 0 w 425"/>
                  <a:gd name="T29" fmla="*/ 341 h 454"/>
                  <a:gd name="T30" fmla="*/ 85 w 425"/>
                  <a:gd name="T31" fmla="*/ 426 h 454"/>
                  <a:gd name="T32" fmla="*/ 85 w 425"/>
                  <a:gd name="T33" fmla="*/ 454 h 454"/>
                  <a:gd name="T34" fmla="*/ 142 w 425"/>
                  <a:gd name="T35" fmla="*/ 454 h 454"/>
                  <a:gd name="T36" fmla="*/ 142 w 425"/>
                  <a:gd name="T37" fmla="*/ 397 h 454"/>
                  <a:gd name="T38" fmla="*/ 198 w 425"/>
                  <a:gd name="T39" fmla="*/ 341 h 454"/>
                  <a:gd name="T40" fmla="*/ 283 w 425"/>
                  <a:gd name="T41" fmla="*/ 397 h 454"/>
                  <a:gd name="T42" fmla="*/ 312 w 425"/>
                  <a:gd name="T43" fmla="*/ 312 h 454"/>
                  <a:gd name="T44" fmla="*/ 425 w 425"/>
                  <a:gd name="T45" fmla="*/ 312 h 454"/>
                  <a:gd name="T46" fmla="*/ 425 w 425"/>
                  <a:gd name="T47" fmla="*/ 256 h 454"/>
                  <a:gd name="T48" fmla="*/ 368 w 425"/>
                  <a:gd name="T49" fmla="*/ 227 h 454"/>
                  <a:gd name="T50" fmla="*/ 397 w 425"/>
                  <a:gd name="T51" fmla="*/ 227 h 454"/>
                  <a:gd name="T52" fmla="*/ 425 w 425"/>
                  <a:gd name="T53" fmla="*/ 199 h 454"/>
                  <a:gd name="T54" fmla="*/ 397 w 425"/>
                  <a:gd name="T55" fmla="*/ 171 h 454"/>
                  <a:gd name="T56" fmla="*/ 425 w 425"/>
                  <a:gd name="T57" fmla="*/ 142 h 454"/>
                  <a:gd name="T58" fmla="*/ 368 w 425"/>
                  <a:gd name="T59" fmla="*/ 142 h 454"/>
                  <a:gd name="T60" fmla="*/ 397 w 425"/>
                  <a:gd name="T61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5" h="454">
                    <a:moveTo>
                      <a:pt x="397" y="114"/>
                    </a:moveTo>
                    <a:lnTo>
                      <a:pt x="397" y="57"/>
                    </a:lnTo>
                    <a:lnTo>
                      <a:pt x="340" y="86"/>
                    </a:lnTo>
                    <a:lnTo>
                      <a:pt x="255" y="57"/>
                    </a:lnTo>
                    <a:lnTo>
                      <a:pt x="255" y="29"/>
                    </a:lnTo>
                    <a:lnTo>
                      <a:pt x="227" y="29"/>
                    </a:lnTo>
                    <a:lnTo>
                      <a:pt x="198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198" y="142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56"/>
                    </a:lnTo>
                    <a:lnTo>
                      <a:pt x="0" y="341"/>
                    </a:lnTo>
                    <a:lnTo>
                      <a:pt x="85" y="426"/>
                    </a:lnTo>
                    <a:lnTo>
                      <a:pt x="85" y="454"/>
                    </a:lnTo>
                    <a:lnTo>
                      <a:pt x="142" y="454"/>
                    </a:lnTo>
                    <a:lnTo>
                      <a:pt x="142" y="397"/>
                    </a:lnTo>
                    <a:lnTo>
                      <a:pt x="198" y="341"/>
                    </a:lnTo>
                    <a:lnTo>
                      <a:pt x="283" y="397"/>
                    </a:lnTo>
                    <a:lnTo>
                      <a:pt x="312" y="312"/>
                    </a:lnTo>
                    <a:lnTo>
                      <a:pt x="425" y="312"/>
                    </a:lnTo>
                    <a:lnTo>
                      <a:pt x="425" y="256"/>
                    </a:lnTo>
                    <a:lnTo>
                      <a:pt x="368" y="227"/>
                    </a:lnTo>
                    <a:lnTo>
                      <a:pt x="397" y="227"/>
                    </a:lnTo>
                    <a:lnTo>
                      <a:pt x="425" y="199"/>
                    </a:lnTo>
                    <a:lnTo>
                      <a:pt x="397" y="171"/>
                    </a:lnTo>
                    <a:lnTo>
                      <a:pt x="425" y="142"/>
                    </a:lnTo>
                    <a:lnTo>
                      <a:pt x="368" y="142"/>
                    </a:lnTo>
                    <a:lnTo>
                      <a:pt x="397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" name="Freeform 22"/>
              <p:cNvSpPr>
                <a:spLocks/>
              </p:cNvSpPr>
              <p:nvPr/>
            </p:nvSpPr>
            <p:spPr bwMode="auto">
              <a:xfrm>
                <a:off x="5095876" y="7005638"/>
                <a:ext cx="674688" cy="765175"/>
              </a:xfrm>
              <a:custGeom>
                <a:avLst/>
                <a:gdLst>
                  <a:gd name="T0" fmla="*/ 425 w 425"/>
                  <a:gd name="T1" fmla="*/ 397 h 482"/>
                  <a:gd name="T2" fmla="*/ 368 w 425"/>
                  <a:gd name="T3" fmla="*/ 425 h 482"/>
                  <a:gd name="T4" fmla="*/ 255 w 425"/>
                  <a:gd name="T5" fmla="*/ 397 h 482"/>
                  <a:gd name="T6" fmla="*/ 227 w 425"/>
                  <a:gd name="T7" fmla="*/ 454 h 482"/>
                  <a:gd name="T8" fmla="*/ 198 w 425"/>
                  <a:gd name="T9" fmla="*/ 482 h 482"/>
                  <a:gd name="T10" fmla="*/ 198 w 425"/>
                  <a:gd name="T11" fmla="*/ 397 h 482"/>
                  <a:gd name="T12" fmla="*/ 142 w 425"/>
                  <a:gd name="T13" fmla="*/ 397 h 482"/>
                  <a:gd name="T14" fmla="*/ 142 w 425"/>
                  <a:gd name="T15" fmla="*/ 482 h 482"/>
                  <a:gd name="T16" fmla="*/ 0 w 425"/>
                  <a:gd name="T17" fmla="*/ 454 h 482"/>
                  <a:gd name="T18" fmla="*/ 57 w 425"/>
                  <a:gd name="T19" fmla="*/ 425 h 482"/>
                  <a:gd name="T20" fmla="*/ 28 w 425"/>
                  <a:gd name="T21" fmla="*/ 397 h 482"/>
                  <a:gd name="T22" fmla="*/ 57 w 425"/>
                  <a:gd name="T23" fmla="*/ 340 h 482"/>
                  <a:gd name="T24" fmla="*/ 28 w 425"/>
                  <a:gd name="T25" fmla="*/ 340 h 482"/>
                  <a:gd name="T26" fmla="*/ 0 w 425"/>
                  <a:gd name="T27" fmla="*/ 284 h 482"/>
                  <a:gd name="T28" fmla="*/ 28 w 425"/>
                  <a:gd name="T29" fmla="*/ 255 h 482"/>
                  <a:gd name="T30" fmla="*/ 28 w 425"/>
                  <a:gd name="T31" fmla="*/ 199 h 482"/>
                  <a:gd name="T32" fmla="*/ 57 w 425"/>
                  <a:gd name="T33" fmla="*/ 170 h 482"/>
                  <a:gd name="T34" fmla="*/ 113 w 425"/>
                  <a:gd name="T35" fmla="*/ 85 h 482"/>
                  <a:gd name="T36" fmla="*/ 113 w 425"/>
                  <a:gd name="T37" fmla="*/ 57 h 482"/>
                  <a:gd name="T38" fmla="*/ 170 w 425"/>
                  <a:gd name="T39" fmla="*/ 85 h 482"/>
                  <a:gd name="T40" fmla="*/ 198 w 425"/>
                  <a:gd name="T41" fmla="*/ 28 h 482"/>
                  <a:gd name="T42" fmla="*/ 255 w 425"/>
                  <a:gd name="T43" fmla="*/ 28 h 482"/>
                  <a:gd name="T44" fmla="*/ 312 w 425"/>
                  <a:gd name="T45" fmla="*/ 0 h 482"/>
                  <a:gd name="T46" fmla="*/ 340 w 425"/>
                  <a:gd name="T47" fmla="*/ 28 h 482"/>
                  <a:gd name="T48" fmla="*/ 283 w 425"/>
                  <a:gd name="T49" fmla="*/ 57 h 482"/>
                  <a:gd name="T50" fmla="*/ 283 w 425"/>
                  <a:gd name="T51" fmla="*/ 85 h 482"/>
                  <a:gd name="T52" fmla="*/ 312 w 425"/>
                  <a:gd name="T53" fmla="*/ 85 h 482"/>
                  <a:gd name="T54" fmla="*/ 340 w 425"/>
                  <a:gd name="T55" fmla="*/ 114 h 482"/>
                  <a:gd name="T56" fmla="*/ 397 w 425"/>
                  <a:gd name="T57" fmla="*/ 114 h 482"/>
                  <a:gd name="T58" fmla="*/ 340 w 425"/>
                  <a:gd name="T59" fmla="*/ 142 h 482"/>
                  <a:gd name="T60" fmla="*/ 368 w 425"/>
                  <a:gd name="T61" fmla="*/ 142 h 482"/>
                  <a:gd name="T62" fmla="*/ 340 w 425"/>
                  <a:gd name="T63" fmla="*/ 170 h 482"/>
                  <a:gd name="T64" fmla="*/ 368 w 425"/>
                  <a:gd name="T65" fmla="*/ 255 h 482"/>
                  <a:gd name="T66" fmla="*/ 340 w 425"/>
                  <a:gd name="T67" fmla="*/ 284 h 482"/>
                  <a:gd name="T68" fmla="*/ 368 w 425"/>
                  <a:gd name="T69" fmla="*/ 312 h 482"/>
                  <a:gd name="T70" fmla="*/ 397 w 425"/>
                  <a:gd name="T71" fmla="*/ 312 h 482"/>
                  <a:gd name="T72" fmla="*/ 368 w 425"/>
                  <a:gd name="T73" fmla="*/ 369 h 482"/>
                  <a:gd name="T74" fmla="*/ 397 w 425"/>
                  <a:gd name="T75" fmla="*/ 369 h 482"/>
                  <a:gd name="T76" fmla="*/ 425 w 425"/>
                  <a:gd name="T77" fmla="*/ 369 h 482"/>
                  <a:gd name="T78" fmla="*/ 425 w 425"/>
                  <a:gd name="T79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25" h="482">
                    <a:moveTo>
                      <a:pt x="425" y="397"/>
                    </a:moveTo>
                    <a:lnTo>
                      <a:pt x="368" y="425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98" y="482"/>
                    </a:lnTo>
                    <a:lnTo>
                      <a:pt x="198" y="397"/>
                    </a:lnTo>
                    <a:lnTo>
                      <a:pt x="142" y="397"/>
                    </a:lnTo>
                    <a:lnTo>
                      <a:pt x="142" y="482"/>
                    </a:lnTo>
                    <a:lnTo>
                      <a:pt x="0" y="454"/>
                    </a:lnTo>
                    <a:lnTo>
                      <a:pt x="57" y="425"/>
                    </a:lnTo>
                    <a:lnTo>
                      <a:pt x="28" y="397"/>
                    </a:lnTo>
                    <a:lnTo>
                      <a:pt x="57" y="340"/>
                    </a:lnTo>
                    <a:lnTo>
                      <a:pt x="28" y="340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28" y="199"/>
                    </a:lnTo>
                    <a:lnTo>
                      <a:pt x="57" y="170"/>
                    </a:lnTo>
                    <a:lnTo>
                      <a:pt x="113" y="85"/>
                    </a:lnTo>
                    <a:lnTo>
                      <a:pt x="113" y="57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55" y="28"/>
                    </a:lnTo>
                    <a:lnTo>
                      <a:pt x="312" y="0"/>
                    </a:lnTo>
                    <a:lnTo>
                      <a:pt x="340" y="28"/>
                    </a:lnTo>
                    <a:lnTo>
                      <a:pt x="283" y="57"/>
                    </a:lnTo>
                    <a:lnTo>
                      <a:pt x="283" y="85"/>
                    </a:lnTo>
                    <a:lnTo>
                      <a:pt x="312" y="85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40" y="142"/>
                    </a:lnTo>
                    <a:lnTo>
                      <a:pt x="368" y="142"/>
                    </a:lnTo>
                    <a:lnTo>
                      <a:pt x="340" y="170"/>
                    </a:lnTo>
                    <a:lnTo>
                      <a:pt x="368" y="255"/>
                    </a:lnTo>
                    <a:lnTo>
                      <a:pt x="340" y="284"/>
                    </a:lnTo>
                    <a:lnTo>
                      <a:pt x="368" y="312"/>
                    </a:lnTo>
                    <a:lnTo>
                      <a:pt x="397" y="312"/>
                    </a:lnTo>
                    <a:lnTo>
                      <a:pt x="368" y="369"/>
                    </a:lnTo>
                    <a:lnTo>
                      <a:pt x="397" y="369"/>
                    </a:lnTo>
                    <a:lnTo>
                      <a:pt x="425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" name="Freeform 23"/>
              <p:cNvSpPr>
                <a:spLocks/>
              </p:cNvSpPr>
              <p:nvPr/>
            </p:nvSpPr>
            <p:spPr bwMode="auto">
              <a:xfrm>
                <a:off x="4600576" y="5880100"/>
                <a:ext cx="2744788" cy="1395413"/>
              </a:xfrm>
              <a:custGeom>
                <a:avLst/>
                <a:gdLst>
                  <a:gd name="T0" fmla="*/ 0 w 1729"/>
                  <a:gd name="T1" fmla="*/ 794 h 879"/>
                  <a:gd name="T2" fmla="*/ 142 w 1729"/>
                  <a:gd name="T3" fmla="*/ 794 h 879"/>
                  <a:gd name="T4" fmla="*/ 170 w 1729"/>
                  <a:gd name="T5" fmla="*/ 851 h 879"/>
                  <a:gd name="T6" fmla="*/ 255 w 1729"/>
                  <a:gd name="T7" fmla="*/ 851 h 879"/>
                  <a:gd name="T8" fmla="*/ 284 w 1729"/>
                  <a:gd name="T9" fmla="*/ 794 h 879"/>
                  <a:gd name="T10" fmla="*/ 284 w 1729"/>
                  <a:gd name="T11" fmla="*/ 737 h 879"/>
                  <a:gd name="T12" fmla="*/ 369 w 1729"/>
                  <a:gd name="T13" fmla="*/ 879 h 879"/>
                  <a:gd name="T14" fmla="*/ 425 w 1729"/>
                  <a:gd name="T15" fmla="*/ 766 h 879"/>
                  <a:gd name="T16" fmla="*/ 510 w 1729"/>
                  <a:gd name="T17" fmla="*/ 737 h 879"/>
                  <a:gd name="T18" fmla="*/ 624 w 1729"/>
                  <a:gd name="T19" fmla="*/ 709 h 879"/>
                  <a:gd name="T20" fmla="*/ 680 w 1729"/>
                  <a:gd name="T21" fmla="*/ 652 h 879"/>
                  <a:gd name="T22" fmla="*/ 737 w 1729"/>
                  <a:gd name="T23" fmla="*/ 652 h 879"/>
                  <a:gd name="T24" fmla="*/ 851 w 1729"/>
                  <a:gd name="T25" fmla="*/ 624 h 879"/>
                  <a:gd name="T26" fmla="*/ 879 w 1729"/>
                  <a:gd name="T27" fmla="*/ 567 h 879"/>
                  <a:gd name="T28" fmla="*/ 964 w 1729"/>
                  <a:gd name="T29" fmla="*/ 596 h 879"/>
                  <a:gd name="T30" fmla="*/ 1077 w 1729"/>
                  <a:gd name="T31" fmla="*/ 567 h 879"/>
                  <a:gd name="T32" fmla="*/ 1134 w 1729"/>
                  <a:gd name="T33" fmla="*/ 482 h 879"/>
                  <a:gd name="T34" fmla="*/ 1474 w 1729"/>
                  <a:gd name="T35" fmla="*/ 397 h 879"/>
                  <a:gd name="T36" fmla="*/ 1673 w 1729"/>
                  <a:gd name="T37" fmla="*/ 426 h 879"/>
                  <a:gd name="T38" fmla="*/ 1673 w 1729"/>
                  <a:gd name="T39" fmla="*/ 341 h 879"/>
                  <a:gd name="T40" fmla="*/ 1701 w 1729"/>
                  <a:gd name="T41" fmla="*/ 142 h 879"/>
                  <a:gd name="T42" fmla="*/ 1673 w 1729"/>
                  <a:gd name="T43" fmla="*/ 85 h 879"/>
                  <a:gd name="T44" fmla="*/ 1729 w 1729"/>
                  <a:gd name="T45" fmla="*/ 114 h 879"/>
                  <a:gd name="T46" fmla="*/ 1644 w 1729"/>
                  <a:gd name="T47" fmla="*/ 57 h 879"/>
                  <a:gd name="T48" fmla="*/ 1559 w 1729"/>
                  <a:gd name="T49" fmla="*/ 57 h 879"/>
                  <a:gd name="T50" fmla="*/ 1276 w 1729"/>
                  <a:gd name="T51" fmla="*/ 57 h 879"/>
                  <a:gd name="T52" fmla="*/ 1191 w 1729"/>
                  <a:gd name="T53" fmla="*/ 57 h 879"/>
                  <a:gd name="T54" fmla="*/ 1191 w 1729"/>
                  <a:gd name="T55" fmla="*/ 0 h 879"/>
                  <a:gd name="T56" fmla="*/ 964 w 1729"/>
                  <a:gd name="T57" fmla="*/ 29 h 879"/>
                  <a:gd name="T58" fmla="*/ 851 w 1729"/>
                  <a:gd name="T59" fmla="*/ 85 h 879"/>
                  <a:gd name="T60" fmla="*/ 737 w 1729"/>
                  <a:gd name="T61" fmla="*/ 170 h 879"/>
                  <a:gd name="T62" fmla="*/ 680 w 1729"/>
                  <a:gd name="T63" fmla="*/ 199 h 879"/>
                  <a:gd name="T64" fmla="*/ 624 w 1729"/>
                  <a:gd name="T65" fmla="*/ 142 h 879"/>
                  <a:gd name="T66" fmla="*/ 567 w 1729"/>
                  <a:gd name="T67" fmla="*/ 256 h 879"/>
                  <a:gd name="T68" fmla="*/ 425 w 1729"/>
                  <a:gd name="T69" fmla="*/ 256 h 879"/>
                  <a:gd name="T70" fmla="*/ 482 w 1729"/>
                  <a:gd name="T71" fmla="*/ 284 h 879"/>
                  <a:gd name="T72" fmla="*/ 482 w 1729"/>
                  <a:gd name="T73" fmla="*/ 369 h 879"/>
                  <a:gd name="T74" fmla="*/ 340 w 1729"/>
                  <a:gd name="T75" fmla="*/ 397 h 879"/>
                  <a:gd name="T76" fmla="*/ 340 w 1729"/>
                  <a:gd name="T77" fmla="*/ 454 h 879"/>
                  <a:gd name="T78" fmla="*/ 397 w 1729"/>
                  <a:gd name="T79" fmla="*/ 511 h 879"/>
                  <a:gd name="T80" fmla="*/ 284 w 1729"/>
                  <a:gd name="T81" fmla="*/ 567 h 879"/>
                  <a:gd name="T82" fmla="*/ 284 w 1729"/>
                  <a:gd name="T83" fmla="*/ 624 h 879"/>
                  <a:gd name="T84" fmla="*/ 255 w 1729"/>
                  <a:gd name="T85" fmla="*/ 482 h 879"/>
                  <a:gd name="T86" fmla="*/ 170 w 1729"/>
                  <a:gd name="T87" fmla="*/ 482 h 879"/>
                  <a:gd name="T88" fmla="*/ 198 w 1729"/>
                  <a:gd name="T89" fmla="*/ 596 h 879"/>
                  <a:gd name="T90" fmla="*/ 142 w 1729"/>
                  <a:gd name="T91" fmla="*/ 624 h 879"/>
                  <a:gd name="T92" fmla="*/ 113 w 1729"/>
                  <a:gd name="T93" fmla="*/ 709 h 879"/>
                  <a:gd name="T94" fmla="*/ 57 w 1729"/>
                  <a:gd name="T95" fmla="*/ 652 h 879"/>
                  <a:gd name="T96" fmla="*/ 0 w 1729"/>
                  <a:gd name="T97" fmla="*/ 681 h 879"/>
                  <a:gd name="T98" fmla="*/ 0 w 1729"/>
                  <a:gd name="T99" fmla="*/ 766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9" h="879">
                    <a:moveTo>
                      <a:pt x="0" y="766"/>
                    </a:moveTo>
                    <a:lnTo>
                      <a:pt x="0" y="794"/>
                    </a:lnTo>
                    <a:lnTo>
                      <a:pt x="85" y="823"/>
                    </a:lnTo>
                    <a:lnTo>
                      <a:pt x="142" y="794"/>
                    </a:lnTo>
                    <a:lnTo>
                      <a:pt x="142" y="851"/>
                    </a:lnTo>
                    <a:lnTo>
                      <a:pt x="170" y="851"/>
                    </a:lnTo>
                    <a:lnTo>
                      <a:pt x="170" y="823"/>
                    </a:lnTo>
                    <a:lnTo>
                      <a:pt x="255" y="85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55" y="766"/>
                    </a:lnTo>
                    <a:lnTo>
                      <a:pt x="284" y="737"/>
                    </a:lnTo>
                    <a:lnTo>
                      <a:pt x="340" y="794"/>
                    </a:lnTo>
                    <a:lnTo>
                      <a:pt x="369" y="879"/>
                    </a:lnTo>
                    <a:lnTo>
                      <a:pt x="425" y="794"/>
                    </a:lnTo>
                    <a:lnTo>
                      <a:pt x="425" y="766"/>
                    </a:lnTo>
                    <a:lnTo>
                      <a:pt x="482" y="794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624" y="709"/>
                    </a:lnTo>
                    <a:lnTo>
                      <a:pt x="624" y="681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737" y="652"/>
                    </a:lnTo>
                    <a:lnTo>
                      <a:pt x="794" y="652"/>
                    </a:lnTo>
                    <a:lnTo>
                      <a:pt x="851" y="624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936" y="567"/>
                    </a:lnTo>
                    <a:lnTo>
                      <a:pt x="964" y="596"/>
                    </a:lnTo>
                    <a:lnTo>
                      <a:pt x="964" y="624"/>
                    </a:lnTo>
                    <a:lnTo>
                      <a:pt x="1077" y="567"/>
                    </a:lnTo>
                    <a:lnTo>
                      <a:pt x="1134" y="511"/>
                    </a:lnTo>
                    <a:lnTo>
                      <a:pt x="1134" y="482"/>
                    </a:lnTo>
                    <a:lnTo>
                      <a:pt x="1219" y="454"/>
                    </a:lnTo>
                    <a:lnTo>
                      <a:pt x="1474" y="397"/>
                    </a:lnTo>
                    <a:lnTo>
                      <a:pt x="1588" y="369"/>
                    </a:lnTo>
                    <a:lnTo>
                      <a:pt x="1673" y="426"/>
                    </a:lnTo>
                    <a:lnTo>
                      <a:pt x="1701" y="369"/>
                    </a:lnTo>
                    <a:lnTo>
                      <a:pt x="1673" y="341"/>
                    </a:lnTo>
                    <a:lnTo>
                      <a:pt x="1673" y="199"/>
                    </a:lnTo>
                    <a:lnTo>
                      <a:pt x="1701" y="142"/>
                    </a:lnTo>
                    <a:lnTo>
                      <a:pt x="1644" y="114"/>
                    </a:lnTo>
                    <a:lnTo>
                      <a:pt x="1673" y="85"/>
                    </a:lnTo>
                    <a:lnTo>
                      <a:pt x="1701" y="114"/>
                    </a:lnTo>
                    <a:lnTo>
                      <a:pt x="1729" y="114"/>
                    </a:lnTo>
                    <a:lnTo>
                      <a:pt x="1673" y="57"/>
                    </a:lnTo>
                    <a:lnTo>
                      <a:pt x="1644" y="57"/>
                    </a:lnTo>
                    <a:lnTo>
                      <a:pt x="1588" y="57"/>
                    </a:lnTo>
                    <a:lnTo>
                      <a:pt x="1559" y="57"/>
                    </a:lnTo>
                    <a:lnTo>
                      <a:pt x="1389" y="57"/>
                    </a:lnTo>
                    <a:lnTo>
                      <a:pt x="1276" y="57"/>
                    </a:lnTo>
                    <a:lnTo>
                      <a:pt x="1219" y="114"/>
                    </a:lnTo>
                    <a:lnTo>
                      <a:pt x="1191" y="57"/>
                    </a:lnTo>
                    <a:lnTo>
                      <a:pt x="1219" y="29"/>
                    </a:lnTo>
                    <a:lnTo>
                      <a:pt x="1191" y="0"/>
                    </a:lnTo>
                    <a:lnTo>
                      <a:pt x="1077" y="29"/>
                    </a:lnTo>
                    <a:lnTo>
                      <a:pt x="964" y="29"/>
                    </a:lnTo>
                    <a:lnTo>
                      <a:pt x="907" y="114"/>
                    </a:lnTo>
                    <a:lnTo>
                      <a:pt x="851" y="85"/>
                    </a:lnTo>
                    <a:lnTo>
                      <a:pt x="794" y="142"/>
                    </a:lnTo>
                    <a:lnTo>
                      <a:pt x="737" y="170"/>
                    </a:lnTo>
                    <a:lnTo>
                      <a:pt x="709" y="142"/>
                    </a:lnTo>
                    <a:lnTo>
                      <a:pt x="680" y="199"/>
                    </a:lnTo>
                    <a:lnTo>
                      <a:pt x="652" y="199"/>
                    </a:lnTo>
                    <a:lnTo>
                      <a:pt x="624" y="142"/>
                    </a:lnTo>
                    <a:lnTo>
                      <a:pt x="595" y="170"/>
                    </a:lnTo>
                    <a:lnTo>
                      <a:pt x="567" y="256"/>
                    </a:lnTo>
                    <a:lnTo>
                      <a:pt x="482" y="227"/>
                    </a:lnTo>
                    <a:lnTo>
                      <a:pt x="425" y="256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0" y="312"/>
                    </a:lnTo>
                    <a:lnTo>
                      <a:pt x="482" y="369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12" y="426"/>
                    </a:lnTo>
                    <a:lnTo>
                      <a:pt x="340" y="454"/>
                    </a:lnTo>
                    <a:lnTo>
                      <a:pt x="397" y="482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284" y="567"/>
                    </a:lnTo>
                    <a:lnTo>
                      <a:pt x="312" y="596"/>
                    </a:lnTo>
                    <a:lnTo>
                      <a:pt x="284" y="624"/>
                    </a:lnTo>
                    <a:lnTo>
                      <a:pt x="227" y="596"/>
                    </a:lnTo>
                    <a:lnTo>
                      <a:pt x="255" y="482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170" y="567"/>
                    </a:lnTo>
                    <a:lnTo>
                      <a:pt x="142" y="624"/>
                    </a:lnTo>
                    <a:lnTo>
                      <a:pt x="170" y="652"/>
                    </a:lnTo>
                    <a:lnTo>
                      <a:pt x="113" y="709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81"/>
                    </a:lnTo>
                    <a:lnTo>
                      <a:pt x="28" y="709"/>
                    </a:lnTo>
                    <a:lnTo>
                      <a:pt x="0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2" name="Freeform 24"/>
              <p:cNvSpPr>
                <a:spLocks/>
              </p:cNvSpPr>
              <p:nvPr/>
            </p:nvSpPr>
            <p:spPr bwMode="auto">
              <a:xfrm>
                <a:off x="5545138" y="6645275"/>
                <a:ext cx="990600" cy="585788"/>
              </a:xfrm>
              <a:custGeom>
                <a:avLst/>
                <a:gdLst>
                  <a:gd name="T0" fmla="*/ 539 w 624"/>
                  <a:gd name="T1" fmla="*/ 0 h 369"/>
                  <a:gd name="T2" fmla="*/ 539 w 624"/>
                  <a:gd name="T3" fmla="*/ 29 h 369"/>
                  <a:gd name="T4" fmla="*/ 482 w 624"/>
                  <a:gd name="T5" fmla="*/ 85 h 369"/>
                  <a:gd name="T6" fmla="*/ 369 w 624"/>
                  <a:gd name="T7" fmla="*/ 142 h 369"/>
                  <a:gd name="T8" fmla="*/ 369 w 624"/>
                  <a:gd name="T9" fmla="*/ 114 h 369"/>
                  <a:gd name="T10" fmla="*/ 341 w 624"/>
                  <a:gd name="T11" fmla="*/ 85 h 369"/>
                  <a:gd name="T12" fmla="*/ 284 w 624"/>
                  <a:gd name="T13" fmla="*/ 85 h 369"/>
                  <a:gd name="T14" fmla="*/ 284 w 624"/>
                  <a:gd name="T15" fmla="*/ 170 h 369"/>
                  <a:gd name="T16" fmla="*/ 256 w 624"/>
                  <a:gd name="T17" fmla="*/ 142 h 369"/>
                  <a:gd name="T18" fmla="*/ 199 w 624"/>
                  <a:gd name="T19" fmla="*/ 170 h 369"/>
                  <a:gd name="T20" fmla="*/ 142 w 624"/>
                  <a:gd name="T21" fmla="*/ 170 h 369"/>
                  <a:gd name="T22" fmla="*/ 114 w 624"/>
                  <a:gd name="T23" fmla="*/ 199 h 369"/>
                  <a:gd name="T24" fmla="*/ 85 w 624"/>
                  <a:gd name="T25" fmla="*/ 170 h 369"/>
                  <a:gd name="T26" fmla="*/ 29 w 624"/>
                  <a:gd name="T27" fmla="*/ 199 h 369"/>
                  <a:gd name="T28" fmla="*/ 29 w 624"/>
                  <a:gd name="T29" fmla="*/ 227 h 369"/>
                  <a:gd name="T30" fmla="*/ 57 w 624"/>
                  <a:gd name="T31" fmla="*/ 255 h 369"/>
                  <a:gd name="T32" fmla="*/ 0 w 624"/>
                  <a:gd name="T33" fmla="*/ 284 h 369"/>
                  <a:gd name="T34" fmla="*/ 0 w 624"/>
                  <a:gd name="T35" fmla="*/ 312 h 369"/>
                  <a:gd name="T36" fmla="*/ 29 w 624"/>
                  <a:gd name="T37" fmla="*/ 312 h 369"/>
                  <a:gd name="T38" fmla="*/ 57 w 624"/>
                  <a:gd name="T39" fmla="*/ 341 h 369"/>
                  <a:gd name="T40" fmla="*/ 114 w 624"/>
                  <a:gd name="T41" fmla="*/ 341 h 369"/>
                  <a:gd name="T42" fmla="*/ 142 w 624"/>
                  <a:gd name="T43" fmla="*/ 312 h 369"/>
                  <a:gd name="T44" fmla="*/ 170 w 624"/>
                  <a:gd name="T45" fmla="*/ 341 h 369"/>
                  <a:gd name="T46" fmla="*/ 199 w 624"/>
                  <a:gd name="T47" fmla="*/ 341 h 369"/>
                  <a:gd name="T48" fmla="*/ 284 w 624"/>
                  <a:gd name="T49" fmla="*/ 369 h 369"/>
                  <a:gd name="T50" fmla="*/ 312 w 624"/>
                  <a:gd name="T51" fmla="*/ 312 h 369"/>
                  <a:gd name="T52" fmla="*/ 369 w 624"/>
                  <a:gd name="T53" fmla="*/ 341 h 369"/>
                  <a:gd name="T54" fmla="*/ 454 w 624"/>
                  <a:gd name="T55" fmla="*/ 284 h 369"/>
                  <a:gd name="T56" fmla="*/ 482 w 624"/>
                  <a:gd name="T57" fmla="*/ 284 h 369"/>
                  <a:gd name="T58" fmla="*/ 511 w 624"/>
                  <a:gd name="T59" fmla="*/ 312 h 369"/>
                  <a:gd name="T60" fmla="*/ 567 w 624"/>
                  <a:gd name="T61" fmla="*/ 312 h 369"/>
                  <a:gd name="T62" fmla="*/ 624 w 624"/>
                  <a:gd name="T63" fmla="*/ 312 h 369"/>
                  <a:gd name="T64" fmla="*/ 596 w 624"/>
                  <a:gd name="T65" fmla="*/ 227 h 369"/>
                  <a:gd name="T66" fmla="*/ 539 w 624"/>
                  <a:gd name="T67" fmla="*/ 199 h 369"/>
                  <a:gd name="T68" fmla="*/ 567 w 624"/>
                  <a:gd name="T69" fmla="*/ 142 h 369"/>
                  <a:gd name="T70" fmla="*/ 539 w 624"/>
                  <a:gd name="T71" fmla="*/ 114 h 369"/>
                  <a:gd name="T72" fmla="*/ 567 w 624"/>
                  <a:gd name="T73" fmla="*/ 29 h 369"/>
                  <a:gd name="T74" fmla="*/ 539 w 624"/>
                  <a:gd name="T7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369">
                    <a:moveTo>
                      <a:pt x="539" y="0"/>
                    </a:moveTo>
                    <a:lnTo>
                      <a:pt x="539" y="29"/>
                    </a:lnTo>
                    <a:lnTo>
                      <a:pt x="482" y="85"/>
                    </a:lnTo>
                    <a:lnTo>
                      <a:pt x="369" y="142"/>
                    </a:lnTo>
                    <a:lnTo>
                      <a:pt x="369" y="114"/>
                    </a:lnTo>
                    <a:lnTo>
                      <a:pt x="341" y="85"/>
                    </a:lnTo>
                    <a:lnTo>
                      <a:pt x="284" y="85"/>
                    </a:lnTo>
                    <a:lnTo>
                      <a:pt x="284" y="170"/>
                    </a:lnTo>
                    <a:lnTo>
                      <a:pt x="256" y="142"/>
                    </a:lnTo>
                    <a:lnTo>
                      <a:pt x="199" y="170"/>
                    </a:lnTo>
                    <a:lnTo>
                      <a:pt x="142" y="170"/>
                    </a:lnTo>
                    <a:lnTo>
                      <a:pt x="114" y="199"/>
                    </a:lnTo>
                    <a:lnTo>
                      <a:pt x="85" y="170"/>
                    </a:lnTo>
                    <a:lnTo>
                      <a:pt x="29" y="199"/>
                    </a:lnTo>
                    <a:lnTo>
                      <a:pt x="29" y="227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9" y="312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42" y="312"/>
                    </a:lnTo>
                    <a:lnTo>
                      <a:pt x="170" y="341"/>
                    </a:lnTo>
                    <a:lnTo>
                      <a:pt x="199" y="341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54" y="284"/>
                    </a:lnTo>
                    <a:lnTo>
                      <a:pt x="482" y="284"/>
                    </a:lnTo>
                    <a:lnTo>
                      <a:pt x="511" y="312"/>
                    </a:lnTo>
                    <a:lnTo>
                      <a:pt x="567" y="312"/>
                    </a:lnTo>
                    <a:lnTo>
                      <a:pt x="624" y="312"/>
                    </a:lnTo>
                    <a:lnTo>
                      <a:pt x="596" y="227"/>
                    </a:lnTo>
                    <a:lnTo>
                      <a:pt x="539" y="199"/>
                    </a:lnTo>
                    <a:lnTo>
                      <a:pt x="567" y="142"/>
                    </a:lnTo>
                    <a:lnTo>
                      <a:pt x="539" y="114"/>
                    </a:lnTo>
                    <a:lnTo>
                      <a:pt x="567" y="29"/>
                    </a:lnTo>
                    <a:lnTo>
                      <a:pt x="53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" name="Freeform 25"/>
              <p:cNvSpPr>
                <a:spLocks/>
              </p:cNvSpPr>
              <p:nvPr/>
            </p:nvSpPr>
            <p:spPr bwMode="auto">
              <a:xfrm>
                <a:off x="7210426" y="5835650"/>
                <a:ext cx="1169988" cy="1125538"/>
              </a:xfrm>
              <a:custGeom>
                <a:avLst/>
                <a:gdLst>
                  <a:gd name="T0" fmla="*/ 85 w 737"/>
                  <a:gd name="T1" fmla="*/ 142 h 709"/>
                  <a:gd name="T2" fmla="*/ 57 w 737"/>
                  <a:gd name="T3" fmla="*/ 142 h 709"/>
                  <a:gd name="T4" fmla="*/ 29 w 737"/>
                  <a:gd name="T5" fmla="*/ 113 h 709"/>
                  <a:gd name="T6" fmla="*/ 0 w 737"/>
                  <a:gd name="T7" fmla="*/ 142 h 709"/>
                  <a:gd name="T8" fmla="*/ 57 w 737"/>
                  <a:gd name="T9" fmla="*/ 170 h 709"/>
                  <a:gd name="T10" fmla="*/ 29 w 737"/>
                  <a:gd name="T11" fmla="*/ 227 h 709"/>
                  <a:gd name="T12" fmla="*/ 29 w 737"/>
                  <a:gd name="T13" fmla="*/ 369 h 709"/>
                  <a:gd name="T14" fmla="*/ 57 w 737"/>
                  <a:gd name="T15" fmla="*/ 397 h 709"/>
                  <a:gd name="T16" fmla="*/ 29 w 737"/>
                  <a:gd name="T17" fmla="*/ 454 h 709"/>
                  <a:gd name="T18" fmla="*/ 57 w 737"/>
                  <a:gd name="T19" fmla="*/ 482 h 709"/>
                  <a:gd name="T20" fmla="*/ 57 w 737"/>
                  <a:gd name="T21" fmla="*/ 510 h 709"/>
                  <a:gd name="T22" fmla="*/ 142 w 737"/>
                  <a:gd name="T23" fmla="*/ 567 h 709"/>
                  <a:gd name="T24" fmla="*/ 227 w 737"/>
                  <a:gd name="T25" fmla="*/ 567 h 709"/>
                  <a:gd name="T26" fmla="*/ 284 w 737"/>
                  <a:gd name="T27" fmla="*/ 624 h 709"/>
                  <a:gd name="T28" fmla="*/ 369 w 737"/>
                  <a:gd name="T29" fmla="*/ 624 h 709"/>
                  <a:gd name="T30" fmla="*/ 369 w 737"/>
                  <a:gd name="T31" fmla="*/ 652 h 709"/>
                  <a:gd name="T32" fmla="*/ 397 w 737"/>
                  <a:gd name="T33" fmla="*/ 652 h 709"/>
                  <a:gd name="T34" fmla="*/ 482 w 737"/>
                  <a:gd name="T35" fmla="*/ 709 h 709"/>
                  <a:gd name="T36" fmla="*/ 539 w 737"/>
                  <a:gd name="T37" fmla="*/ 709 h 709"/>
                  <a:gd name="T38" fmla="*/ 596 w 737"/>
                  <a:gd name="T39" fmla="*/ 680 h 709"/>
                  <a:gd name="T40" fmla="*/ 624 w 737"/>
                  <a:gd name="T41" fmla="*/ 709 h 709"/>
                  <a:gd name="T42" fmla="*/ 652 w 737"/>
                  <a:gd name="T43" fmla="*/ 680 h 709"/>
                  <a:gd name="T44" fmla="*/ 709 w 737"/>
                  <a:gd name="T45" fmla="*/ 680 h 709"/>
                  <a:gd name="T46" fmla="*/ 737 w 737"/>
                  <a:gd name="T47" fmla="*/ 652 h 709"/>
                  <a:gd name="T48" fmla="*/ 737 w 737"/>
                  <a:gd name="T49" fmla="*/ 624 h 709"/>
                  <a:gd name="T50" fmla="*/ 709 w 737"/>
                  <a:gd name="T51" fmla="*/ 652 h 709"/>
                  <a:gd name="T52" fmla="*/ 681 w 737"/>
                  <a:gd name="T53" fmla="*/ 595 h 709"/>
                  <a:gd name="T54" fmla="*/ 652 w 737"/>
                  <a:gd name="T55" fmla="*/ 595 h 709"/>
                  <a:gd name="T56" fmla="*/ 681 w 737"/>
                  <a:gd name="T57" fmla="*/ 539 h 709"/>
                  <a:gd name="T58" fmla="*/ 737 w 737"/>
                  <a:gd name="T59" fmla="*/ 482 h 709"/>
                  <a:gd name="T60" fmla="*/ 709 w 737"/>
                  <a:gd name="T61" fmla="*/ 425 h 709"/>
                  <a:gd name="T62" fmla="*/ 709 w 737"/>
                  <a:gd name="T63" fmla="*/ 397 h 709"/>
                  <a:gd name="T64" fmla="*/ 681 w 737"/>
                  <a:gd name="T65" fmla="*/ 312 h 709"/>
                  <a:gd name="T66" fmla="*/ 681 w 737"/>
                  <a:gd name="T67" fmla="*/ 284 h 709"/>
                  <a:gd name="T68" fmla="*/ 652 w 737"/>
                  <a:gd name="T69" fmla="*/ 198 h 709"/>
                  <a:gd name="T70" fmla="*/ 596 w 737"/>
                  <a:gd name="T71" fmla="*/ 227 h 709"/>
                  <a:gd name="T72" fmla="*/ 596 w 737"/>
                  <a:gd name="T73" fmla="*/ 198 h 709"/>
                  <a:gd name="T74" fmla="*/ 567 w 737"/>
                  <a:gd name="T75" fmla="*/ 170 h 709"/>
                  <a:gd name="T76" fmla="*/ 482 w 737"/>
                  <a:gd name="T77" fmla="*/ 113 h 709"/>
                  <a:gd name="T78" fmla="*/ 482 w 737"/>
                  <a:gd name="T79" fmla="*/ 85 h 709"/>
                  <a:gd name="T80" fmla="*/ 426 w 737"/>
                  <a:gd name="T81" fmla="*/ 85 h 709"/>
                  <a:gd name="T82" fmla="*/ 369 w 737"/>
                  <a:gd name="T83" fmla="*/ 113 h 709"/>
                  <a:gd name="T84" fmla="*/ 340 w 737"/>
                  <a:gd name="T85" fmla="*/ 170 h 709"/>
                  <a:gd name="T86" fmla="*/ 312 w 737"/>
                  <a:gd name="T87" fmla="*/ 142 h 709"/>
                  <a:gd name="T88" fmla="*/ 284 w 737"/>
                  <a:gd name="T89" fmla="*/ 85 h 709"/>
                  <a:gd name="T90" fmla="*/ 255 w 737"/>
                  <a:gd name="T91" fmla="*/ 57 h 709"/>
                  <a:gd name="T92" fmla="*/ 227 w 737"/>
                  <a:gd name="T93" fmla="*/ 85 h 709"/>
                  <a:gd name="T94" fmla="*/ 199 w 737"/>
                  <a:gd name="T95" fmla="*/ 57 h 709"/>
                  <a:gd name="T96" fmla="*/ 170 w 737"/>
                  <a:gd name="T97" fmla="*/ 85 h 709"/>
                  <a:gd name="T98" fmla="*/ 170 w 737"/>
                  <a:gd name="T99" fmla="*/ 57 h 709"/>
                  <a:gd name="T100" fmla="*/ 142 w 737"/>
                  <a:gd name="T101" fmla="*/ 57 h 709"/>
                  <a:gd name="T102" fmla="*/ 142 w 737"/>
                  <a:gd name="T103" fmla="*/ 85 h 709"/>
                  <a:gd name="T104" fmla="*/ 85 w 737"/>
                  <a:gd name="T105" fmla="*/ 57 h 709"/>
                  <a:gd name="T106" fmla="*/ 57 w 737"/>
                  <a:gd name="T107" fmla="*/ 0 h 709"/>
                  <a:gd name="T108" fmla="*/ 29 w 737"/>
                  <a:gd name="T109" fmla="*/ 0 h 709"/>
                  <a:gd name="T110" fmla="*/ 29 w 737"/>
                  <a:gd name="T111" fmla="*/ 28 h 709"/>
                  <a:gd name="T112" fmla="*/ 29 w 737"/>
                  <a:gd name="T113" fmla="*/ 85 h 709"/>
                  <a:gd name="T114" fmla="*/ 85 w 737"/>
                  <a:gd name="T115" fmla="*/ 14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37" h="709">
                    <a:moveTo>
                      <a:pt x="85" y="142"/>
                    </a:moveTo>
                    <a:lnTo>
                      <a:pt x="57" y="142"/>
                    </a:lnTo>
                    <a:lnTo>
                      <a:pt x="29" y="113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29" y="227"/>
                    </a:lnTo>
                    <a:lnTo>
                      <a:pt x="29" y="369"/>
                    </a:lnTo>
                    <a:lnTo>
                      <a:pt x="57" y="397"/>
                    </a:lnTo>
                    <a:lnTo>
                      <a:pt x="29" y="454"/>
                    </a:lnTo>
                    <a:lnTo>
                      <a:pt x="57" y="482"/>
                    </a:lnTo>
                    <a:lnTo>
                      <a:pt x="57" y="510"/>
                    </a:lnTo>
                    <a:lnTo>
                      <a:pt x="142" y="567"/>
                    </a:lnTo>
                    <a:lnTo>
                      <a:pt x="227" y="567"/>
                    </a:lnTo>
                    <a:lnTo>
                      <a:pt x="284" y="624"/>
                    </a:lnTo>
                    <a:lnTo>
                      <a:pt x="369" y="624"/>
                    </a:lnTo>
                    <a:lnTo>
                      <a:pt x="369" y="652"/>
                    </a:lnTo>
                    <a:lnTo>
                      <a:pt x="397" y="652"/>
                    </a:lnTo>
                    <a:lnTo>
                      <a:pt x="482" y="709"/>
                    </a:lnTo>
                    <a:lnTo>
                      <a:pt x="539" y="709"/>
                    </a:lnTo>
                    <a:lnTo>
                      <a:pt x="596" y="680"/>
                    </a:lnTo>
                    <a:lnTo>
                      <a:pt x="624" y="709"/>
                    </a:lnTo>
                    <a:lnTo>
                      <a:pt x="652" y="680"/>
                    </a:lnTo>
                    <a:lnTo>
                      <a:pt x="709" y="680"/>
                    </a:lnTo>
                    <a:lnTo>
                      <a:pt x="737" y="652"/>
                    </a:lnTo>
                    <a:lnTo>
                      <a:pt x="737" y="624"/>
                    </a:lnTo>
                    <a:lnTo>
                      <a:pt x="709" y="652"/>
                    </a:lnTo>
                    <a:lnTo>
                      <a:pt x="681" y="595"/>
                    </a:lnTo>
                    <a:lnTo>
                      <a:pt x="652" y="595"/>
                    </a:lnTo>
                    <a:lnTo>
                      <a:pt x="681" y="539"/>
                    </a:lnTo>
                    <a:lnTo>
                      <a:pt x="737" y="482"/>
                    </a:lnTo>
                    <a:lnTo>
                      <a:pt x="709" y="425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81" y="284"/>
                    </a:lnTo>
                    <a:lnTo>
                      <a:pt x="652" y="198"/>
                    </a:lnTo>
                    <a:lnTo>
                      <a:pt x="596" y="227"/>
                    </a:lnTo>
                    <a:lnTo>
                      <a:pt x="596" y="198"/>
                    </a:lnTo>
                    <a:lnTo>
                      <a:pt x="567" y="170"/>
                    </a:lnTo>
                    <a:lnTo>
                      <a:pt x="482" y="113"/>
                    </a:lnTo>
                    <a:lnTo>
                      <a:pt x="482" y="85"/>
                    </a:lnTo>
                    <a:lnTo>
                      <a:pt x="426" y="85"/>
                    </a:lnTo>
                    <a:lnTo>
                      <a:pt x="369" y="113"/>
                    </a:lnTo>
                    <a:lnTo>
                      <a:pt x="340" y="170"/>
                    </a:lnTo>
                    <a:lnTo>
                      <a:pt x="312" y="142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142" y="85"/>
                    </a:lnTo>
                    <a:lnTo>
                      <a:pt x="85" y="57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29" y="28"/>
                    </a:lnTo>
                    <a:lnTo>
                      <a:pt x="29" y="85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" name="Freeform 26"/>
              <p:cNvSpPr>
                <a:spLocks/>
              </p:cNvSpPr>
              <p:nvPr/>
            </p:nvSpPr>
            <p:spPr bwMode="auto">
              <a:xfrm>
                <a:off x="6400801" y="4665663"/>
                <a:ext cx="1935163" cy="1439863"/>
              </a:xfrm>
              <a:custGeom>
                <a:avLst/>
                <a:gdLst>
                  <a:gd name="T0" fmla="*/ 1191 w 1219"/>
                  <a:gd name="T1" fmla="*/ 850 h 907"/>
                  <a:gd name="T2" fmla="*/ 1191 w 1219"/>
                  <a:gd name="T3" fmla="*/ 709 h 907"/>
                  <a:gd name="T4" fmla="*/ 1191 w 1219"/>
                  <a:gd name="T5" fmla="*/ 624 h 907"/>
                  <a:gd name="T6" fmla="*/ 1191 w 1219"/>
                  <a:gd name="T7" fmla="*/ 539 h 907"/>
                  <a:gd name="T8" fmla="*/ 1162 w 1219"/>
                  <a:gd name="T9" fmla="*/ 482 h 907"/>
                  <a:gd name="T10" fmla="*/ 1106 w 1219"/>
                  <a:gd name="T11" fmla="*/ 482 h 907"/>
                  <a:gd name="T12" fmla="*/ 1049 w 1219"/>
                  <a:gd name="T13" fmla="*/ 340 h 907"/>
                  <a:gd name="T14" fmla="*/ 1021 w 1219"/>
                  <a:gd name="T15" fmla="*/ 255 h 907"/>
                  <a:gd name="T16" fmla="*/ 907 w 1219"/>
                  <a:gd name="T17" fmla="*/ 255 h 907"/>
                  <a:gd name="T18" fmla="*/ 822 w 1219"/>
                  <a:gd name="T19" fmla="*/ 255 h 907"/>
                  <a:gd name="T20" fmla="*/ 737 w 1219"/>
                  <a:gd name="T21" fmla="*/ 255 h 907"/>
                  <a:gd name="T22" fmla="*/ 822 w 1219"/>
                  <a:gd name="T23" fmla="*/ 170 h 907"/>
                  <a:gd name="T24" fmla="*/ 850 w 1219"/>
                  <a:gd name="T25" fmla="*/ 113 h 907"/>
                  <a:gd name="T26" fmla="*/ 737 w 1219"/>
                  <a:gd name="T27" fmla="*/ 57 h 907"/>
                  <a:gd name="T28" fmla="*/ 652 w 1219"/>
                  <a:gd name="T29" fmla="*/ 85 h 907"/>
                  <a:gd name="T30" fmla="*/ 539 w 1219"/>
                  <a:gd name="T31" fmla="*/ 85 h 907"/>
                  <a:gd name="T32" fmla="*/ 340 w 1219"/>
                  <a:gd name="T33" fmla="*/ 28 h 907"/>
                  <a:gd name="T34" fmla="*/ 283 w 1219"/>
                  <a:gd name="T35" fmla="*/ 0 h 907"/>
                  <a:gd name="T36" fmla="*/ 227 w 1219"/>
                  <a:gd name="T37" fmla="*/ 28 h 907"/>
                  <a:gd name="T38" fmla="*/ 227 w 1219"/>
                  <a:gd name="T39" fmla="*/ 57 h 907"/>
                  <a:gd name="T40" fmla="*/ 198 w 1219"/>
                  <a:gd name="T41" fmla="*/ 170 h 907"/>
                  <a:gd name="T42" fmla="*/ 142 w 1219"/>
                  <a:gd name="T43" fmla="*/ 227 h 907"/>
                  <a:gd name="T44" fmla="*/ 170 w 1219"/>
                  <a:gd name="T45" fmla="*/ 312 h 907"/>
                  <a:gd name="T46" fmla="*/ 227 w 1219"/>
                  <a:gd name="T47" fmla="*/ 340 h 907"/>
                  <a:gd name="T48" fmla="*/ 85 w 1219"/>
                  <a:gd name="T49" fmla="*/ 510 h 907"/>
                  <a:gd name="T50" fmla="*/ 0 w 1219"/>
                  <a:gd name="T51" fmla="*/ 567 h 907"/>
                  <a:gd name="T52" fmla="*/ 0 w 1219"/>
                  <a:gd name="T53" fmla="*/ 595 h 907"/>
                  <a:gd name="T54" fmla="*/ 170 w 1219"/>
                  <a:gd name="T55" fmla="*/ 680 h 907"/>
                  <a:gd name="T56" fmla="*/ 113 w 1219"/>
                  <a:gd name="T57" fmla="*/ 765 h 907"/>
                  <a:gd name="T58" fmla="*/ 170 w 1219"/>
                  <a:gd name="T59" fmla="*/ 794 h 907"/>
                  <a:gd name="T60" fmla="*/ 539 w 1219"/>
                  <a:gd name="T61" fmla="*/ 822 h 907"/>
                  <a:gd name="T62" fmla="*/ 567 w 1219"/>
                  <a:gd name="T63" fmla="*/ 737 h 907"/>
                  <a:gd name="T64" fmla="*/ 652 w 1219"/>
                  <a:gd name="T65" fmla="*/ 822 h 907"/>
                  <a:gd name="T66" fmla="*/ 680 w 1219"/>
                  <a:gd name="T67" fmla="*/ 794 h 907"/>
                  <a:gd name="T68" fmla="*/ 709 w 1219"/>
                  <a:gd name="T69" fmla="*/ 794 h 907"/>
                  <a:gd name="T70" fmla="*/ 765 w 1219"/>
                  <a:gd name="T71" fmla="*/ 794 h 907"/>
                  <a:gd name="T72" fmla="*/ 822 w 1219"/>
                  <a:gd name="T73" fmla="*/ 879 h 907"/>
                  <a:gd name="T74" fmla="*/ 879 w 1219"/>
                  <a:gd name="T75" fmla="*/ 850 h 907"/>
                  <a:gd name="T76" fmla="*/ 992 w 1219"/>
                  <a:gd name="T77" fmla="*/ 822 h 907"/>
                  <a:gd name="T78" fmla="*/ 1077 w 1219"/>
                  <a:gd name="T7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9" h="907">
                    <a:moveTo>
                      <a:pt x="1077" y="907"/>
                    </a:moveTo>
                    <a:lnTo>
                      <a:pt x="1191" y="850"/>
                    </a:lnTo>
                    <a:lnTo>
                      <a:pt x="1219" y="737"/>
                    </a:lnTo>
                    <a:lnTo>
                      <a:pt x="1191" y="709"/>
                    </a:lnTo>
                    <a:lnTo>
                      <a:pt x="1219" y="680"/>
                    </a:lnTo>
                    <a:lnTo>
                      <a:pt x="1191" y="624"/>
                    </a:lnTo>
                    <a:lnTo>
                      <a:pt x="1219" y="624"/>
                    </a:lnTo>
                    <a:lnTo>
                      <a:pt x="1191" y="539"/>
                    </a:lnTo>
                    <a:lnTo>
                      <a:pt x="1162" y="539"/>
                    </a:lnTo>
                    <a:lnTo>
                      <a:pt x="1162" y="482"/>
                    </a:lnTo>
                    <a:lnTo>
                      <a:pt x="1134" y="482"/>
                    </a:lnTo>
                    <a:lnTo>
                      <a:pt x="1106" y="482"/>
                    </a:lnTo>
                    <a:lnTo>
                      <a:pt x="1077" y="368"/>
                    </a:lnTo>
                    <a:lnTo>
                      <a:pt x="1049" y="340"/>
                    </a:lnTo>
                    <a:lnTo>
                      <a:pt x="1049" y="312"/>
                    </a:lnTo>
                    <a:lnTo>
                      <a:pt x="1021" y="255"/>
                    </a:lnTo>
                    <a:lnTo>
                      <a:pt x="964" y="255"/>
                    </a:lnTo>
                    <a:lnTo>
                      <a:pt x="907" y="255"/>
                    </a:lnTo>
                    <a:lnTo>
                      <a:pt x="879" y="283"/>
                    </a:lnTo>
                    <a:lnTo>
                      <a:pt x="822" y="255"/>
                    </a:lnTo>
                    <a:lnTo>
                      <a:pt x="794" y="283"/>
                    </a:lnTo>
                    <a:lnTo>
                      <a:pt x="737" y="255"/>
                    </a:lnTo>
                    <a:lnTo>
                      <a:pt x="794" y="255"/>
                    </a:lnTo>
                    <a:lnTo>
                      <a:pt x="822" y="170"/>
                    </a:lnTo>
                    <a:lnTo>
                      <a:pt x="879" y="170"/>
                    </a:lnTo>
                    <a:lnTo>
                      <a:pt x="850" y="113"/>
                    </a:lnTo>
                    <a:lnTo>
                      <a:pt x="794" y="113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52" y="85"/>
                    </a:lnTo>
                    <a:lnTo>
                      <a:pt x="595" y="57"/>
                    </a:lnTo>
                    <a:lnTo>
                      <a:pt x="539" y="85"/>
                    </a:lnTo>
                    <a:lnTo>
                      <a:pt x="454" y="57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7" y="28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198" y="170"/>
                    </a:lnTo>
                    <a:lnTo>
                      <a:pt x="198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198" y="312"/>
                    </a:lnTo>
                    <a:lnTo>
                      <a:pt x="227" y="340"/>
                    </a:lnTo>
                    <a:lnTo>
                      <a:pt x="170" y="425"/>
                    </a:lnTo>
                    <a:lnTo>
                      <a:pt x="85" y="510"/>
                    </a:lnTo>
                    <a:lnTo>
                      <a:pt x="28" y="510"/>
                    </a:lnTo>
                    <a:lnTo>
                      <a:pt x="0" y="567"/>
                    </a:lnTo>
                    <a:lnTo>
                      <a:pt x="28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170" y="680"/>
                    </a:lnTo>
                    <a:lnTo>
                      <a:pt x="170" y="709"/>
                    </a:lnTo>
                    <a:lnTo>
                      <a:pt x="113" y="765"/>
                    </a:lnTo>
                    <a:lnTo>
                      <a:pt x="198" y="765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539" y="822"/>
                    </a:lnTo>
                    <a:lnTo>
                      <a:pt x="539" y="737"/>
                    </a:lnTo>
                    <a:lnTo>
                      <a:pt x="567" y="737"/>
                    </a:lnTo>
                    <a:lnTo>
                      <a:pt x="595" y="794"/>
                    </a:lnTo>
                    <a:lnTo>
                      <a:pt x="652" y="822"/>
                    </a:lnTo>
                    <a:lnTo>
                      <a:pt x="652" y="794"/>
                    </a:lnTo>
                    <a:lnTo>
                      <a:pt x="680" y="794"/>
                    </a:lnTo>
                    <a:lnTo>
                      <a:pt x="680" y="822"/>
                    </a:lnTo>
                    <a:lnTo>
                      <a:pt x="709" y="794"/>
                    </a:lnTo>
                    <a:lnTo>
                      <a:pt x="737" y="822"/>
                    </a:lnTo>
                    <a:lnTo>
                      <a:pt x="765" y="794"/>
                    </a:lnTo>
                    <a:lnTo>
                      <a:pt x="794" y="822"/>
                    </a:lnTo>
                    <a:lnTo>
                      <a:pt x="822" y="879"/>
                    </a:lnTo>
                    <a:lnTo>
                      <a:pt x="850" y="907"/>
                    </a:lnTo>
                    <a:lnTo>
                      <a:pt x="879" y="850"/>
                    </a:lnTo>
                    <a:lnTo>
                      <a:pt x="936" y="822"/>
                    </a:lnTo>
                    <a:lnTo>
                      <a:pt x="992" y="822"/>
                    </a:lnTo>
                    <a:lnTo>
                      <a:pt x="992" y="850"/>
                    </a:lnTo>
                    <a:lnTo>
                      <a:pt x="1077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" name="Freeform 27"/>
              <p:cNvSpPr>
                <a:spLocks/>
              </p:cNvSpPr>
              <p:nvPr/>
            </p:nvSpPr>
            <p:spPr bwMode="auto">
              <a:xfrm>
                <a:off x="5456238" y="3090863"/>
                <a:ext cx="809625" cy="674688"/>
              </a:xfrm>
              <a:custGeom>
                <a:avLst/>
                <a:gdLst>
                  <a:gd name="T0" fmla="*/ 0 w 510"/>
                  <a:gd name="T1" fmla="*/ 283 h 425"/>
                  <a:gd name="T2" fmla="*/ 0 w 510"/>
                  <a:gd name="T3" fmla="*/ 227 h 425"/>
                  <a:gd name="T4" fmla="*/ 0 w 510"/>
                  <a:gd name="T5" fmla="*/ 198 h 425"/>
                  <a:gd name="T6" fmla="*/ 28 w 510"/>
                  <a:gd name="T7" fmla="*/ 170 h 425"/>
                  <a:gd name="T8" fmla="*/ 85 w 510"/>
                  <a:gd name="T9" fmla="*/ 141 h 425"/>
                  <a:gd name="T10" fmla="*/ 170 w 510"/>
                  <a:gd name="T11" fmla="*/ 170 h 425"/>
                  <a:gd name="T12" fmla="*/ 198 w 510"/>
                  <a:gd name="T13" fmla="*/ 170 h 425"/>
                  <a:gd name="T14" fmla="*/ 198 w 510"/>
                  <a:gd name="T15" fmla="*/ 113 h 425"/>
                  <a:gd name="T16" fmla="*/ 255 w 510"/>
                  <a:gd name="T17" fmla="*/ 113 h 425"/>
                  <a:gd name="T18" fmla="*/ 255 w 510"/>
                  <a:gd name="T19" fmla="*/ 56 h 425"/>
                  <a:gd name="T20" fmla="*/ 340 w 510"/>
                  <a:gd name="T21" fmla="*/ 0 h 425"/>
                  <a:gd name="T22" fmla="*/ 397 w 510"/>
                  <a:gd name="T23" fmla="*/ 28 h 425"/>
                  <a:gd name="T24" fmla="*/ 397 w 510"/>
                  <a:gd name="T25" fmla="*/ 56 h 425"/>
                  <a:gd name="T26" fmla="*/ 340 w 510"/>
                  <a:gd name="T27" fmla="*/ 85 h 425"/>
                  <a:gd name="T28" fmla="*/ 340 w 510"/>
                  <a:gd name="T29" fmla="*/ 113 h 425"/>
                  <a:gd name="T30" fmla="*/ 397 w 510"/>
                  <a:gd name="T31" fmla="*/ 141 h 425"/>
                  <a:gd name="T32" fmla="*/ 453 w 510"/>
                  <a:gd name="T33" fmla="*/ 198 h 425"/>
                  <a:gd name="T34" fmla="*/ 453 w 510"/>
                  <a:gd name="T35" fmla="*/ 227 h 425"/>
                  <a:gd name="T36" fmla="*/ 425 w 510"/>
                  <a:gd name="T37" fmla="*/ 283 h 425"/>
                  <a:gd name="T38" fmla="*/ 482 w 510"/>
                  <a:gd name="T39" fmla="*/ 283 h 425"/>
                  <a:gd name="T40" fmla="*/ 510 w 510"/>
                  <a:gd name="T41" fmla="*/ 312 h 425"/>
                  <a:gd name="T42" fmla="*/ 453 w 510"/>
                  <a:gd name="T43" fmla="*/ 368 h 425"/>
                  <a:gd name="T44" fmla="*/ 425 w 510"/>
                  <a:gd name="T45" fmla="*/ 368 h 425"/>
                  <a:gd name="T46" fmla="*/ 397 w 510"/>
                  <a:gd name="T47" fmla="*/ 368 h 425"/>
                  <a:gd name="T48" fmla="*/ 340 w 510"/>
                  <a:gd name="T49" fmla="*/ 340 h 425"/>
                  <a:gd name="T50" fmla="*/ 340 w 510"/>
                  <a:gd name="T51" fmla="*/ 368 h 425"/>
                  <a:gd name="T52" fmla="*/ 312 w 510"/>
                  <a:gd name="T53" fmla="*/ 397 h 425"/>
                  <a:gd name="T54" fmla="*/ 255 w 510"/>
                  <a:gd name="T55" fmla="*/ 397 h 425"/>
                  <a:gd name="T56" fmla="*/ 226 w 510"/>
                  <a:gd name="T57" fmla="*/ 425 h 425"/>
                  <a:gd name="T58" fmla="*/ 198 w 510"/>
                  <a:gd name="T59" fmla="*/ 425 h 425"/>
                  <a:gd name="T60" fmla="*/ 170 w 510"/>
                  <a:gd name="T61" fmla="*/ 397 h 425"/>
                  <a:gd name="T62" fmla="*/ 113 w 510"/>
                  <a:gd name="T63" fmla="*/ 368 h 425"/>
                  <a:gd name="T64" fmla="*/ 56 w 510"/>
                  <a:gd name="T65" fmla="*/ 312 h 425"/>
                  <a:gd name="T66" fmla="*/ 0 w 510"/>
                  <a:gd name="T67" fmla="*/ 28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425">
                    <a:moveTo>
                      <a:pt x="0" y="283"/>
                    </a:moveTo>
                    <a:lnTo>
                      <a:pt x="0" y="227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85" y="141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113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97" y="56"/>
                    </a:lnTo>
                    <a:lnTo>
                      <a:pt x="340" y="85"/>
                    </a:lnTo>
                    <a:lnTo>
                      <a:pt x="340" y="113"/>
                    </a:lnTo>
                    <a:lnTo>
                      <a:pt x="397" y="141"/>
                    </a:lnTo>
                    <a:lnTo>
                      <a:pt x="453" y="198"/>
                    </a:lnTo>
                    <a:lnTo>
                      <a:pt x="453" y="227"/>
                    </a:lnTo>
                    <a:lnTo>
                      <a:pt x="425" y="283"/>
                    </a:lnTo>
                    <a:lnTo>
                      <a:pt x="482" y="283"/>
                    </a:lnTo>
                    <a:lnTo>
                      <a:pt x="510" y="312"/>
                    </a:lnTo>
                    <a:lnTo>
                      <a:pt x="453" y="368"/>
                    </a:lnTo>
                    <a:lnTo>
                      <a:pt x="425" y="368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12" y="397"/>
                    </a:lnTo>
                    <a:lnTo>
                      <a:pt x="255" y="397"/>
                    </a:lnTo>
                    <a:lnTo>
                      <a:pt x="226" y="425"/>
                    </a:lnTo>
                    <a:lnTo>
                      <a:pt x="198" y="425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56" y="312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" name="Freeform 28"/>
              <p:cNvSpPr>
                <a:spLocks/>
              </p:cNvSpPr>
              <p:nvPr/>
            </p:nvSpPr>
            <p:spPr bwMode="auto">
              <a:xfrm>
                <a:off x="5230813" y="2686050"/>
                <a:ext cx="765175" cy="719138"/>
              </a:xfrm>
              <a:custGeom>
                <a:avLst/>
                <a:gdLst>
                  <a:gd name="T0" fmla="*/ 142 w 482"/>
                  <a:gd name="T1" fmla="*/ 453 h 453"/>
                  <a:gd name="T2" fmla="*/ 170 w 482"/>
                  <a:gd name="T3" fmla="*/ 425 h 453"/>
                  <a:gd name="T4" fmla="*/ 227 w 482"/>
                  <a:gd name="T5" fmla="*/ 396 h 453"/>
                  <a:gd name="T6" fmla="*/ 312 w 482"/>
                  <a:gd name="T7" fmla="*/ 425 h 453"/>
                  <a:gd name="T8" fmla="*/ 340 w 482"/>
                  <a:gd name="T9" fmla="*/ 425 h 453"/>
                  <a:gd name="T10" fmla="*/ 340 w 482"/>
                  <a:gd name="T11" fmla="*/ 368 h 453"/>
                  <a:gd name="T12" fmla="*/ 397 w 482"/>
                  <a:gd name="T13" fmla="*/ 368 h 453"/>
                  <a:gd name="T14" fmla="*/ 397 w 482"/>
                  <a:gd name="T15" fmla="*/ 311 h 453"/>
                  <a:gd name="T16" fmla="*/ 482 w 482"/>
                  <a:gd name="T17" fmla="*/ 255 h 453"/>
                  <a:gd name="T18" fmla="*/ 425 w 482"/>
                  <a:gd name="T19" fmla="*/ 226 h 453"/>
                  <a:gd name="T20" fmla="*/ 397 w 482"/>
                  <a:gd name="T21" fmla="*/ 198 h 453"/>
                  <a:gd name="T22" fmla="*/ 340 w 482"/>
                  <a:gd name="T23" fmla="*/ 170 h 453"/>
                  <a:gd name="T24" fmla="*/ 368 w 482"/>
                  <a:gd name="T25" fmla="*/ 85 h 453"/>
                  <a:gd name="T26" fmla="*/ 368 w 482"/>
                  <a:gd name="T27" fmla="*/ 28 h 453"/>
                  <a:gd name="T28" fmla="*/ 368 w 482"/>
                  <a:gd name="T29" fmla="*/ 0 h 453"/>
                  <a:gd name="T30" fmla="*/ 312 w 482"/>
                  <a:gd name="T31" fmla="*/ 0 h 453"/>
                  <a:gd name="T32" fmla="*/ 255 w 482"/>
                  <a:gd name="T33" fmla="*/ 56 h 453"/>
                  <a:gd name="T34" fmla="*/ 255 w 482"/>
                  <a:gd name="T35" fmla="*/ 85 h 453"/>
                  <a:gd name="T36" fmla="*/ 198 w 482"/>
                  <a:gd name="T37" fmla="*/ 113 h 453"/>
                  <a:gd name="T38" fmla="*/ 198 w 482"/>
                  <a:gd name="T39" fmla="*/ 141 h 453"/>
                  <a:gd name="T40" fmla="*/ 113 w 482"/>
                  <a:gd name="T41" fmla="*/ 170 h 453"/>
                  <a:gd name="T42" fmla="*/ 113 w 482"/>
                  <a:gd name="T43" fmla="*/ 198 h 453"/>
                  <a:gd name="T44" fmla="*/ 85 w 482"/>
                  <a:gd name="T45" fmla="*/ 198 h 453"/>
                  <a:gd name="T46" fmla="*/ 0 w 482"/>
                  <a:gd name="T47" fmla="*/ 170 h 453"/>
                  <a:gd name="T48" fmla="*/ 0 w 482"/>
                  <a:gd name="T49" fmla="*/ 198 h 453"/>
                  <a:gd name="T50" fmla="*/ 28 w 482"/>
                  <a:gd name="T51" fmla="*/ 255 h 453"/>
                  <a:gd name="T52" fmla="*/ 85 w 482"/>
                  <a:gd name="T53" fmla="*/ 368 h 453"/>
                  <a:gd name="T54" fmla="*/ 113 w 482"/>
                  <a:gd name="T55" fmla="*/ 368 h 453"/>
                  <a:gd name="T56" fmla="*/ 142 w 482"/>
                  <a:gd name="T57" fmla="*/ 368 h 453"/>
                  <a:gd name="T58" fmla="*/ 113 w 482"/>
                  <a:gd name="T59" fmla="*/ 425 h 453"/>
                  <a:gd name="T60" fmla="*/ 142 w 482"/>
                  <a:gd name="T6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2" h="453">
                    <a:moveTo>
                      <a:pt x="142" y="453"/>
                    </a:moveTo>
                    <a:lnTo>
                      <a:pt x="170" y="425"/>
                    </a:lnTo>
                    <a:lnTo>
                      <a:pt x="227" y="396"/>
                    </a:lnTo>
                    <a:lnTo>
                      <a:pt x="312" y="425"/>
                    </a:lnTo>
                    <a:lnTo>
                      <a:pt x="340" y="425"/>
                    </a:lnTo>
                    <a:lnTo>
                      <a:pt x="340" y="368"/>
                    </a:lnTo>
                    <a:lnTo>
                      <a:pt x="397" y="368"/>
                    </a:lnTo>
                    <a:lnTo>
                      <a:pt x="397" y="311"/>
                    </a:lnTo>
                    <a:lnTo>
                      <a:pt x="482" y="255"/>
                    </a:lnTo>
                    <a:lnTo>
                      <a:pt x="425" y="226"/>
                    </a:lnTo>
                    <a:lnTo>
                      <a:pt x="397" y="198"/>
                    </a:lnTo>
                    <a:lnTo>
                      <a:pt x="340" y="170"/>
                    </a:lnTo>
                    <a:lnTo>
                      <a:pt x="368" y="85"/>
                    </a:lnTo>
                    <a:lnTo>
                      <a:pt x="368" y="28"/>
                    </a:lnTo>
                    <a:lnTo>
                      <a:pt x="368" y="0"/>
                    </a:lnTo>
                    <a:lnTo>
                      <a:pt x="312" y="0"/>
                    </a:lnTo>
                    <a:lnTo>
                      <a:pt x="255" y="56"/>
                    </a:lnTo>
                    <a:lnTo>
                      <a:pt x="255" y="85"/>
                    </a:lnTo>
                    <a:lnTo>
                      <a:pt x="198" y="113"/>
                    </a:lnTo>
                    <a:lnTo>
                      <a:pt x="198" y="141"/>
                    </a:lnTo>
                    <a:lnTo>
                      <a:pt x="113" y="170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0" y="170"/>
                    </a:lnTo>
                    <a:lnTo>
                      <a:pt x="0" y="198"/>
                    </a:lnTo>
                    <a:lnTo>
                      <a:pt x="28" y="255"/>
                    </a:lnTo>
                    <a:lnTo>
                      <a:pt x="85" y="368"/>
                    </a:lnTo>
                    <a:lnTo>
                      <a:pt x="113" y="368"/>
                    </a:lnTo>
                    <a:lnTo>
                      <a:pt x="142" y="368"/>
                    </a:lnTo>
                    <a:lnTo>
                      <a:pt x="113" y="425"/>
                    </a:lnTo>
                    <a:lnTo>
                      <a:pt x="142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" name="Freeform 29"/>
              <p:cNvSpPr>
                <a:spLocks/>
              </p:cNvSpPr>
              <p:nvPr/>
            </p:nvSpPr>
            <p:spPr bwMode="auto">
              <a:xfrm>
                <a:off x="4465638" y="4351338"/>
                <a:ext cx="765175" cy="1304925"/>
              </a:xfrm>
              <a:custGeom>
                <a:avLst/>
                <a:gdLst>
                  <a:gd name="T0" fmla="*/ 340 w 482"/>
                  <a:gd name="T1" fmla="*/ 56 h 822"/>
                  <a:gd name="T2" fmla="*/ 340 w 482"/>
                  <a:gd name="T3" fmla="*/ 85 h 822"/>
                  <a:gd name="T4" fmla="*/ 369 w 482"/>
                  <a:gd name="T5" fmla="*/ 113 h 822"/>
                  <a:gd name="T6" fmla="*/ 369 w 482"/>
                  <a:gd name="T7" fmla="*/ 198 h 822"/>
                  <a:gd name="T8" fmla="*/ 397 w 482"/>
                  <a:gd name="T9" fmla="*/ 198 h 822"/>
                  <a:gd name="T10" fmla="*/ 397 w 482"/>
                  <a:gd name="T11" fmla="*/ 255 h 822"/>
                  <a:gd name="T12" fmla="*/ 425 w 482"/>
                  <a:gd name="T13" fmla="*/ 311 h 822"/>
                  <a:gd name="T14" fmla="*/ 425 w 482"/>
                  <a:gd name="T15" fmla="*/ 340 h 822"/>
                  <a:gd name="T16" fmla="*/ 425 w 482"/>
                  <a:gd name="T17" fmla="*/ 368 h 822"/>
                  <a:gd name="T18" fmla="*/ 454 w 482"/>
                  <a:gd name="T19" fmla="*/ 368 h 822"/>
                  <a:gd name="T20" fmla="*/ 482 w 482"/>
                  <a:gd name="T21" fmla="*/ 396 h 822"/>
                  <a:gd name="T22" fmla="*/ 425 w 482"/>
                  <a:gd name="T23" fmla="*/ 425 h 822"/>
                  <a:gd name="T24" fmla="*/ 454 w 482"/>
                  <a:gd name="T25" fmla="*/ 510 h 822"/>
                  <a:gd name="T26" fmla="*/ 425 w 482"/>
                  <a:gd name="T27" fmla="*/ 538 h 822"/>
                  <a:gd name="T28" fmla="*/ 454 w 482"/>
                  <a:gd name="T29" fmla="*/ 623 h 822"/>
                  <a:gd name="T30" fmla="*/ 425 w 482"/>
                  <a:gd name="T31" fmla="*/ 680 h 822"/>
                  <a:gd name="T32" fmla="*/ 369 w 482"/>
                  <a:gd name="T33" fmla="*/ 680 h 822"/>
                  <a:gd name="T34" fmla="*/ 312 w 482"/>
                  <a:gd name="T35" fmla="*/ 765 h 822"/>
                  <a:gd name="T36" fmla="*/ 340 w 482"/>
                  <a:gd name="T37" fmla="*/ 793 h 822"/>
                  <a:gd name="T38" fmla="*/ 283 w 482"/>
                  <a:gd name="T39" fmla="*/ 822 h 822"/>
                  <a:gd name="T40" fmla="*/ 255 w 482"/>
                  <a:gd name="T41" fmla="*/ 793 h 822"/>
                  <a:gd name="T42" fmla="*/ 198 w 482"/>
                  <a:gd name="T43" fmla="*/ 822 h 822"/>
                  <a:gd name="T44" fmla="*/ 170 w 482"/>
                  <a:gd name="T45" fmla="*/ 793 h 822"/>
                  <a:gd name="T46" fmla="*/ 227 w 482"/>
                  <a:gd name="T47" fmla="*/ 737 h 822"/>
                  <a:gd name="T48" fmla="*/ 170 w 482"/>
                  <a:gd name="T49" fmla="*/ 708 h 822"/>
                  <a:gd name="T50" fmla="*/ 142 w 482"/>
                  <a:gd name="T51" fmla="*/ 652 h 822"/>
                  <a:gd name="T52" fmla="*/ 113 w 482"/>
                  <a:gd name="T53" fmla="*/ 566 h 822"/>
                  <a:gd name="T54" fmla="*/ 170 w 482"/>
                  <a:gd name="T55" fmla="*/ 566 h 822"/>
                  <a:gd name="T56" fmla="*/ 142 w 482"/>
                  <a:gd name="T57" fmla="*/ 538 h 822"/>
                  <a:gd name="T58" fmla="*/ 142 w 482"/>
                  <a:gd name="T59" fmla="*/ 510 h 822"/>
                  <a:gd name="T60" fmla="*/ 85 w 482"/>
                  <a:gd name="T61" fmla="*/ 481 h 822"/>
                  <a:gd name="T62" fmla="*/ 57 w 482"/>
                  <a:gd name="T63" fmla="*/ 425 h 822"/>
                  <a:gd name="T64" fmla="*/ 85 w 482"/>
                  <a:gd name="T65" fmla="*/ 368 h 822"/>
                  <a:gd name="T66" fmla="*/ 57 w 482"/>
                  <a:gd name="T67" fmla="*/ 283 h 822"/>
                  <a:gd name="T68" fmla="*/ 57 w 482"/>
                  <a:gd name="T69" fmla="*/ 198 h 822"/>
                  <a:gd name="T70" fmla="*/ 0 w 482"/>
                  <a:gd name="T71" fmla="*/ 170 h 822"/>
                  <a:gd name="T72" fmla="*/ 28 w 482"/>
                  <a:gd name="T73" fmla="*/ 141 h 822"/>
                  <a:gd name="T74" fmla="*/ 57 w 482"/>
                  <a:gd name="T75" fmla="*/ 170 h 822"/>
                  <a:gd name="T76" fmla="*/ 85 w 482"/>
                  <a:gd name="T77" fmla="*/ 141 h 822"/>
                  <a:gd name="T78" fmla="*/ 113 w 482"/>
                  <a:gd name="T79" fmla="*/ 170 h 822"/>
                  <a:gd name="T80" fmla="*/ 142 w 482"/>
                  <a:gd name="T81" fmla="*/ 141 h 822"/>
                  <a:gd name="T82" fmla="*/ 170 w 482"/>
                  <a:gd name="T83" fmla="*/ 56 h 822"/>
                  <a:gd name="T84" fmla="*/ 227 w 482"/>
                  <a:gd name="T85" fmla="*/ 56 h 822"/>
                  <a:gd name="T86" fmla="*/ 283 w 482"/>
                  <a:gd name="T87" fmla="*/ 0 h 822"/>
                  <a:gd name="T88" fmla="*/ 283 w 482"/>
                  <a:gd name="T89" fmla="*/ 56 h 822"/>
                  <a:gd name="T90" fmla="*/ 340 w 482"/>
                  <a:gd name="T91" fmla="*/ 56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82" h="822">
                    <a:moveTo>
                      <a:pt x="340" y="56"/>
                    </a:moveTo>
                    <a:lnTo>
                      <a:pt x="340" y="85"/>
                    </a:lnTo>
                    <a:lnTo>
                      <a:pt x="369" y="113"/>
                    </a:lnTo>
                    <a:lnTo>
                      <a:pt x="369" y="198"/>
                    </a:lnTo>
                    <a:lnTo>
                      <a:pt x="397" y="198"/>
                    </a:lnTo>
                    <a:lnTo>
                      <a:pt x="397" y="255"/>
                    </a:lnTo>
                    <a:lnTo>
                      <a:pt x="425" y="311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54" y="368"/>
                    </a:lnTo>
                    <a:lnTo>
                      <a:pt x="482" y="396"/>
                    </a:lnTo>
                    <a:lnTo>
                      <a:pt x="425" y="425"/>
                    </a:lnTo>
                    <a:lnTo>
                      <a:pt x="454" y="510"/>
                    </a:lnTo>
                    <a:lnTo>
                      <a:pt x="425" y="538"/>
                    </a:lnTo>
                    <a:lnTo>
                      <a:pt x="454" y="623"/>
                    </a:lnTo>
                    <a:lnTo>
                      <a:pt x="425" y="680"/>
                    </a:lnTo>
                    <a:lnTo>
                      <a:pt x="369" y="680"/>
                    </a:lnTo>
                    <a:lnTo>
                      <a:pt x="312" y="765"/>
                    </a:lnTo>
                    <a:lnTo>
                      <a:pt x="340" y="793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198" y="822"/>
                    </a:lnTo>
                    <a:lnTo>
                      <a:pt x="170" y="793"/>
                    </a:lnTo>
                    <a:lnTo>
                      <a:pt x="227" y="737"/>
                    </a:lnTo>
                    <a:lnTo>
                      <a:pt x="170" y="708"/>
                    </a:lnTo>
                    <a:lnTo>
                      <a:pt x="142" y="652"/>
                    </a:lnTo>
                    <a:lnTo>
                      <a:pt x="113" y="566"/>
                    </a:lnTo>
                    <a:lnTo>
                      <a:pt x="170" y="566"/>
                    </a:lnTo>
                    <a:lnTo>
                      <a:pt x="142" y="538"/>
                    </a:lnTo>
                    <a:lnTo>
                      <a:pt x="142" y="510"/>
                    </a:lnTo>
                    <a:lnTo>
                      <a:pt x="85" y="481"/>
                    </a:lnTo>
                    <a:lnTo>
                      <a:pt x="57" y="425"/>
                    </a:lnTo>
                    <a:lnTo>
                      <a:pt x="85" y="368"/>
                    </a:lnTo>
                    <a:lnTo>
                      <a:pt x="57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8" y="141"/>
                    </a:lnTo>
                    <a:lnTo>
                      <a:pt x="57" y="170"/>
                    </a:lnTo>
                    <a:lnTo>
                      <a:pt x="85" y="141"/>
                    </a:lnTo>
                    <a:lnTo>
                      <a:pt x="113" y="170"/>
                    </a:lnTo>
                    <a:lnTo>
                      <a:pt x="142" y="141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4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" name="Freeform 31"/>
              <p:cNvSpPr>
                <a:spLocks/>
              </p:cNvSpPr>
              <p:nvPr/>
            </p:nvSpPr>
            <p:spPr bwMode="auto">
              <a:xfrm>
                <a:off x="4960938" y="4214813"/>
                <a:ext cx="360363" cy="450850"/>
              </a:xfrm>
              <a:custGeom>
                <a:avLst/>
                <a:gdLst>
                  <a:gd name="T0" fmla="*/ 85 w 227"/>
                  <a:gd name="T1" fmla="*/ 0 h 284"/>
                  <a:gd name="T2" fmla="*/ 113 w 227"/>
                  <a:gd name="T3" fmla="*/ 0 h 284"/>
                  <a:gd name="T4" fmla="*/ 142 w 227"/>
                  <a:gd name="T5" fmla="*/ 57 h 284"/>
                  <a:gd name="T6" fmla="*/ 170 w 227"/>
                  <a:gd name="T7" fmla="*/ 29 h 284"/>
                  <a:gd name="T8" fmla="*/ 227 w 227"/>
                  <a:gd name="T9" fmla="*/ 57 h 284"/>
                  <a:gd name="T10" fmla="*/ 198 w 227"/>
                  <a:gd name="T11" fmla="*/ 86 h 284"/>
                  <a:gd name="T12" fmla="*/ 227 w 227"/>
                  <a:gd name="T13" fmla="*/ 114 h 284"/>
                  <a:gd name="T14" fmla="*/ 198 w 227"/>
                  <a:gd name="T15" fmla="*/ 199 h 284"/>
                  <a:gd name="T16" fmla="*/ 227 w 227"/>
                  <a:gd name="T17" fmla="*/ 227 h 284"/>
                  <a:gd name="T18" fmla="*/ 142 w 227"/>
                  <a:gd name="T19" fmla="*/ 227 h 284"/>
                  <a:gd name="T20" fmla="*/ 142 w 227"/>
                  <a:gd name="T21" fmla="*/ 256 h 284"/>
                  <a:gd name="T22" fmla="*/ 85 w 227"/>
                  <a:gd name="T23" fmla="*/ 284 h 284"/>
                  <a:gd name="T24" fmla="*/ 57 w 227"/>
                  <a:gd name="T25" fmla="*/ 284 h 284"/>
                  <a:gd name="T26" fmla="*/ 57 w 227"/>
                  <a:gd name="T27" fmla="*/ 199 h 284"/>
                  <a:gd name="T28" fmla="*/ 28 w 227"/>
                  <a:gd name="T29" fmla="*/ 171 h 284"/>
                  <a:gd name="T30" fmla="*/ 28 w 227"/>
                  <a:gd name="T31" fmla="*/ 142 h 284"/>
                  <a:gd name="T32" fmla="*/ 0 w 227"/>
                  <a:gd name="T33" fmla="*/ 86 h 284"/>
                  <a:gd name="T34" fmla="*/ 57 w 227"/>
                  <a:gd name="T35" fmla="*/ 86 h 284"/>
                  <a:gd name="T36" fmla="*/ 28 w 227"/>
                  <a:gd name="T37" fmla="*/ 29 h 284"/>
                  <a:gd name="T38" fmla="*/ 28 w 227"/>
                  <a:gd name="T39" fmla="*/ 0 h 284"/>
                  <a:gd name="T40" fmla="*/ 85 w 227"/>
                  <a:gd name="T4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7" h="284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70" y="29"/>
                    </a:lnTo>
                    <a:lnTo>
                      <a:pt x="227" y="57"/>
                    </a:lnTo>
                    <a:lnTo>
                      <a:pt x="198" y="86"/>
                    </a:lnTo>
                    <a:lnTo>
                      <a:pt x="227" y="114"/>
                    </a:lnTo>
                    <a:lnTo>
                      <a:pt x="198" y="199"/>
                    </a:lnTo>
                    <a:lnTo>
                      <a:pt x="227" y="227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57" y="199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86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0" name="Freeform 32"/>
              <p:cNvSpPr>
                <a:spLocks/>
              </p:cNvSpPr>
              <p:nvPr/>
            </p:nvSpPr>
            <p:spPr bwMode="auto">
              <a:xfrm>
                <a:off x="5951538" y="4530725"/>
                <a:ext cx="854075" cy="1035050"/>
              </a:xfrm>
              <a:custGeom>
                <a:avLst/>
                <a:gdLst>
                  <a:gd name="T0" fmla="*/ 113 w 538"/>
                  <a:gd name="T1" fmla="*/ 453 h 652"/>
                  <a:gd name="T2" fmla="*/ 141 w 538"/>
                  <a:gd name="T3" fmla="*/ 425 h 652"/>
                  <a:gd name="T4" fmla="*/ 85 w 538"/>
                  <a:gd name="T5" fmla="*/ 397 h 652"/>
                  <a:gd name="T6" fmla="*/ 28 w 538"/>
                  <a:gd name="T7" fmla="*/ 312 h 652"/>
                  <a:gd name="T8" fmla="*/ 0 w 538"/>
                  <a:gd name="T9" fmla="*/ 198 h 652"/>
                  <a:gd name="T10" fmla="*/ 56 w 538"/>
                  <a:gd name="T11" fmla="*/ 170 h 652"/>
                  <a:gd name="T12" fmla="*/ 56 w 538"/>
                  <a:gd name="T13" fmla="*/ 227 h 652"/>
                  <a:gd name="T14" fmla="*/ 113 w 538"/>
                  <a:gd name="T15" fmla="*/ 227 h 652"/>
                  <a:gd name="T16" fmla="*/ 141 w 538"/>
                  <a:gd name="T17" fmla="*/ 170 h 652"/>
                  <a:gd name="T18" fmla="*/ 255 w 538"/>
                  <a:gd name="T19" fmla="*/ 142 h 652"/>
                  <a:gd name="T20" fmla="*/ 311 w 538"/>
                  <a:gd name="T21" fmla="*/ 57 h 652"/>
                  <a:gd name="T22" fmla="*/ 340 w 538"/>
                  <a:gd name="T23" fmla="*/ 57 h 652"/>
                  <a:gd name="T24" fmla="*/ 453 w 538"/>
                  <a:gd name="T25" fmla="*/ 28 h 652"/>
                  <a:gd name="T26" fmla="*/ 481 w 538"/>
                  <a:gd name="T27" fmla="*/ 0 h 652"/>
                  <a:gd name="T28" fmla="*/ 510 w 538"/>
                  <a:gd name="T29" fmla="*/ 57 h 652"/>
                  <a:gd name="T30" fmla="*/ 538 w 538"/>
                  <a:gd name="T31" fmla="*/ 85 h 652"/>
                  <a:gd name="T32" fmla="*/ 510 w 538"/>
                  <a:gd name="T33" fmla="*/ 113 h 652"/>
                  <a:gd name="T34" fmla="*/ 538 w 538"/>
                  <a:gd name="T35" fmla="*/ 142 h 652"/>
                  <a:gd name="T36" fmla="*/ 510 w 538"/>
                  <a:gd name="T37" fmla="*/ 142 h 652"/>
                  <a:gd name="T38" fmla="*/ 538 w 538"/>
                  <a:gd name="T39" fmla="*/ 170 h 652"/>
                  <a:gd name="T40" fmla="*/ 481 w 538"/>
                  <a:gd name="T41" fmla="*/ 255 h 652"/>
                  <a:gd name="T42" fmla="*/ 481 w 538"/>
                  <a:gd name="T43" fmla="*/ 283 h 652"/>
                  <a:gd name="T44" fmla="*/ 425 w 538"/>
                  <a:gd name="T45" fmla="*/ 312 h 652"/>
                  <a:gd name="T46" fmla="*/ 425 w 538"/>
                  <a:gd name="T47" fmla="*/ 368 h 652"/>
                  <a:gd name="T48" fmla="*/ 453 w 538"/>
                  <a:gd name="T49" fmla="*/ 397 h 652"/>
                  <a:gd name="T50" fmla="*/ 481 w 538"/>
                  <a:gd name="T51" fmla="*/ 397 h 652"/>
                  <a:gd name="T52" fmla="*/ 510 w 538"/>
                  <a:gd name="T53" fmla="*/ 425 h 652"/>
                  <a:gd name="T54" fmla="*/ 453 w 538"/>
                  <a:gd name="T55" fmla="*/ 510 h 652"/>
                  <a:gd name="T56" fmla="*/ 368 w 538"/>
                  <a:gd name="T57" fmla="*/ 595 h 652"/>
                  <a:gd name="T58" fmla="*/ 311 w 538"/>
                  <a:gd name="T59" fmla="*/ 595 h 652"/>
                  <a:gd name="T60" fmla="*/ 283 w 538"/>
                  <a:gd name="T61" fmla="*/ 652 h 652"/>
                  <a:gd name="T62" fmla="*/ 255 w 538"/>
                  <a:gd name="T63" fmla="*/ 595 h 652"/>
                  <a:gd name="T64" fmla="*/ 141 w 538"/>
                  <a:gd name="T65" fmla="*/ 510 h 652"/>
                  <a:gd name="T66" fmla="*/ 113 w 538"/>
                  <a:gd name="T67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8" h="652">
                    <a:moveTo>
                      <a:pt x="113" y="453"/>
                    </a:moveTo>
                    <a:lnTo>
                      <a:pt x="141" y="425"/>
                    </a:lnTo>
                    <a:lnTo>
                      <a:pt x="85" y="397"/>
                    </a:lnTo>
                    <a:lnTo>
                      <a:pt x="28" y="312"/>
                    </a:lnTo>
                    <a:lnTo>
                      <a:pt x="0" y="198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41" y="170"/>
                    </a:lnTo>
                    <a:lnTo>
                      <a:pt x="255" y="142"/>
                    </a:lnTo>
                    <a:lnTo>
                      <a:pt x="311" y="57"/>
                    </a:lnTo>
                    <a:lnTo>
                      <a:pt x="340" y="57"/>
                    </a:lnTo>
                    <a:lnTo>
                      <a:pt x="453" y="28"/>
                    </a:lnTo>
                    <a:lnTo>
                      <a:pt x="481" y="0"/>
                    </a:lnTo>
                    <a:lnTo>
                      <a:pt x="510" y="57"/>
                    </a:lnTo>
                    <a:lnTo>
                      <a:pt x="538" y="85"/>
                    </a:lnTo>
                    <a:lnTo>
                      <a:pt x="510" y="113"/>
                    </a:lnTo>
                    <a:lnTo>
                      <a:pt x="538" y="142"/>
                    </a:lnTo>
                    <a:lnTo>
                      <a:pt x="510" y="142"/>
                    </a:lnTo>
                    <a:lnTo>
                      <a:pt x="538" y="170"/>
                    </a:lnTo>
                    <a:lnTo>
                      <a:pt x="481" y="255"/>
                    </a:lnTo>
                    <a:lnTo>
                      <a:pt x="481" y="283"/>
                    </a:lnTo>
                    <a:lnTo>
                      <a:pt x="425" y="312"/>
                    </a:lnTo>
                    <a:lnTo>
                      <a:pt x="425" y="368"/>
                    </a:lnTo>
                    <a:lnTo>
                      <a:pt x="453" y="397"/>
                    </a:lnTo>
                    <a:lnTo>
                      <a:pt x="481" y="397"/>
                    </a:lnTo>
                    <a:lnTo>
                      <a:pt x="510" y="425"/>
                    </a:lnTo>
                    <a:lnTo>
                      <a:pt x="453" y="510"/>
                    </a:lnTo>
                    <a:lnTo>
                      <a:pt x="368" y="595"/>
                    </a:lnTo>
                    <a:lnTo>
                      <a:pt x="311" y="595"/>
                    </a:lnTo>
                    <a:lnTo>
                      <a:pt x="283" y="652"/>
                    </a:lnTo>
                    <a:lnTo>
                      <a:pt x="255" y="595"/>
                    </a:lnTo>
                    <a:lnTo>
                      <a:pt x="141" y="510"/>
                    </a:lnTo>
                    <a:lnTo>
                      <a:pt x="113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1" name="Freeform 33"/>
              <p:cNvSpPr>
                <a:spLocks/>
              </p:cNvSpPr>
              <p:nvPr/>
            </p:nvSpPr>
            <p:spPr bwMode="auto">
              <a:xfrm>
                <a:off x="5140326" y="4125913"/>
                <a:ext cx="1304925" cy="1214438"/>
              </a:xfrm>
              <a:custGeom>
                <a:avLst/>
                <a:gdLst>
                  <a:gd name="T0" fmla="*/ 822 w 822"/>
                  <a:gd name="T1" fmla="*/ 312 h 765"/>
                  <a:gd name="T2" fmla="*/ 766 w 822"/>
                  <a:gd name="T3" fmla="*/ 397 h 765"/>
                  <a:gd name="T4" fmla="*/ 652 w 822"/>
                  <a:gd name="T5" fmla="*/ 425 h 765"/>
                  <a:gd name="T6" fmla="*/ 624 w 822"/>
                  <a:gd name="T7" fmla="*/ 482 h 765"/>
                  <a:gd name="T8" fmla="*/ 567 w 822"/>
                  <a:gd name="T9" fmla="*/ 482 h 765"/>
                  <a:gd name="T10" fmla="*/ 567 w 822"/>
                  <a:gd name="T11" fmla="*/ 425 h 765"/>
                  <a:gd name="T12" fmla="*/ 511 w 822"/>
                  <a:gd name="T13" fmla="*/ 453 h 765"/>
                  <a:gd name="T14" fmla="*/ 539 w 822"/>
                  <a:gd name="T15" fmla="*/ 567 h 765"/>
                  <a:gd name="T16" fmla="*/ 596 w 822"/>
                  <a:gd name="T17" fmla="*/ 652 h 765"/>
                  <a:gd name="T18" fmla="*/ 652 w 822"/>
                  <a:gd name="T19" fmla="*/ 680 h 765"/>
                  <a:gd name="T20" fmla="*/ 624 w 822"/>
                  <a:gd name="T21" fmla="*/ 708 h 765"/>
                  <a:gd name="T22" fmla="*/ 596 w 822"/>
                  <a:gd name="T23" fmla="*/ 708 h 765"/>
                  <a:gd name="T24" fmla="*/ 539 w 822"/>
                  <a:gd name="T25" fmla="*/ 652 h 765"/>
                  <a:gd name="T26" fmla="*/ 511 w 822"/>
                  <a:gd name="T27" fmla="*/ 652 h 765"/>
                  <a:gd name="T28" fmla="*/ 482 w 822"/>
                  <a:gd name="T29" fmla="*/ 623 h 765"/>
                  <a:gd name="T30" fmla="*/ 454 w 822"/>
                  <a:gd name="T31" fmla="*/ 680 h 765"/>
                  <a:gd name="T32" fmla="*/ 369 w 822"/>
                  <a:gd name="T33" fmla="*/ 680 h 765"/>
                  <a:gd name="T34" fmla="*/ 284 w 822"/>
                  <a:gd name="T35" fmla="*/ 623 h 765"/>
                  <a:gd name="T36" fmla="*/ 255 w 822"/>
                  <a:gd name="T37" fmla="*/ 680 h 765"/>
                  <a:gd name="T38" fmla="*/ 227 w 822"/>
                  <a:gd name="T39" fmla="*/ 652 h 765"/>
                  <a:gd name="T40" fmla="*/ 114 w 822"/>
                  <a:gd name="T41" fmla="*/ 708 h 765"/>
                  <a:gd name="T42" fmla="*/ 29 w 822"/>
                  <a:gd name="T43" fmla="*/ 765 h 765"/>
                  <a:gd name="T44" fmla="*/ 0 w 822"/>
                  <a:gd name="T45" fmla="*/ 680 h 765"/>
                  <a:gd name="T46" fmla="*/ 29 w 822"/>
                  <a:gd name="T47" fmla="*/ 652 h 765"/>
                  <a:gd name="T48" fmla="*/ 0 w 822"/>
                  <a:gd name="T49" fmla="*/ 567 h 765"/>
                  <a:gd name="T50" fmla="*/ 57 w 822"/>
                  <a:gd name="T51" fmla="*/ 538 h 765"/>
                  <a:gd name="T52" fmla="*/ 114 w 822"/>
                  <a:gd name="T53" fmla="*/ 538 h 765"/>
                  <a:gd name="T54" fmla="*/ 227 w 822"/>
                  <a:gd name="T55" fmla="*/ 453 h 765"/>
                  <a:gd name="T56" fmla="*/ 170 w 822"/>
                  <a:gd name="T57" fmla="*/ 425 h 765"/>
                  <a:gd name="T58" fmla="*/ 170 w 822"/>
                  <a:gd name="T59" fmla="*/ 397 h 765"/>
                  <a:gd name="T60" fmla="*/ 199 w 822"/>
                  <a:gd name="T61" fmla="*/ 397 h 765"/>
                  <a:gd name="T62" fmla="*/ 199 w 822"/>
                  <a:gd name="T63" fmla="*/ 340 h 765"/>
                  <a:gd name="T64" fmla="*/ 227 w 822"/>
                  <a:gd name="T65" fmla="*/ 283 h 765"/>
                  <a:gd name="T66" fmla="*/ 284 w 822"/>
                  <a:gd name="T67" fmla="*/ 340 h 765"/>
                  <a:gd name="T68" fmla="*/ 312 w 822"/>
                  <a:gd name="T69" fmla="*/ 283 h 765"/>
                  <a:gd name="T70" fmla="*/ 340 w 822"/>
                  <a:gd name="T71" fmla="*/ 283 h 765"/>
                  <a:gd name="T72" fmla="*/ 369 w 822"/>
                  <a:gd name="T73" fmla="*/ 340 h 765"/>
                  <a:gd name="T74" fmla="*/ 425 w 822"/>
                  <a:gd name="T75" fmla="*/ 368 h 765"/>
                  <a:gd name="T76" fmla="*/ 454 w 822"/>
                  <a:gd name="T77" fmla="*/ 312 h 765"/>
                  <a:gd name="T78" fmla="*/ 425 w 822"/>
                  <a:gd name="T79" fmla="*/ 255 h 765"/>
                  <a:gd name="T80" fmla="*/ 425 w 822"/>
                  <a:gd name="T81" fmla="*/ 227 h 765"/>
                  <a:gd name="T82" fmla="*/ 454 w 822"/>
                  <a:gd name="T83" fmla="*/ 198 h 765"/>
                  <a:gd name="T84" fmla="*/ 482 w 822"/>
                  <a:gd name="T85" fmla="*/ 198 h 765"/>
                  <a:gd name="T86" fmla="*/ 539 w 822"/>
                  <a:gd name="T87" fmla="*/ 170 h 765"/>
                  <a:gd name="T88" fmla="*/ 539 w 822"/>
                  <a:gd name="T89" fmla="*/ 113 h 765"/>
                  <a:gd name="T90" fmla="*/ 567 w 822"/>
                  <a:gd name="T91" fmla="*/ 85 h 765"/>
                  <a:gd name="T92" fmla="*/ 596 w 822"/>
                  <a:gd name="T93" fmla="*/ 85 h 765"/>
                  <a:gd name="T94" fmla="*/ 624 w 822"/>
                  <a:gd name="T95" fmla="*/ 0 h 765"/>
                  <a:gd name="T96" fmla="*/ 681 w 822"/>
                  <a:gd name="T97" fmla="*/ 56 h 765"/>
                  <a:gd name="T98" fmla="*/ 681 w 822"/>
                  <a:gd name="T99" fmla="*/ 85 h 765"/>
                  <a:gd name="T100" fmla="*/ 737 w 822"/>
                  <a:gd name="T101" fmla="*/ 142 h 765"/>
                  <a:gd name="T102" fmla="*/ 766 w 822"/>
                  <a:gd name="T103" fmla="*/ 170 h 765"/>
                  <a:gd name="T104" fmla="*/ 766 w 822"/>
                  <a:gd name="T105" fmla="*/ 227 h 765"/>
                  <a:gd name="T106" fmla="*/ 794 w 822"/>
                  <a:gd name="T107" fmla="*/ 227 h 765"/>
                  <a:gd name="T108" fmla="*/ 822 w 822"/>
                  <a:gd name="T109" fmla="*/ 31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2" h="765">
                    <a:moveTo>
                      <a:pt x="822" y="312"/>
                    </a:moveTo>
                    <a:lnTo>
                      <a:pt x="766" y="397"/>
                    </a:lnTo>
                    <a:lnTo>
                      <a:pt x="652" y="425"/>
                    </a:lnTo>
                    <a:lnTo>
                      <a:pt x="624" y="482"/>
                    </a:lnTo>
                    <a:lnTo>
                      <a:pt x="567" y="482"/>
                    </a:lnTo>
                    <a:lnTo>
                      <a:pt x="567" y="425"/>
                    </a:lnTo>
                    <a:lnTo>
                      <a:pt x="511" y="453"/>
                    </a:lnTo>
                    <a:lnTo>
                      <a:pt x="539" y="567"/>
                    </a:lnTo>
                    <a:lnTo>
                      <a:pt x="596" y="652"/>
                    </a:lnTo>
                    <a:lnTo>
                      <a:pt x="652" y="680"/>
                    </a:lnTo>
                    <a:lnTo>
                      <a:pt x="624" y="708"/>
                    </a:lnTo>
                    <a:lnTo>
                      <a:pt x="596" y="708"/>
                    </a:lnTo>
                    <a:lnTo>
                      <a:pt x="539" y="652"/>
                    </a:lnTo>
                    <a:lnTo>
                      <a:pt x="511" y="652"/>
                    </a:lnTo>
                    <a:lnTo>
                      <a:pt x="482" y="623"/>
                    </a:lnTo>
                    <a:lnTo>
                      <a:pt x="454" y="680"/>
                    </a:lnTo>
                    <a:lnTo>
                      <a:pt x="369" y="680"/>
                    </a:lnTo>
                    <a:lnTo>
                      <a:pt x="284" y="623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114" y="708"/>
                    </a:lnTo>
                    <a:lnTo>
                      <a:pt x="29" y="765"/>
                    </a:lnTo>
                    <a:lnTo>
                      <a:pt x="0" y="680"/>
                    </a:lnTo>
                    <a:lnTo>
                      <a:pt x="29" y="652"/>
                    </a:lnTo>
                    <a:lnTo>
                      <a:pt x="0" y="567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227" y="453"/>
                    </a:lnTo>
                    <a:lnTo>
                      <a:pt x="170" y="425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340" y="283"/>
                    </a:lnTo>
                    <a:lnTo>
                      <a:pt x="369" y="340"/>
                    </a:lnTo>
                    <a:lnTo>
                      <a:pt x="425" y="368"/>
                    </a:lnTo>
                    <a:lnTo>
                      <a:pt x="454" y="312"/>
                    </a:lnTo>
                    <a:lnTo>
                      <a:pt x="425" y="255"/>
                    </a:lnTo>
                    <a:lnTo>
                      <a:pt x="425" y="227"/>
                    </a:lnTo>
                    <a:lnTo>
                      <a:pt x="454" y="198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596" y="85"/>
                    </a:lnTo>
                    <a:lnTo>
                      <a:pt x="624" y="0"/>
                    </a:lnTo>
                    <a:lnTo>
                      <a:pt x="681" y="56"/>
                    </a:lnTo>
                    <a:lnTo>
                      <a:pt x="681" y="85"/>
                    </a:lnTo>
                    <a:lnTo>
                      <a:pt x="737" y="142"/>
                    </a:lnTo>
                    <a:lnTo>
                      <a:pt x="766" y="170"/>
                    </a:lnTo>
                    <a:lnTo>
                      <a:pt x="766" y="227"/>
                    </a:lnTo>
                    <a:lnTo>
                      <a:pt x="794" y="227"/>
                    </a:lnTo>
                    <a:lnTo>
                      <a:pt x="822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2" name="Freeform 35"/>
              <p:cNvSpPr>
                <a:spLocks/>
              </p:cNvSpPr>
              <p:nvPr/>
            </p:nvSpPr>
            <p:spPr bwMode="auto">
              <a:xfrm>
                <a:off x="5365751" y="3765550"/>
                <a:ext cx="765175" cy="630238"/>
              </a:xfrm>
              <a:custGeom>
                <a:avLst/>
                <a:gdLst>
                  <a:gd name="T0" fmla="*/ 0 w 482"/>
                  <a:gd name="T1" fmla="*/ 198 h 397"/>
                  <a:gd name="T2" fmla="*/ 28 w 482"/>
                  <a:gd name="T3" fmla="*/ 170 h 397"/>
                  <a:gd name="T4" fmla="*/ 28 w 482"/>
                  <a:gd name="T5" fmla="*/ 113 h 397"/>
                  <a:gd name="T6" fmla="*/ 85 w 482"/>
                  <a:gd name="T7" fmla="*/ 113 h 397"/>
                  <a:gd name="T8" fmla="*/ 85 w 482"/>
                  <a:gd name="T9" fmla="*/ 57 h 397"/>
                  <a:gd name="T10" fmla="*/ 170 w 482"/>
                  <a:gd name="T11" fmla="*/ 113 h 397"/>
                  <a:gd name="T12" fmla="*/ 227 w 482"/>
                  <a:gd name="T13" fmla="*/ 113 h 397"/>
                  <a:gd name="T14" fmla="*/ 283 w 482"/>
                  <a:gd name="T15" fmla="*/ 85 h 397"/>
                  <a:gd name="T16" fmla="*/ 340 w 482"/>
                  <a:gd name="T17" fmla="*/ 0 h 397"/>
                  <a:gd name="T18" fmla="*/ 397 w 482"/>
                  <a:gd name="T19" fmla="*/ 0 h 397"/>
                  <a:gd name="T20" fmla="*/ 425 w 482"/>
                  <a:gd name="T21" fmla="*/ 28 h 397"/>
                  <a:gd name="T22" fmla="*/ 425 w 482"/>
                  <a:gd name="T23" fmla="*/ 85 h 397"/>
                  <a:gd name="T24" fmla="*/ 454 w 482"/>
                  <a:gd name="T25" fmla="*/ 142 h 397"/>
                  <a:gd name="T26" fmla="*/ 482 w 482"/>
                  <a:gd name="T27" fmla="*/ 170 h 397"/>
                  <a:gd name="T28" fmla="*/ 482 w 482"/>
                  <a:gd name="T29" fmla="*/ 227 h 397"/>
                  <a:gd name="T30" fmla="*/ 454 w 482"/>
                  <a:gd name="T31" fmla="*/ 312 h 397"/>
                  <a:gd name="T32" fmla="*/ 425 w 482"/>
                  <a:gd name="T33" fmla="*/ 312 h 397"/>
                  <a:gd name="T34" fmla="*/ 340 w 482"/>
                  <a:gd name="T35" fmla="*/ 227 h 397"/>
                  <a:gd name="T36" fmla="*/ 283 w 482"/>
                  <a:gd name="T37" fmla="*/ 227 h 397"/>
                  <a:gd name="T38" fmla="*/ 283 w 482"/>
                  <a:gd name="T39" fmla="*/ 283 h 397"/>
                  <a:gd name="T40" fmla="*/ 227 w 482"/>
                  <a:gd name="T41" fmla="*/ 312 h 397"/>
                  <a:gd name="T42" fmla="*/ 227 w 482"/>
                  <a:gd name="T43" fmla="*/ 340 h 397"/>
                  <a:gd name="T44" fmla="*/ 170 w 482"/>
                  <a:gd name="T45" fmla="*/ 397 h 397"/>
                  <a:gd name="T46" fmla="*/ 142 w 482"/>
                  <a:gd name="T47" fmla="*/ 340 h 397"/>
                  <a:gd name="T48" fmla="*/ 113 w 482"/>
                  <a:gd name="T49" fmla="*/ 312 h 397"/>
                  <a:gd name="T50" fmla="*/ 113 w 482"/>
                  <a:gd name="T51" fmla="*/ 255 h 397"/>
                  <a:gd name="T52" fmla="*/ 85 w 482"/>
                  <a:gd name="T53" fmla="*/ 255 h 397"/>
                  <a:gd name="T54" fmla="*/ 85 w 482"/>
                  <a:gd name="T55" fmla="*/ 198 h 397"/>
                  <a:gd name="T56" fmla="*/ 0 w 482"/>
                  <a:gd name="T57" fmla="*/ 19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2" h="397">
                    <a:moveTo>
                      <a:pt x="0" y="198"/>
                    </a:moveTo>
                    <a:lnTo>
                      <a:pt x="28" y="170"/>
                    </a:lnTo>
                    <a:lnTo>
                      <a:pt x="28" y="113"/>
                    </a:lnTo>
                    <a:lnTo>
                      <a:pt x="85" y="113"/>
                    </a:lnTo>
                    <a:lnTo>
                      <a:pt x="85" y="5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83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25" y="28"/>
                    </a:lnTo>
                    <a:lnTo>
                      <a:pt x="425" y="85"/>
                    </a:lnTo>
                    <a:lnTo>
                      <a:pt x="454" y="142"/>
                    </a:lnTo>
                    <a:lnTo>
                      <a:pt x="482" y="170"/>
                    </a:lnTo>
                    <a:lnTo>
                      <a:pt x="482" y="22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3"/>
                    </a:lnTo>
                    <a:lnTo>
                      <a:pt x="227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85" y="255"/>
                    </a:lnTo>
                    <a:lnTo>
                      <a:pt x="85" y="198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3" name="Freeform 38"/>
              <p:cNvSpPr>
                <a:spLocks/>
              </p:cNvSpPr>
              <p:nvPr/>
            </p:nvSpPr>
            <p:spPr bwMode="auto">
              <a:xfrm>
                <a:off x="5410201" y="3540125"/>
                <a:ext cx="585788" cy="404813"/>
              </a:xfrm>
              <a:custGeom>
                <a:avLst/>
                <a:gdLst>
                  <a:gd name="T0" fmla="*/ 341 w 369"/>
                  <a:gd name="T1" fmla="*/ 114 h 255"/>
                  <a:gd name="T2" fmla="*/ 369 w 369"/>
                  <a:gd name="T3" fmla="*/ 142 h 255"/>
                  <a:gd name="T4" fmla="*/ 312 w 369"/>
                  <a:gd name="T5" fmla="*/ 142 h 255"/>
                  <a:gd name="T6" fmla="*/ 255 w 369"/>
                  <a:gd name="T7" fmla="*/ 227 h 255"/>
                  <a:gd name="T8" fmla="*/ 199 w 369"/>
                  <a:gd name="T9" fmla="*/ 255 h 255"/>
                  <a:gd name="T10" fmla="*/ 142 w 369"/>
                  <a:gd name="T11" fmla="*/ 255 h 255"/>
                  <a:gd name="T12" fmla="*/ 57 w 369"/>
                  <a:gd name="T13" fmla="*/ 199 h 255"/>
                  <a:gd name="T14" fmla="*/ 29 w 369"/>
                  <a:gd name="T15" fmla="*/ 227 h 255"/>
                  <a:gd name="T16" fmla="*/ 0 w 369"/>
                  <a:gd name="T17" fmla="*/ 170 h 255"/>
                  <a:gd name="T18" fmla="*/ 0 w 369"/>
                  <a:gd name="T19" fmla="*/ 142 h 255"/>
                  <a:gd name="T20" fmla="*/ 0 w 369"/>
                  <a:gd name="T21" fmla="*/ 29 h 255"/>
                  <a:gd name="T22" fmla="*/ 29 w 369"/>
                  <a:gd name="T23" fmla="*/ 57 h 255"/>
                  <a:gd name="T24" fmla="*/ 29 w 369"/>
                  <a:gd name="T25" fmla="*/ 0 h 255"/>
                  <a:gd name="T26" fmla="*/ 85 w 369"/>
                  <a:gd name="T27" fmla="*/ 29 h 255"/>
                  <a:gd name="T28" fmla="*/ 142 w 369"/>
                  <a:gd name="T29" fmla="*/ 85 h 255"/>
                  <a:gd name="T30" fmla="*/ 199 w 369"/>
                  <a:gd name="T31" fmla="*/ 114 h 255"/>
                  <a:gd name="T32" fmla="*/ 227 w 369"/>
                  <a:gd name="T33" fmla="*/ 142 h 255"/>
                  <a:gd name="T34" fmla="*/ 255 w 369"/>
                  <a:gd name="T35" fmla="*/ 142 h 255"/>
                  <a:gd name="T36" fmla="*/ 284 w 369"/>
                  <a:gd name="T37" fmla="*/ 114 h 255"/>
                  <a:gd name="T38" fmla="*/ 341 w 369"/>
                  <a:gd name="T39" fmla="*/ 114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9" h="255">
                    <a:moveTo>
                      <a:pt x="341" y="114"/>
                    </a:moveTo>
                    <a:lnTo>
                      <a:pt x="369" y="142"/>
                    </a:lnTo>
                    <a:lnTo>
                      <a:pt x="312" y="142"/>
                    </a:lnTo>
                    <a:lnTo>
                      <a:pt x="255" y="227"/>
                    </a:lnTo>
                    <a:lnTo>
                      <a:pt x="199" y="255"/>
                    </a:lnTo>
                    <a:lnTo>
                      <a:pt x="142" y="255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99" y="114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84" y="114"/>
                    </a:lnTo>
                    <a:lnTo>
                      <a:pt x="341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4" name="Freeform 39"/>
              <p:cNvSpPr>
                <a:spLocks/>
              </p:cNvSpPr>
              <p:nvPr/>
            </p:nvSpPr>
            <p:spPr bwMode="auto">
              <a:xfrm>
                <a:off x="5005388" y="3360738"/>
                <a:ext cx="450850" cy="404813"/>
              </a:xfrm>
              <a:custGeom>
                <a:avLst/>
                <a:gdLst>
                  <a:gd name="T0" fmla="*/ 284 w 284"/>
                  <a:gd name="T1" fmla="*/ 28 h 255"/>
                  <a:gd name="T2" fmla="*/ 284 w 284"/>
                  <a:gd name="T3" fmla="*/ 170 h 255"/>
                  <a:gd name="T4" fmla="*/ 255 w 284"/>
                  <a:gd name="T5" fmla="*/ 142 h 255"/>
                  <a:gd name="T6" fmla="*/ 255 w 284"/>
                  <a:gd name="T7" fmla="*/ 255 h 255"/>
                  <a:gd name="T8" fmla="*/ 199 w 284"/>
                  <a:gd name="T9" fmla="*/ 255 h 255"/>
                  <a:gd name="T10" fmla="*/ 114 w 284"/>
                  <a:gd name="T11" fmla="*/ 170 h 255"/>
                  <a:gd name="T12" fmla="*/ 57 w 284"/>
                  <a:gd name="T13" fmla="*/ 170 h 255"/>
                  <a:gd name="T14" fmla="*/ 57 w 284"/>
                  <a:gd name="T15" fmla="*/ 198 h 255"/>
                  <a:gd name="T16" fmla="*/ 0 w 284"/>
                  <a:gd name="T17" fmla="*/ 170 h 255"/>
                  <a:gd name="T18" fmla="*/ 0 w 284"/>
                  <a:gd name="T19" fmla="*/ 142 h 255"/>
                  <a:gd name="T20" fmla="*/ 85 w 284"/>
                  <a:gd name="T21" fmla="*/ 57 h 255"/>
                  <a:gd name="T22" fmla="*/ 142 w 284"/>
                  <a:gd name="T23" fmla="*/ 28 h 255"/>
                  <a:gd name="T24" fmla="*/ 170 w 284"/>
                  <a:gd name="T25" fmla="*/ 0 h 255"/>
                  <a:gd name="T26" fmla="*/ 199 w 284"/>
                  <a:gd name="T27" fmla="*/ 28 h 255"/>
                  <a:gd name="T28" fmla="*/ 227 w 284"/>
                  <a:gd name="T29" fmla="*/ 57 h 255"/>
                  <a:gd name="T30" fmla="*/ 284 w 284"/>
                  <a:gd name="T31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4" h="255">
                    <a:moveTo>
                      <a:pt x="284" y="28"/>
                    </a:moveTo>
                    <a:lnTo>
                      <a:pt x="284" y="170"/>
                    </a:lnTo>
                    <a:lnTo>
                      <a:pt x="255" y="14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85" y="57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57"/>
                    </a:lnTo>
                    <a:lnTo>
                      <a:pt x="284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5" name="Freeform 41"/>
              <p:cNvSpPr>
                <a:spLocks/>
              </p:cNvSpPr>
              <p:nvPr/>
            </p:nvSpPr>
            <p:spPr bwMode="auto">
              <a:xfrm>
                <a:off x="4826001" y="2505075"/>
                <a:ext cx="719138" cy="495300"/>
              </a:xfrm>
              <a:custGeom>
                <a:avLst/>
                <a:gdLst>
                  <a:gd name="T0" fmla="*/ 0 w 453"/>
                  <a:gd name="T1" fmla="*/ 85 h 312"/>
                  <a:gd name="T2" fmla="*/ 28 w 453"/>
                  <a:gd name="T3" fmla="*/ 57 h 312"/>
                  <a:gd name="T4" fmla="*/ 56 w 453"/>
                  <a:gd name="T5" fmla="*/ 57 h 312"/>
                  <a:gd name="T6" fmla="*/ 170 w 453"/>
                  <a:gd name="T7" fmla="*/ 0 h 312"/>
                  <a:gd name="T8" fmla="*/ 255 w 453"/>
                  <a:gd name="T9" fmla="*/ 85 h 312"/>
                  <a:gd name="T10" fmla="*/ 255 w 453"/>
                  <a:gd name="T11" fmla="*/ 114 h 312"/>
                  <a:gd name="T12" fmla="*/ 255 w 453"/>
                  <a:gd name="T13" fmla="*/ 170 h 312"/>
                  <a:gd name="T14" fmla="*/ 283 w 453"/>
                  <a:gd name="T15" fmla="*/ 199 h 312"/>
                  <a:gd name="T16" fmla="*/ 368 w 453"/>
                  <a:gd name="T17" fmla="*/ 199 h 312"/>
                  <a:gd name="T18" fmla="*/ 397 w 453"/>
                  <a:gd name="T19" fmla="*/ 170 h 312"/>
                  <a:gd name="T20" fmla="*/ 425 w 453"/>
                  <a:gd name="T21" fmla="*/ 170 h 312"/>
                  <a:gd name="T22" fmla="*/ 453 w 453"/>
                  <a:gd name="T23" fmla="*/ 227 h 312"/>
                  <a:gd name="T24" fmla="*/ 453 w 453"/>
                  <a:gd name="T25" fmla="*/ 255 h 312"/>
                  <a:gd name="T26" fmla="*/ 368 w 453"/>
                  <a:gd name="T27" fmla="*/ 284 h 312"/>
                  <a:gd name="T28" fmla="*/ 368 w 453"/>
                  <a:gd name="T29" fmla="*/ 312 h 312"/>
                  <a:gd name="T30" fmla="*/ 340 w 453"/>
                  <a:gd name="T31" fmla="*/ 312 h 312"/>
                  <a:gd name="T32" fmla="*/ 255 w 453"/>
                  <a:gd name="T33" fmla="*/ 284 h 312"/>
                  <a:gd name="T34" fmla="*/ 227 w 453"/>
                  <a:gd name="T35" fmla="*/ 255 h 312"/>
                  <a:gd name="T36" fmla="*/ 198 w 453"/>
                  <a:gd name="T37" fmla="*/ 284 h 312"/>
                  <a:gd name="T38" fmla="*/ 170 w 453"/>
                  <a:gd name="T39" fmla="*/ 199 h 312"/>
                  <a:gd name="T40" fmla="*/ 113 w 453"/>
                  <a:gd name="T41" fmla="*/ 170 h 312"/>
                  <a:gd name="T42" fmla="*/ 85 w 453"/>
                  <a:gd name="T43" fmla="*/ 114 h 312"/>
                  <a:gd name="T44" fmla="*/ 0 w 453"/>
                  <a:gd name="T45" fmla="*/ 8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312">
                    <a:moveTo>
                      <a:pt x="0" y="85"/>
                    </a:moveTo>
                    <a:lnTo>
                      <a:pt x="28" y="57"/>
                    </a:lnTo>
                    <a:lnTo>
                      <a:pt x="56" y="57"/>
                    </a:lnTo>
                    <a:lnTo>
                      <a:pt x="170" y="0"/>
                    </a:lnTo>
                    <a:lnTo>
                      <a:pt x="255" y="85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99"/>
                    </a:lnTo>
                    <a:lnTo>
                      <a:pt x="368" y="199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227"/>
                    </a:lnTo>
                    <a:lnTo>
                      <a:pt x="453" y="255"/>
                    </a:lnTo>
                    <a:lnTo>
                      <a:pt x="368" y="284"/>
                    </a:lnTo>
                    <a:lnTo>
                      <a:pt x="368" y="312"/>
                    </a:lnTo>
                    <a:lnTo>
                      <a:pt x="340" y="312"/>
                    </a:lnTo>
                    <a:lnTo>
                      <a:pt x="255" y="284"/>
                    </a:lnTo>
                    <a:lnTo>
                      <a:pt x="227" y="255"/>
                    </a:lnTo>
                    <a:lnTo>
                      <a:pt x="198" y="284"/>
                    </a:lnTo>
                    <a:lnTo>
                      <a:pt x="170" y="199"/>
                    </a:lnTo>
                    <a:lnTo>
                      <a:pt x="113" y="170"/>
                    </a:lnTo>
                    <a:lnTo>
                      <a:pt x="85" y="114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" name="Freeform 42"/>
              <p:cNvSpPr>
                <a:spLocks/>
              </p:cNvSpPr>
              <p:nvPr/>
            </p:nvSpPr>
            <p:spPr bwMode="auto">
              <a:xfrm>
                <a:off x="5095876" y="2235200"/>
                <a:ext cx="855663" cy="630238"/>
              </a:xfrm>
              <a:custGeom>
                <a:avLst/>
                <a:gdLst>
                  <a:gd name="T0" fmla="*/ 453 w 539"/>
                  <a:gd name="T1" fmla="*/ 284 h 397"/>
                  <a:gd name="T2" fmla="*/ 397 w 539"/>
                  <a:gd name="T3" fmla="*/ 284 h 397"/>
                  <a:gd name="T4" fmla="*/ 340 w 539"/>
                  <a:gd name="T5" fmla="*/ 340 h 397"/>
                  <a:gd name="T6" fmla="*/ 340 w 539"/>
                  <a:gd name="T7" fmla="*/ 369 h 397"/>
                  <a:gd name="T8" fmla="*/ 283 w 539"/>
                  <a:gd name="T9" fmla="*/ 397 h 397"/>
                  <a:gd name="T10" fmla="*/ 255 w 539"/>
                  <a:gd name="T11" fmla="*/ 340 h 397"/>
                  <a:gd name="T12" fmla="*/ 227 w 539"/>
                  <a:gd name="T13" fmla="*/ 340 h 397"/>
                  <a:gd name="T14" fmla="*/ 198 w 539"/>
                  <a:gd name="T15" fmla="*/ 369 h 397"/>
                  <a:gd name="T16" fmla="*/ 113 w 539"/>
                  <a:gd name="T17" fmla="*/ 369 h 397"/>
                  <a:gd name="T18" fmla="*/ 85 w 539"/>
                  <a:gd name="T19" fmla="*/ 340 h 397"/>
                  <a:gd name="T20" fmla="*/ 85 w 539"/>
                  <a:gd name="T21" fmla="*/ 255 h 397"/>
                  <a:gd name="T22" fmla="*/ 0 w 539"/>
                  <a:gd name="T23" fmla="*/ 170 h 397"/>
                  <a:gd name="T24" fmla="*/ 28 w 539"/>
                  <a:gd name="T25" fmla="*/ 142 h 397"/>
                  <a:gd name="T26" fmla="*/ 85 w 539"/>
                  <a:gd name="T27" fmla="*/ 0 h 397"/>
                  <a:gd name="T28" fmla="*/ 170 w 539"/>
                  <a:gd name="T29" fmla="*/ 28 h 397"/>
                  <a:gd name="T30" fmla="*/ 283 w 539"/>
                  <a:gd name="T31" fmla="*/ 85 h 397"/>
                  <a:gd name="T32" fmla="*/ 453 w 539"/>
                  <a:gd name="T33" fmla="*/ 85 h 397"/>
                  <a:gd name="T34" fmla="*/ 453 w 539"/>
                  <a:gd name="T35" fmla="*/ 142 h 397"/>
                  <a:gd name="T36" fmla="*/ 482 w 539"/>
                  <a:gd name="T37" fmla="*/ 142 h 397"/>
                  <a:gd name="T38" fmla="*/ 539 w 539"/>
                  <a:gd name="T39" fmla="*/ 199 h 397"/>
                  <a:gd name="T40" fmla="*/ 510 w 539"/>
                  <a:gd name="T41" fmla="*/ 227 h 397"/>
                  <a:gd name="T42" fmla="*/ 482 w 539"/>
                  <a:gd name="T43" fmla="*/ 227 h 397"/>
                  <a:gd name="T44" fmla="*/ 453 w 539"/>
                  <a:gd name="T45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397">
                    <a:moveTo>
                      <a:pt x="453" y="284"/>
                    </a:moveTo>
                    <a:lnTo>
                      <a:pt x="397" y="284"/>
                    </a:lnTo>
                    <a:lnTo>
                      <a:pt x="340" y="340"/>
                    </a:lnTo>
                    <a:lnTo>
                      <a:pt x="340" y="369"/>
                    </a:lnTo>
                    <a:lnTo>
                      <a:pt x="283" y="397"/>
                    </a:lnTo>
                    <a:lnTo>
                      <a:pt x="255" y="340"/>
                    </a:lnTo>
                    <a:lnTo>
                      <a:pt x="227" y="340"/>
                    </a:lnTo>
                    <a:lnTo>
                      <a:pt x="198" y="369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83" y="85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482" y="142"/>
                    </a:lnTo>
                    <a:lnTo>
                      <a:pt x="539" y="199"/>
                    </a:lnTo>
                    <a:lnTo>
                      <a:pt x="510" y="227"/>
                    </a:lnTo>
                    <a:lnTo>
                      <a:pt x="482" y="227"/>
                    </a:lnTo>
                    <a:lnTo>
                      <a:pt x="453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" name="Freeform 43"/>
              <p:cNvSpPr>
                <a:spLocks/>
              </p:cNvSpPr>
              <p:nvPr/>
            </p:nvSpPr>
            <p:spPr bwMode="auto">
              <a:xfrm>
                <a:off x="5005388" y="1379538"/>
                <a:ext cx="900113" cy="1081088"/>
              </a:xfrm>
              <a:custGeom>
                <a:avLst/>
                <a:gdLst>
                  <a:gd name="T0" fmla="*/ 539 w 567"/>
                  <a:gd name="T1" fmla="*/ 681 h 681"/>
                  <a:gd name="T2" fmla="*/ 510 w 567"/>
                  <a:gd name="T3" fmla="*/ 681 h 681"/>
                  <a:gd name="T4" fmla="*/ 510 w 567"/>
                  <a:gd name="T5" fmla="*/ 624 h 681"/>
                  <a:gd name="T6" fmla="*/ 340 w 567"/>
                  <a:gd name="T7" fmla="*/ 624 h 681"/>
                  <a:gd name="T8" fmla="*/ 227 w 567"/>
                  <a:gd name="T9" fmla="*/ 567 h 681"/>
                  <a:gd name="T10" fmla="*/ 142 w 567"/>
                  <a:gd name="T11" fmla="*/ 539 h 681"/>
                  <a:gd name="T12" fmla="*/ 170 w 567"/>
                  <a:gd name="T13" fmla="*/ 454 h 681"/>
                  <a:gd name="T14" fmla="*/ 142 w 567"/>
                  <a:gd name="T15" fmla="*/ 369 h 681"/>
                  <a:gd name="T16" fmla="*/ 114 w 567"/>
                  <a:gd name="T17" fmla="*/ 341 h 681"/>
                  <a:gd name="T18" fmla="*/ 85 w 567"/>
                  <a:gd name="T19" fmla="*/ 369 h 681"/>
                  <a:gd name="T20" fmla="*/ 142 w 567"/>
                  <a:gd name="T21" fmla="*/ 256 h 681"/>
                  <a:gd name="T22" fmla="*/ 114 w 567"/>
                  <a:gd name="T23" fmla="*/ 256 h 681"/>
                  <a:gd name="T24" fmla="*/ 85 w 567"/>
                  <a:gd name="T25" fmla="*/ 312 h 681"/>
                  <a:gd name="T26" fmla="*/ 85 w 567"/>
                  <a:gd name="T27" fmla="*/ 341 h 681"/>
                  <a:gd name="T28" fmla="*/ 57 w 567"/>
                  <a:gd name="T29" fmla="*/ 369 h 681"/>
                  <a:gd name="T30" fmla="*/ 29 w 567"/>
                  <a:gd name="T31" fmla="*/ 312 h 681"/>
                  <a:gd name="T32" fmla="*/ 29 w 567"/>
                  <a:gd name="T33" fmla="*/ 284 h 681"/>
                  <a:gd name="T34" fmla="*/ 57 w 567"/>
                  <a:gd name="T35" fmla="*/ 284 h 681"/>
                  <a:gd name="T36" fmla="*/ 57 w 567"/>
                  <a:gd name="T37" fmla="*/ 227 h 681"/>
                  <a:gd name="T38" fmla="*/ 0 w 567"/>
                  <a:gd name="T39" fmla="*/ 171 h 681"/>
                  <a:gd name="T40" fmla="*/ 57 w 567"/>
                  <a:gd name="T41" fmla="*/ 171 h 681"/>
                  <a:gd name="T42" fmla="*/ 57 w 567"/>
                  <a:gd name="T43" fmla="*/ 199 h 681"/>
                  <a:gd name="T44" fmla="*/ 85 w 567"/>
                  <a:gd name="T45" fmla="*/ 199 h 681"/>
                  <a:gd name="T46" fmla="*/ 170 w 567"/>
                  <a:gd name="T47" fmla="*/ 171 h 681"/>
                  <a:gd name="T48" fmla="*/ 199 w 567"/>
                  <a:gd name="T49" fmla="*/ 114 h 681"/>
                  <a:gd name="T50" fmla="*/ 199 w 567"/>
                  <a:gd name="T51" fmla="*/ 0 h 681"/>
                  <a:gd name="T52" fmla="*/ 227 w 567"/>
                  <a:gd name="T53" fmla="*/ 29 h 681"/>
                  <a:gd name="T54" fmla="*/ 284 w 567"/>
                  <a:gd name="T55" fmla="*/ 29 h 681"/>
                  <a:gd name="T56" fmla="*/ 312 w 567"/>
                  <a:gd name="T57" fmla="*/ 85 h 681"/>
                  <a:gd name="T58" fmla="*/ 284 w 567"/>
                  <a:gd name="T59" fmla="*/ 171 h 681"/>
                  <a:gd name="T60" fmla="*/ 340 w 567"/>
                  <a:gd name="T61" fmla="*/ 199 h 681"/>
                  <a:gd name="T62" fmla="*/ 340 w 567"/>
                  <a:gd name="T63" fmla="*/ 227 h 681"/>
                  <a:gd name="T64" fmla="*/ 284 w 567"/>
                  <a:gd name="T65" fmla="*/ 227 h 681"/>
                  <a:gd name="T66" fmla="*/ 284 w 567"/>
                  <a:gd name="T67" fmla="*/ 284 h 681"/>
                  <a:gd name="T68" fmla="*/ 397 w 567"/>
                  <a:gd name="T69" fmla="*/ 426 h 681"/>
                  <a:gd name="T70" fmla="*/ 454 w 567"/>
                  <a:gd name="T71" fmla="*/ 397 h 681"/>
                  <a:gd name="T72" fmla="*/ 510 w 567"/>
                  <a:gd name="T73" fmla="*/ 397 h 681"/>
                  <a:gd name="T74" fmla="*/ 539 w 567"/>
                  <a:gd name="T75" fmla="*/ 454 h 681"/>
                  <a:gd name="T76" fmla="*/ 510 w 567"/>
                  <a:gd name="T77" fmla="*/ 454 h 681"/>
                  <a:gd name="T78" fmla="*/ 539 w 567"/>
                  <a:gd name="T79" fmla="*/ 511 h 681"/>
                  <a:gd name="T80" fmla="*/ 567 w 567"/>
                  <a:gd name="T81" fmla="*/ 539 h 681"/>
                  <a:gd name="T82" fmla="*/ 567 w 567"/>
                  <a:gd name="T83" fmla="*/ 567 h 681"/>
                  <a:gd name="T84" fmla="*/ 567 w 567"/>
                  <a:gd name="T85" fmla="*/ 652 h 681"/>
                  <a:gd name="T86" fmla="*/ 539 w 567"/>
                  <a:gd name="T8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7" h="681">
                    <a:moveTo>
                      <a:pt x="539" y="681"/>
                    </a:moveTo>
                    <a:lnTo>
                      <a:pt x="510" y="681"/>
                    </a:lnTo>
                    <a:lnTo>
                      <a:pt x="510" y="624"/>
                    </a:lnTo>
                    <a:lnTo>
                      <a:pt x="340" y="624"/>
                    </a:lnTo>
                    <a:lnTo>
                      <a:pt x="227" y="567"/>
                    </a:lnTo>
                    <a:lnTo>
                      <a:pt x="142" y="539"/>
                    </a:lnTo>
                    <a:lnTo>
                      <a:pt x="170" y="454"/>
                    </a:lnTo>
                    <a:lnTo>
                      <a:pt x="142" y="369"/>
                    </a:lnTo>
                    <a:lnTo>
                      <a:pt x="114" y="341"/>
                    </a:lnTo>
                    <a:lnTo>
                      <a:pt x="85" y="369"/>
                    </a:lnTo>
                    <a:lnTo>
                      <a:pt x="142" y="256"/>
                    </a:lnTo>
                    <a:lnTo>
                      <a:pt x="114" y="256"/>
                    </a:lnTo>
                    <a:lnTo>
                      <a:pt x="85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29" y="312"/>
                    </a:lnTo>
                    <a:lnTo>
                      <a:pt x="29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99"/>
                    </a:lnTo>
                    <a:lnTo>
                      <a:pt x="85" y="199"/>
                    </a:lnTo>
                    <a:lnTo>
                      <a:pt x="170" y="171"/>
                    </a:lnTo>
                    <a:lnTo>
                      <a:pt x="199" y="114"/>
                    </a:lnTo>
                    <a:lnTo>
                      <a:pt x="199" y="0"/>
                    </a:lnTo>
                    <a:lnTo>
                      <a:pt x="227" y="29"/>
                    </a:lnTo>
                    <a:lnTo>
                      <a:pt x="284" y="29"/>
                    </a:lnTo>
                    <a:lnTo>
                      <a:pt x="312" y="85"/>
                    </a:lnTo>
                    <a:lnTo>
                      <a:pt x="284" y="171"/>
                    </a:lnTo>
                    <a:lnTo>
                      <a:pt x="340" y="199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97" y="426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39" y="454"/>
                    </a:lnTo>
                    <a:lnTo>
                      <a:pt x="510" y="454"/>
                    </a:lnTo>
                    <a:lnTo>
                      <a:pt x="539" y="511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67" y="652"/>
                    </a:lnTo>
                    <a:lnTo>
                      <a:pt x="539" y="6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" name="Freeform 44"/>
              <p:cNvSpPr>
                <a:spLocks/>
              </p:cNvSpPr>
              <p:nvPr/>
            </p:nvSpPr>
            <p:spPr bwMode="auto">
              <a:xfrm>
                <a:off x="6805613" y="1425575"/>
                <a:ext cx="585788" cy="360363"/>
              </a:xfrm>
              <a:custGeom>
                <a:avLst/>
                <a:gdLst>
                  <a:gd name="T0" fmla="*/ 0 w 369"/>
                  <a:gd name="T1" fmla="*/ 142 h 227"/>
                  <a:gd name="T2" fmla="*/ 0 w 369"/>
                  <a:gd name="T3" fmla="*/ 85 h 227"/>
                  <a:gd name="T4" fmla="*/ 57 w 369"/>
                  <a:gd name="T5" fmla="*/ 56 h 227"/>
                  <a:gd name="T6" fmla="*/ 114 w 369"/>
                  <a:gd name="T7" fmla="*/ 28 h 227"/>
                  <a:gd name="T8" fmla="*/ 142 w 369"/>
                  <a:gd name="T9" fmla="*/ 56 h 227"/>
                  <a:gd name="T10" fmla="*/ 199 w 369"/>
                  <a:gd name="T11" fmla="*/ 0 h 227"/>
                  <a:gd name="T12" fmla="*/ 255 w 369"/>
                  <a:gd name="T13" fmla="*/ 28 h 227"/>
                  <a:gd name="T14" fmla="*/ 284 w 369"/>
                  <a:gd name="T15" fmla="*/ 28 h 227"/>
                  <a:gd name="T16" fmla="*/ 340 w 369"/>
                  <a:gd name="T17" fmla="*/ 113 h 227"/>
                  <a:gd name="T18" fmla="*/ 369 w 369"/>
                  <a:gd name="T19" fmla="*/ 113 h 227"/>
                  <a:gd name="T20" fmla="*/ 369 w 369"/>
                  <a:gd name="T21" fmla="*/ 142 h 227"/>
                  <a:gd name="T22" fmla="*/ 312 w 369"/>
                  <a:gd name="T23" fmla="*/ 170 h 227"/>
                  <a:gd name="T24" fmla="*/ 284 w 369"/>
                  <a:gd name="T25" fmla="*/ 227 h 227"/>
                  <a:gd name="T26" fmla="*/ 255 w 369"/>
                  <a:gd name="T27" fmla="*/ 227 h 227"/>
                  <a:gd name="T28" fmla="*/ 255 w 369"/>
                  <a:gd name="T29" fmla="*/ 198 h 227"/>
                  <a:gd name="T30" fmla="*/ 227 w 369"/>
                  <a:gd name="T31" fmla="*/ 198 h 227"/>
                  <a:gd name="T32" fmla="*/ 170 w 369"/>
                  <a:gd name="T33" fmla="*/ 227 h 227"/>
                  <a:gd name="T34" fmla="*/ 170 w 369"/>
                  <a:gd name="T35" fmla="*/ 198 h 227"/>
                  <a:gd name="T36" fmla="*/ 114 w 369"/>
                  <a:gd name="T37" fmla="*/ 198 h 227"/>
                  <a:gd name="T38" fmla="*/ 114 w 369"/>
                  <a:gd name="T39" fmla="*/ 170 h 227"/>
                  <a:gd name="T40" fmla="*/ 57 w 369"/>
                  <a:gd name="T41" fmla="*/ 170 h 227"/>
                  <a:gd name="T42" fmla="*/ 57 w 369"/>
                  <a:gd name="T43" fmla="*/ 142 h 227"/>
                  <a:gd name="T44" fmla="*/ 28 w 369"/>
                  <a:gd name="T45" fmla="*/ 113 h 227"/>
                  <a:gd name="T46" fmla="*/ 0 w 369"/>
                  <a:gd name="T47" fmla="*/ 14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9" h="227">
                    <a:moveTo>
                      <a:pt x="0" y="142"/>
                    </a:moveTo>
                    <a:lnTo>
                      <a:pt x="0" y="85"/>
                    </a:lnTo>
                    <a:lnTo>
                      <a:pt x="57" y="56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99" y="0"/>
                    </a:lnTo>
                    <a:lnTo>
                      <a:pt x="255" y="28"/>
                    </a:lnTo>
                    <a:lnTo>
                      <a:pt x="284" y="28"/>
                    </a:lnTo>
                    <a:lnTo>
                      <a:pt x="340" y="113"/>
                    </a:lnTo>
                    <a:lnTo>
                      <a:pt x="369" y="113"/>
                    </a:lnTo>
                    <a:lnTo>
                      <a:pt x="369" y="142"/>
                    </a:lnTo>
                    <a:lnTo>
                      <a:pt x="312" y="170"/>
                    </a:lnTo>
                    <a:lnTo>
                      <a:pt x="284" y="227"/>
                    </a:lnTo>
                    <a:lnTo>
                      <a:pt x="255" y="227"/>
                    </a:lnTo>
                    <a:lnTo>
                      <a:pt x="255" y="198"/>
                    </a:lnTo>
                    <a:lnTo>
                      <a:pt x="227" y="198"/>
                    </a:lnTo>
                    <a:lnTo>
                      <a:pt x="170" y="227"/>
                    </a:lnTo>
                    <a:lnTo>
                      <a:pt x="170" y="198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28" y="113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" name="Freeform 47"/>
              <p:cNvSpPr>
                <a:spLocks/>
              </p:cNvSpPr>
              <p:nvPr/>
            </p:nvSpPr>
            <p:spPr bwMode="auto">
              <a:xfrm>
                <a:off x="6535738" y="930275"/>
                <a:ext cx="450850" cy="809625"/>
              </a:xfrm>
              <a:custGeom>
                <a:avLst/>
                <a:gdLst>
                  <a:gd name="T0" fmla="*/ 227 w 284"/>
                  <a:gd name="T1" fmla="*/ 0 h 510"/>
                  <a:gd name="T2" fmla="*/ 170 w 284"/>
                  <a:gd name="T3" fmla="*/ 85 h 510"/>
                  <a:gd name="T4" fmla="*/ 170 w 284"/>
                  <a:gd name="T5" fmla="*/ 113 h 510"/>
                  <a:gd name="T6" fmla="*/ 113 w 284"/>
                  <a:gd name="T7" fmla="*/ 142 h 510"/>
                  <a:gd name="T8" fmla="*/ 85 w 284"/>
                  <a:gd name="T9" fmla="*/ 113 h 510"/>
                  <a:gd name="T10" fmla="*/ 57 w 284"/>
                  <a:gd name="T11" fmla="*/ 142 h 510"/>
                  <a:gd name="T12" fmla="*/ 57 w 284"/>
                  <a:gd name="T13" fmla="*/ 198 h 510"/>
                  <a:gd name="T14" fmla="*/ 0 w 284"/>
                  <a:gd name="T15" fmla="*/ 255 h 510"/>
                  <a:gd name="T16" fmla="*/ 85 w 284"/>
                  <a:gd name="T17" fmla="*/ 255 h 510"/>
                  <a:gd name="T18" fmla="*/ 85 w 284"/>
                  <a:gd name="T19" fmla="*/ 283 h 510"/>
                  <a:gd name="T20" fmla="*/ 57 w 284"/>
                  <a:gd name="T21" fmla="*/ 312 h 510"/>
                  <a:gd name="T22" fmla="*/ 57 w 284"/>
                  <a:gd name="T23" fmla="*/ 340 h 510"/>
                  <a:gd name="T24" fmla="*/ 28 w 284"/>
                  <a:gd name="T25" fmla="*/ 368 h 510"/>
                  <a:gd name="T26" fmla="*/ 57 w 284"/>
                  <a:gd name="T27" fmla="*/ 425 h 510"/>
                  <a:gd name="T28" fmla="*/ 57 w 284"/>
                  <a:gd name="T29" fmla="*/ 454 h 510"/>
                  <a:gd name="T30" fmla="*/ 0 w 284"/>
                  <a:gd name="T31" fmla="*/ 482 h 510"/>
                  <a:gd name="T32" fmla="*/ 57 w 284"/>
                  <a:gd name="T33" fmla="*/ 510 h 510"/>
                  <a:gd name="T34" fmla="*/ 85 w 284"/>
                  <a:gd name="T35" fmla="*/ 482 h 510"/>
                  <a:gd name="T36" fmla="*/ 113 w 284"/>
                  <a:gd name="T37" fmla="*/ 425 h 510"/>
                  <a:gd name="T38" fmla="*/ 170 w 284"/>
                  <a:gd name="T39" fmla="*/ 454 h 510"/>
                  <a:gd name="T40" fmla="*/ 170 w 284"/>
                  <a:gd name="T41" fmla="*/ 397 h 510"/>
                  <a:gd name="T42" fmla="*/ 284 w 284"/>
                  <a:gd name="T43" fmla="*/ 340 h 510"/>
                  <a:gd name="T44" fmla="*/ 227 w 284"/>
                  <a:gd name="T45" fmla="*/ 198 h 510"/>
                  <a:gd name="T46" fmla="*/ 227 w 284"/>
                  <a:gd name="T4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510">
                    <a:moveTo>
                      <a:pt x="227" y="0"/>
                    </a:moveTo>
                    <a:lnTo>
                      <a:pt x="170" y="85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85" y="113"/>
                    </a:lnTo>
                    <a:lnTo>
                      <a:pt x="57" y="142"/>
                    </a:lnTo>
                    <a:lnTo>
                      <a:pt x="57" y="198"/>
                    </a:lnTo>
                    <a:lnTo>
                      <a:pt x="0" y="255"/>
                    </a:lnTo>
                    <a:lnTo>
                      <a:pt x="85" y="255"/>
                    </a:lnTo>
                    <a:lnTo>
                      <a:pt x="85" y="283"/>
                    </a:lnTo>
                    <a:lnTo>
                      <a:pt x="57" y="312"/>
                    </a:lnTo>
                    <a:lnTo>
                      <a:pt x="57" y="340"/>
                    </a:lnTo>
                    <a:lnTo>
                      <a:pt x="28" y="368"/>
                    </a:lnTo>
                    <a:lnTo>
                      <a:pt x="57" y="425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113" y="425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40"/>
                    </a:lnTo>
                    <a:lnTo>
                      <a:pt x="227" y="198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" name="Freeform 48"/>
              <p:cNvSpPr>
                <a:spLocks/>
              </p:cNvSpPr>
              <p:nvPr/>
            </p:nvSpPr>
            <p:spPr bwMode="auto">
              <a:xfrm>
                <a:off x="6535738" y="660400"/>
                <a:ext cx="404813" cy="495300"/>
              </a:xfrm>
              <a:custGeom>
                <a:avLst/>
                <a:gdLst>
                  <a:gd name="T0" fmla="*/ 227 w 255"/>
                  <a:gd name="T1" fmla="*/ 170 h 312"/>
                  <a:gd name="T2" fmla="*/ 255 w 255"/>
                  <a:gd name="T3" fmla="*/ 198 h 312"/>
                  <a:gd name="T4" fmla="*/ 255 w 255"/>
                  <a:gd name="T5" fmla="*/ 142 h 312"/>
                  <a:gd name="T6" fmla="*/ 198 w 255"/>
                  <a:gd name="T7" fmla="*/ 85 h 312"/>
                  <a:gd name="T8" fmla="*/ 227 w 255"/>
                  <a:gd name="T9" fmla="*/ 28 h 312"/>
                  <a:gd name="T10" fmla="*/ 198 w 255"/>
                  <a:gd name="T11" fmla="*/ 0 h 312"/>
                  <a:gd name="T12" fmla="*/ 170 w 255"/>
                  <a:gd name="T13" fmla="*/ 28 h 312"/>
                  <a:gd name="T14" fmla="*/ 113 w 255"/>
                  <a:gd name="T15" fmla="*/ 28 h 312"/>
                  <a:gd name="T16" fmla="*/ 142 w 255"/>
                  <a:gd name="T17" fmla="*/ 57 h 312"/>
                  <a:gd name="T18" fmla="*/ 113 w 255"/>
                  <a:gd name="T19" fmla="*/ 57 h 312"/>
                  <a:gd name="T20" fmla="*/ 142 w 255"/>
                  <a:gd name="T21" fmla="*/ 142 h 312"/>
                  <a:gd name="T22" fmla="*/ 85 w 255"/>
                  <a:gd name="T23" fmla="*/ 170 h 312"/>
                  <a:gd name="T24" fmla="*/ 0 w 255"/>
                  <a:gd name="T25" fmla="*/ 198 h 312"/>
                  <a:gd name="T26" fmla="*/ 57 w 255"/>
                  <a:gd name="T27" fmla="*/ 255 h 312"/>
                  <a:gd name="T28" fmla="*/ 57 w 255"/>
                  <a:gd name="T29" fmla="*/ 312 h 312"/>
                  <a:gd name="T30" fmla="*/ 85 w 255"/>
                  <a:gd name="T31" fmla="*/ 283 h 312"/>
                  <a:gd name="T32" fmla="*/ 113 w 255"/>
                  <a:gd name="T33" fmla="*/ 312 h 312"/>
                  <a:gd name="T34" fmla="*/ 170 w 255"/>
                  <a:gd name="T35" fmla="*/ 283 h 312"/>
                  <a:gd name="T36" fmla="*/ 170 w 255"/>
                  <a:gd name="T37" fmla="*/ 255 h 312"/>
                  <a:gd name="T38" fmla="*/ 227 w 255"/>
                  <a:gd name="T39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5" h="312">
                    <a:moveTo>
                      <a:pt x="227" y="170"/>
                    </a:moveTo>
                    <a:lnTo>
                      <a:pt x="255" y="198"/>
                    </a:lnTo>
                    <a:lnTo>
                      <a:pt x="255" y="142"/>
                    </a:lnTo>
                    <a:lnTo>
                      <a:pt x="198" y="85"/>
                    </a:lnTo>
                    <a:lnTo>
                      <a:pt x="227" y="28"/>
                    </a:lnTo>
                    <a:lnTo>
                      <a:pt x="198" y="0"/>
                    </a:lnTo>
                    <a:lnTo>
                      <a:pt x="170" y="28"/>
                    </a:lnTo>
                    <a:lnTo>
                      <a:pt x="113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0" y="198"/>
                    </a:lnTo>
                    <a:lnTo>
                      <a:pt x="57" y="255"/>
                    </a:lnTo>
                    <a:lnTo>
                      <a:pt x="57" y="312"/>
                    </a:lnTo>
                    <a:lnTo>
                      <a:pt x="85" y="283"/>
                    </a:lnTo>
                    <a:lnTo>
                      <a:pt x="113" y="312"/>
                    </a:lnTo>
                    <a:lnTo>
                      <a:pt x="170" y="283"/>
                    </a:lnTo>
                    <a:lnTo>
                      <a:pt x="170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" name="Freeform 50"/>
              <p:cNvSpPr>
                <a:spLocks/>
              </p:cNvSpPr>
              <p:nvPr/>
            </p:nvSpPr>
            <p:spPr bwMode="auto">
              <a:xfrm>
                <a:off x="6535738" y="1604963"/>
                <a:ext cx="585788" cy="765175"/>
              </a:xfrm>
              <a:custGeom>
                <a:avLst/>
                <a:gdLst>
                  <a:gd name="T0" fmla="*/ 0 w 369"/>
                  <a:gd name="T1" fmla="*/ 57 h 482"/>
                  <a:gd name="T2" fmla="*/ 57 w 369"/>
                  <a:gd name="T3" fmla="*/ 85 h 482"/>
                  <a:gd name="T4" fmla="*/ 85 w 369"/>
                  <a:gd name="T5" fmla="*/ 57 h 482"/>
                  <a:gd name="T6" fmla="*/ 113 w 369"/>
                  <a:gd name="T7" fmla="*/ 0 h 482"/>
                  <a:gd name="T8" fmla="*/ 170 w 369"/>
                  <a:gd name="T9" fmla="*/ 29 h 482"/>
                  <a:gd name="T10" fmla="*/ 198 w 369"/>
                  <a:gd name="T11" fmla="*/ 0 h 482"/>
                  <a:gd name="T12" fmla="*/ 227 w 369"/>
                  <a:gd name="T13" fmla="*/ 29 h 482"/>
                  <a:gd name="T14" fmla="*/ 227 w 369"/>
                  <a:gd name="T15" fmla="*/ 57 h 482"/>
                  <a:gd name="T16" fmla="*/ 284 w 369"/>
                  <a:gd name="T17" fmla="*/ 57 h 482"/>
                  <a:gd name="T18" fmla="*/ 284 w 369"/>
                  <a:gd name="T19" fmla="*/ 85 h 482"/>
                  <a:gd name="T20" fmla="*/ 340 w 369"/>
                  <a:gd name="T21" fmla="*/ 85 h 482"/>
                  <a:gd name="T22" fmla="*/ 340 w 369"/>
                  <a:gd name="T23" fmla="*/ 114 h 482"/>
                  <a:gd name="T24" fmla="*/ 369 w 369"/>
                  <a:gd name="T25" fmla="*/ 170 h 482"/>
                  <a:gd name="T26" fmla="*/ 312 w 369"/>
                  <a:gd name="T27" fmla="*/ 227 h 482"/>
                  <a:gd name="T28" fmla="*/ 340 w 369"/>
                  <a:gd name="T29" fmla="*/ 312 h 482"/>
                  <a:gd name="T30" fmla="*/ 284 w 369"/>
                  <a:gd name="T31" fmla="*/ 340 h 482"/>
                  <a:gd name="T32" fmla="*/ 255 w 369"/>
                  <a:gd name="T33" fmla="*/ 340 h 482"/>
                  <a:gd name="T34" fmla="*/ 255 w 369"/>
                  <a:gd name="T35" fmla="*/ 425 h 482"/>
                  <a:gd name="T36" fmla="*/ 170 w 369"/>
                  <a:gd name="T37" fmla="*/ 482 h 482"/>
                  <a:gd name="T38" fmla="*/ 113 w 369"/>
                  <a:gd name="T39" fmla="*/ 482 h 482"/>
                  <a:gd name="T40" fmla="*/ 85 w 369"/>
                  <a:gd name="T41" fmla="*/ 454 h 482"/>
                  <a:gd name="T42" fmla="*/ 85 w 369"/>
                  <a:gd name="T43" fmla="*/ 397 h 482"/>
                  <a:gd name="T44" fmla="*/ 113 w 369"/>
                  <a:gd name="T45" fmla="*/ 369 h 482"/>
                  <a:gd name="T46" fmla="*/ 57 w 369"/>
                  <a:gd name="T47" fmla="*/ 199 h 482"/>
                  <a:gd name="T48" fmla="*/ 0 w 369"/>
                  <a:gd name="T49" fmla="*/ 170 h 482"/>
                  <a:gd name="T50" fmla="*/ 28 w 369"/>
                  <a:gd name="T51" fmla="*/ 142 h 482"/>
                  <a:gd name="T52" fmla="*/ 0 w 369"/>
                  <a:gd name="T53" fmla="*/ 114 h 482"/>
                  <a:gd name="T54" fmla="*/ 0 w 369"/>
                  <a:gd name="T55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9" h="482">
                    <a:moveTo>
                      <a:pt x="0" y="57"/>
                    </a:moveTo>
                    <a:lnTo>
                      <a:pt x="57" y="85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27" y="29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85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69" y="170"/>
                    </a:lnTo>
                    <a:lnTo>
                      <a:pt x="312" y="227"/>
                    </a:lnTo>
                    <a:lnTo>
                      <a:pt x="340" y="312"/>
                    </a:lnTo>
                    <a:lnTo>
                      <a:pt x="284" y="340"/>
                    </a:lnTo>
                    <a:lnTo>
                      <a:pt x="255" y="340"/>
                    </a:lnTo>
                    <a:lnTo>
                      <a:pt x="255" y="425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85" y="454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" name="Freeform 51"/>
              <p:cNvSpPr>
                <a:spLocks/>
              </p:cNvSpPr>
              <p:nvPr/>
            </p:nvSpPr>
            <p:spPr bwMode="auto">
              <a:xfrm>
                <a:off x="6940551" y="1874838"/>
                <a:ext cx="946150" cy="900113"/>
              </a:xfrm>
              <a:custGeom>
                <a:avLst/>
                <a:gdLst>
                  <a:gd name="T0" fmla="*/ 0 w 596"/>
                  <a:gd name="T1" fmla="*/ 255 h 567"/>
                  <a:gd name="T2" fmla="*/ 0 w 596"/>
                  <a:gd name="T3" fmla="*/ 170 h 567"/>
                  <a:gd name="T4" fmla="*/ 29 w 596"/>
                  <a:gd name="T5" fmla="*/ 170 h 567"/>
                  <a:gd name="T6" fmla="*/ 85 w 596"/>
                  <a:gd name="T7" fmla="*/ 142 h 567"/>
                  <a:gd name="T8" fmla="*/ 57 w 596"/>
                  <a:gd name="T9" fmla="*/ 57 h 567"/>
                  <a:gd name="T10" fmla="*/ 114 w 596"/>
                  <a:gd name="T11" fmla="*/ 0 h 567"/>
                  <a:gd name="T12" fmla="*/ 142 w 596"/>
                  <a:gd name="T13" fmla="*/ 29 h 567"/>
                  <a:gd name="T14" fmla="*/ 170 w 596"/>
                  <a:gd name="T15" fmla="*/ 114 h 567"/>
                  <a:gd name="T16" fmla="*/ 227 w 596"/>
                  <a:gd name="T17" fmla="*/ 114 h 567"/>
                  <a:gd name="T18" fmla="*/ 340 w 596"/>
                  <a:gd name="T19" fmla="*/ 142 h 567"/>
                  <a:gd name="T20" fmla="*/ 369 w 596"/>
                  <a:gd name="T21" fmla="*/ 142 h 567"/>
                  <a:gd name="T22" fmla="*/ 425 w 596"/>
                  <a:gd name="T23" fmla="*/ 85 h 567"/>
                  <a:gd name="T24" fmla="*/ 425 w 596"/>
                  <a:gd name="T25" fmla="*/ 57 h 567"/>
                  <a:gd name="T26" fmla="*/ 510 w 596"/>
                  <a:gd name="T27" fmla="*/ 57 h 567"/>
                  <a:gd name="T28" fmla="*/ 539 w 596"/>
                  <a:gd name="T29" fmla="*/ 85 h 567"/>
                  <a:gd name="T30" fmla="*/ 567 w 596"/>
                  <a:gd name="T31" fmla="*/ 85 h 567"/>
                  <a:gd name="T32" fmla="*/ 596 w 596"/>
                  <a:gd name="T33" fmla="*/ 114 h 567"/>
                  <a:gd name="T34" fmla="*/ 567 w 596"/>
                  <a:gd name="T35" fmla="*/ 170 h 567"/>
                  <a:gd name="T36" fmla="*/ 596 w 596"/>
                  <a:gd name="T37" fmla="*/ 199 h 567"/>
                  <a:gd name="T38" fmla="*/ 567 w 596"/>
                  <a:gd name="T39" fmla="*/ 227 h 567"/>
                  <a:gd name="T40" fmla="*/ 596 w 596"/>
                  <a:gd name="T41" fmla="*/ 255 h 567"/>
                  <a:gd name="T42" fmla="*/ 596 w 596"/>
                  <a:gd name="T43" fmla="*/ 312 h 567"/>
                  <a:gd name="T44" fmla="*/ 510 w 596"/>
                  <a:gd name="T45" fmla="*/ 340 h 567"/>
                  <a:gd name="T46" fmla="*/ 482 w 596"/>
                  <a:gd name="T47" fmla="*/ 397 h 567"/>
                  <a:gd name="T48" fmla="*/ 312 w 596"/>
                  <a:gd name="T49" fmla="*/ 454 h 567"/>
                  <a:gd name="T50" fmla="*/ 312 w 596"/>
                  <a:gd name="T51" fmla="*/ 482 h 567"/>
                  <a:gd name="T52" fmla="*/ 340 w 596"/>
                  <a:gd name="T53" fmla="*/ 539 h 567"/>
                  <a:gd name="T54" fmla="*/ 284 w 596"/>
                  <a:gd name="T55" fmla="*/ 567 h 567"/>
                  <a:gd name="T56" fmla="*/ 199 w 596"/>
                  <a:gd name="T57" fmla="*/ 511 h 567"/>
                  <a:gd name="T58" fmla="*/ 199 w 596"/>
                  <a:gd name="T59" fmla="*/ 454 h 567"/>
                  <a:gd name="T60" fmla="*/ 227 w 596"/>
                  <a:gd name="T61" fmla="*/ 397 h 567"/>
                  <a:gd name="T62" fmla="*/ 199 w 596"/>
                  <a:gd name="T63" fmla="*/ 369 h 567"/>
                  <a:gd name="T64" fmla="*/ 142 w 596"/>
                  <a:gd name="T65" fmla="*/ 369 h 567"/>
                  <a:gd name="T66" fmla="*/ 142 w 596"/>
                  <a:gd name="T67" fmla="*/ 340 h 567"/>
                  <a:gd name="T68" fmla="*/ 114 w 596"/>
                  <a:gd name="T69" fmla="*/ 312 h 567"/>
                  <a:gd name="T70" fmla="*/ 85 w 596"/>
                  <a:gd name="T71" fmla="*/ 284 h 567"/>
                  <a:gd name="T72" fmla="*/ 57 w 596"/>
                  <a:gd name="T73" fmla="*/ 284 h 567"/>
                  <a:gd name="T74" fmla="*/ 29 w 596"/>
                  <a:gd name="T75" fmla="*/ 284 h 567"/>
                  <a:gd name="T76" fmla="*/ 0 w 596"/>
                  <a:gd name="T77" fmla="*/ 25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6" h="567">
                    <a:moveTo>
                      <a:pt x="0" y="255"/>
                    </a:moveTo>
                    <a:lnTo>
                      <a:pt x="0" y="170"/>
                    </a:lnTo>
                    <a:lnTo>
                      <a:pt x="29" y="170"/>
                    </a:lnTo>
                    <a:lnTo>
                      <a:pt x="85" y="142"/>
                    </a:lnTo>
                    <a:lnTo>
                      <a:pt x="57" y="57"/>
                    </a:lnTo>
                    <a:lnTo>
                      <a:pt x="114" y="0"/>
                    </a:lnTo>
                    <a:lnTo>
                      <a:pt x="142" y="29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340" y="142"/>
                    </a:lnTo>
                    <a:lnTo>
                      <a:pt x="369" y="142"/>
                    </a:lnTo>
                    <a:lnTo>
                      <a:pt x="425" y="85"/>
                    </a:lnTo>
                    <a:lnTo>
                      <a:pt x="425" y="57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67" y="85"/>
                    </a:lnTo>
                    <a:lnTo>
                      <a:pt x="596" y="114"/>
                    </a:lnTo>
                    <a:lnTo>
                      <a:pt x="567" y="170"/>
                    </a:lnTo>
                    <a:lnTo>
                      <a:pt x="596" y="199"/>
                    </a:lnTo>
                    <a:lnTo>
                      <a:pt x="567" y="227"/>
                    </a:lnTo>
                    <a:lnTo>
                      <a:pt x="596" y="255"/>
                    </a:lnTo>
                    <a:lnTo>
                      <a:pt x="596" y="312"/>
                    </a:lnTo>
                    <a:lnTo>
                      <a:pt x="510" y="340"/>
                    </a:lnTo>
                    <a:lnTo>
                      <a:pt x="482" y="397"/>
                    </a:lnTo>
                    <a:lnTo>
                      <a:pt x="312" y="454"/>
                    </a:lnTo>
                    <a:lnTo>
                      <a:pt x="312" y="482"/>
                    </a:lnTo>
                    <a:lnTo>
                      <a:pt x="340" y="539"/>
                    </a:lnTo>
                    <a:lnTo>
                      <a:pt x="284" y="567"/>
                    </a:lnTo>
                    <a:lnTo>
                      <a:pt x="199" y="511"/>
                    </a:lnTo>
                    <a:lnTo>
                      <a:pt x="199" y="454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69"/>
                    </a:lnTo>
                    <a:lnTo>
                      <a:pt x="142" y="340"/>
                    </a:lnTo>
                    <a:lnTo>
                      <a:pt x="114" y="312"/>
                    </a:lnTo>
                    <a:lnTo>
                      <a:pt x="85" y="284"/>
                    </a:lnTo>
                    <a:lnTo>
                      <a:pt x="57" y="284"/>
                    </a:lnTo>
                    <a:lnTo>
                      <a:pt x="29" y="284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3" name="Freeform 52"/>
              <p:cNvSpPr>
                <a:spLocks/>
              </p:cNvSpPr>
              <p:nvPr/>
            </p:nvSpPr>
            <p:spPr bwMode="auto">
              <a:xfrm>
                <a:off x="7391401" y="2370138"/>
                <a:ext cx="719138" cy="720725"/>
              </a:xfrm>
              <a:custGeom>
                <a:avLst/>
                <a:gdLst>
                  <a:gd name="T0" fmla="*/ 312 w 453"/>
                  <a:gd name="T1" fmla="*/ 0 h 454"/>
                  <a:gd name="T2" fmla="*/ 226 w 453"/>
                  <a:gd name="T3" fmla="*/ 28 h 454"/>
                  <a:gd name="T4" fmla="*/ 198 w 453"/>
                  <a:gd name="T5" fmla="*/ 85 h 454"/>
                  <a:gd name="T6" fmla="*/ 28 w 453"/>
                  <a:gd name="T7" fmla="*/ 142 h 454"/>
                  <a:gd name="T8" fmla="*/ 28 w 453"/>
                  <a:gd name="T9" fmla="*/ 170 h 454"/>
                  <a:gd name="T10" fmla="*/ 56 w 453"/>
                  <a:gd name="T11" fmla="*/ 227 h 454"/>
                  <a:gd name="T12" fmla="*/ 0 w 453"/>
                  <a:gd name="T13" fmla="*/ 255 h 454"/>
                  <a:gd name="T14" fmla="*/ 56 w 453"/>
                  <a:gd name="T15" fmla="*/ 340 h 454"/>
                  <a:gd name="T16" fmla="*/ 56 w 453"/>
                  <a:gd name="T17" fmla="*/ 397 h 454"/>
                  <a:gd name="T18" fmla="*/ 56 w 453"/>
                  <a:gd name="T19" fmla="*/ 454 h 454"/>
                  <a:gd name="T20" fmla="*/ 170 w 453"/>
                  <a:gd name="T21" fmla="*/ 425 h 454"/>
                  <a:gd name="T22" fmla="*/ 198 w 453"/>
                  <a:gd name="T23" fmla="*/ 397 h 454"/>
                  <a:gd name="T24" fmla="*/ 226 w 453"/>
                  <a:gd name="T25" fmla="*/ 454 h 454"/>
                  <a:gd name="T26" fmla="*/ 255 w 453"/>
                  <a:gd name="T27" fmla="*/ 454 h 454"/>
                  <a:gd name="T28" fmla="*/ 255 w 453"/>
                  <a:gd name="T29" fmla="*/ 425 h 454"/>
                  <a:gd name="T30" fmla="*/ 312 w 453"/>
                  <a:gd name="T31" fmla="*/ 425 h 454"/>
                  <a:gd name="T32" fmla="*/ 312 w 453"/>
                  <a:gd name="T33" fmla="*/ 369 h 454"/>
                  <a:gd name="T34" fmla="*/ 340 w 453"/>
                  <a:gd name="T35" fmla="*/ 284 h 454"/>
                  <a:gd name="T36" fmla="*/ 425 w 453"/>
                  <a:gd name="T37" fmla="*/ 255 h 454"/>
                  <a:gd name="T38" fmla="*/ 453 w 453"/>
                  <a:gd name="T39" fmla="*/ 170 h 454"/>
                  <a:gd name="T40" fmla="*/ 425 w 453"/>
                  <a:gd name="T41" fmla="*/ 170 h 454"/>
                  <a:gd name="T42" fmla="*/ 425 w 453"/>
                  <a:gd name="T43" fmla="*/ 114 h 454"/>
                  <a:gd name="T44" fmla="*/ 368 w 453"/>
                  <a:gd name="T45" fmla="*/ 114 h 454"/>
                  <a:gd name="T46" fmla="*/ 397 w 453"/>
                  <a:gd name="T47" fmla="*/ 85 h 454"/>
                  <a:gd name="T48" fmla="*/ 340 w 453"/>
                  <a:gd name="T49" fmla="*/ 57 h 454"/>
                  <a:gd name="T50" fmla="*/ 312 w 453"/>
                  <a:gd name="T5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3" h="454">
                    <a:moveTo>
                      <a:pt x="312" y="0"/>
                    </a:moveTo>
                    <a:lnTo>
                      <a:pt x="226" y="28"/>
                    </a:lnTo>
                    <a:lnTo>
                      <a:pt x="198" y="85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56" y="227"/>
                    </a:lnTo>
                    <a:lnTo>
                      <a:pt x="0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70" y="425"/>
                    </a:lnTo>
                    <a:lnTo>
                      <a:pt x="198" y="397"/>
                    </a:lnTo>
                    <a:lnTo>
                      <a:pt x="226" y="454"/>
                    </a:lnTo>
                    <a:lnTo>
                      <a:pt x="255" y="454"/>
                    </a:lnTo>
                    <a:lnTo>
                      <a:pt x="255" y="425"/>
                    </a:lnTo>
                    <a:lnTo>
                      <a:pt x="312" y="425"/>
                    </a:lnTo>
                    <a:lnTo>
                      <a:pt x="312" y="369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453" y="170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114"/>
                    </a:lnTo>
                    <a:lnTo>
                      <a:pt x="397" y="85"/>
                    </a:lnTo>
                    <a:lnTo>
                      <a:pt x="340" y="57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4" name="Freeform 53"/>
              <p:cNvSpPr>
                <a:spLocks/>
              </p:cNvSpPr>
              <p:nvPr/>
            </p:nvSpPr>
            <p:spPr bwMode="auto">
              <a:xfrm>
                <a:off x="6850063" y="2460625"/>
                <a:ext cx="450850" cy="449263"/>
              </a:xfrm>
              <a:custGeom>
                <a:avLst/>
                <a:gdLst>
                  <a:gd name="T0" fmla="*/ 199 w 284"/>
                  <a:gd name="T1" fmla="*/ 0 h 283"/>
                  <a:gd name="T2" fmla="*/ 256 w 284"/>
                  <a:gd name="T3" fmla="*/ 0 h 283"/>
                  <a:gd name="T4" fmla="*/ 284 w 284"/>
                  <a:gd name="T5" fmla="*/ 28 h 283"/>
                  <a:gd name="T6" fmla="*/ 256 w 284"/>
                  <a:gd name="T7" fmla="*/ 85 h 283"/>
                  <a:gd name="T8" fmla="*/ 256 w 284"/>
                  <a:gd name="T9" fmla="*/ 142 h 283"/>
                  <a:gd name="T10" fmla="*/ 256 w 284"/>
                  <a:gd name="T11" fmla="*/ 198 h 283"/>
                  <a:gd name="T12" fmla="*/ 227 w 284"/>
                  <a:gd name="T13" fmla="*/ 198 h 283"/>
                  <a:gd name="T14" fmla="*/ 199 w 284"/>
                  <a:gd name="T15" fmla="*/ 198 h 283"/>
                  <a:gd name="T16" fmla="*/ 199 w 284"/>
                  <a:gd name="T17" fmla="*/ 255 h 283"/>
                  <a:gd name="T18" fmla="*/ 171 w 284"/>
                  <a:gd name="T19" fmla="*/ 283 h 283"/>
                  <a:gd name="T20" fmla="*/ 114 w 284"/>
                  <a:gd name="T21" fmla="*/ 283 h 283"/>
                  <a:gd name="T22" fmla="*/ 29 w 284"/>
                  <a:gd name="T23" fmla="*/ 283 h 283"/>
                  <a:gd name="T24" fmla="*/ 0 w 284"/>
                  <a:gd name="T25" fmla="*/ 227 h 283"/>
                  <a:gd name="T26" fmla="*/ 29 w 284"/>
                  <a:gd name="T27" fmla="*/ 170 h 283"/>
                  <a:gd name="T28" fmla="*/ 57 w 284"/>
                  <a:gd name="T29" fmla="*/ 198 h 283"/>
                  <a:gd name="T30" fmla="*/ 114 w 284"/>
                  <a:gd name="T31" fmla="*/ 170 h 283"/>
                  <a:gd name="T32" fmla="*/ 114 w 284"/>
                  <a:gd name="T33" fmla="*/ 85 h 283"/>
                  <a:gd name="T34" fmla="*/ 142 w 284"/>
                  <a:gd name="T35" fmla="*/ 28 h 283"/>
                  <a:gd name="T36" fmla="*/ 171 w 284"/>
                  <a:gd name="T37" fmla="*/ 28 h 283"/>
                  <a:gd name="T38" fmla="*/ 199 w 284"/>
                  <a:gd name="T3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" h="283">
                    <a:moveTo>
                      <a:pt x="199" y="0"/>
                    </a:moveTo>
                    <a:lnTo>
                      <a:pt x="256" y="0"/>
                    </a:lnTo>
                    <a:lnTo>
                      <a:pt x="284" y="28"/>
                    </a:lnTo>
                    <a:lnTo>
                      <a:pt x="256" y="85"/>
                    </a:lnTo>
                    <a:lnTo>
                      <a:pt x="256" y="142"/>
                    </a:lnTo>
                    <a:lnTo>
                      <a:pt x="256" y="198"/>
                    </a:lnTo>
                    <a:lnTo>
                      <a:pt x="227" y="198"/>
                    </a:lnTo>
                    <a:lnTo>
                      <a:pt x="199" y="198"/>
                    </a:lnTo>
                    <a:lnTo>
                      <a:pt x="199" y="255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29" y="170"/>
                    </a:lnTo>
                    <a:lnTo>
                      <a:pt x="57" y="198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28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" name="Freeform 54"/>
              <p:cNvSpPr>
                <a:spLocks/>
              </p:cNvSpPr>
              <p:nvPr/>
            </p:nvSpPr>
            <p:spPr bwMode="auto">
              <a:xfrm>
                <a:off x="7435851" y="3000375"/>
                <a:ext cx="360363" cy="314325"/>
              </a:xfrm>
              <a:custGeom>
                <a:avLst/>
                <a:gdLst>
                  <a:gd name="T0" fmla="*/ 28 w 227"/>
                  <a:gd name="T1" fmla="*/ 57 h 198"/>
                  <a:gd name="T2" fmla="*/ 142 w 227"/>
                  <a:gd name="T3" fmla="*/ 28 h 198"/>
                  <a:gd name="T4" fmla="*/ 170 w 227"/>
                  <a:gd name="T5" fmla="*/ 0 h 198"/>
                  <a:gd name="T6" fmla="*/ 198 w 227"/>
                  <a:gd name="T7" fmla="*/ 57 h 198"/>
                  <a:gd name="T8" fmla="*/ 198 w 227"/>
                  <a:gd name="T9" fmla="*/ 85 h 198"/>
                  <a:gd name="T10" fmla="*/ 227 w 227"/>
                  <a:gd name="T11" fmla="*/ 113 h 198"/>
                  <a:gd name="T12" fmla="*/ 198 w 227"/>
                  <a:gd name="T13" fmla="*/ 170 h 198"/>
                  <a:gd name="T14" fmla="*/ 85 w 227"/>
                  <a:gd name="T15" fmla="*/ 198 h 198"/>
                  <a:gd name="T16" fmla="*/ 0 w 227"/>
                  <a:gd name="T17" fmla="*/ 198 h 198"/>
                  <a:gd name="T18" fmla="*/ 28 w 227"/>
                  <a:gd name="T19" fmla="*/ 142 h 198"/>
                  <a:gd name="T20" fmla="*/ 57 w 227"/>
                  <a:gd name="T21" fmla="*/ 142 h 198"/>
                  <a:gd name="T22" fmla="*/ 28 w 227"/>
                  <a:gd name="T23" fmla="*/ 57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98">
                    <a:moveTo>
                      <a:pt x="28" y="57"/>
                    </a:moveTo>
                    <a:lnTo>
                      <a:pt x="142" y="28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198" y="170"/>
                    </a:lnTo>
                    <a:lnTo>
                      <a:pt x="85" y="198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57" y="142"/>
                    </a:lnTo>
                    <a:lnTo>
                      <a:pt x="28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" name="Freeform 55"/>
              <p:cNvSpPr>
                <a:spLocks/>
              </p:cNvSpPr>
              <p:nvPr/>
            </p:nvSpPr>
            <p:spPr bwMode="auto">
              <a:xfrm>
                <a:off x="7435851" y="2774950"/>
                <a:ext cx="765175" cy="1260475"/>
              </a:xfrm>
              <a:custGeom>
                <a:avLst/>
                <a:gdLst>
                  <a:gd name="T0" fmla="*/ 397 w 482"/>
                  <a:gd name="T1" fmla="*/ 0 h 794"/>
                  <a:gd name="T2" fmla="*/ 425 w 482"/>
                  <a:gd name="T3" fmla="*/ 29 h 794"/>
                  <a:gd name="T4" fmla="*/ 397 w 482"/>
                  <a:gd name="T5" fmla="*/ 57 h 794"/>
                  <a:gd name="T6" fmla="*/ 397 w 482"/>
                  <a:gd name="T7" fmla="*/ 199 h 794"/>
                  <a:gd name="T8" fmla="*/ 425 w 482"/>
                  <a:gd name="T9" fmla="*/ 227 h 794"/>
                  <a:gd name="T10" fmla="*/ 454 w 482"/>
                  <a:gd name="T11" fmla="*/ 227 h 794"/>
                  <a:gd name="T12" fmla="*/ 397 w 482"/>
                  <a:gd name="T13" fmla="*/ 255 h 794"/>
                  <a:gd name="T14" fmla="*/ 482 w 482"/>
                  <a:gd name="T15" fmla="*/ 340 h 794"/>
                  <a:gd name="T16" fmla="*/ 425 w 482"/>
                  <a:gd name="T17" fmla="*/ 369 h 794"/>
                  <a:gd name="T18" fmla="*/ 482 w 482"/>
                  <a:gd name="T19" fmla="*/ 426 h 794"/>
                  <a:gd name="T20" fmla="*/ 482 w 482"/>
                  <a:gd name="T21" fmla="*/ 482 h 794"/>
                  <a:gd name="T22" fmla="*/ 454 w 482"/>
                  <a:gd name="T23" fmla="*/ 539 h 794"/>
                  <a:gd name="T24" fmla="*/ 425 w 482"/>
                  <a:gd name="T25" fmla="*/ 567 h 794"/>
                  <a:gd name="T26" fmla="*/ 397 w 482"/>
                  <a:gd name="T27" fmla="*/ 539 h 794"/>
                  <a:gd name="T28" fmla="*/ 284 w 482"/>
                  <a:gd name="T29" fmla="*/ 454 h 794"/>
                  <a:gd name="T30" fmla="*/ 227 w 482"/>
                  <a:gd name="T31" fmla="*/ 596 h 794"/>
                  <a:gd name="T32" fmla="*/ 255 w 482"/>
                  <a:gd name="T33" fmla="*/ 596 h 794"/>
                  <a:gd name="T34" fmla="*/ 255 w 482"/>
                  <a:gd name="T35" fmla="*/ 681 h 794"/>
                  <a:gd name="T36" fmla="*/ 227 w 482"/>
                  <a:gd name="T37" fmla="*/ 737 h 794"/>
                  <a:gd name="T38" fmla="*/ 198 w 482"/>
                  <a:gd name="T39" fmla="*/ 766 h 794"/>
                  <a:gd name="T40" fmla="*/ 142 w 482"/>
                  <a:gd name="T41" fmla="*/ 794 h 794"/>
                  <a:gd name="T42" fmla="*/ 142 w 482"/>
                  <a:gd name="T43" fmla="*/ 766 h 794"/>
                  <a:gd name="T44" fmla="*/ 113 w 482"/>
                  <a:gd name="T45" fmla="*/ 766 h 794"/>
                  <a:gd name="T46" fmla="*/ 142 w 482"/>
                  <a:gd name="T47" fmla="*/ 709 h 794"/>
                  <a:gd name="T48" fmla="*/ 113 w 482"/>
                  <a:gd name="T49" fmla="*/ 709 h 794"/>
                  <a:gd name="T50" fmla="*/ 57 w 482"/>
                  <a:gd name="T51" fmla="*/ 652 h 794"/>
                  <a:gd name="T52" fmla="*/ 142 w 482"/>
                  <a:gd name="T53" fmla="*/ 624 h 794"/>
                  <a:gd name="T54" fmla="*/ 142 w 482"/>
                  <a:gd name="T55" fmla="*/ 567 h 794"/>
                  <a:gd name="T56" fmla="*/ 170 w 482"/>
                  <a:gd name="T57" fmla="*/ 539 h 794"/>
                  <a:gd name="T58" fmla="*/ 85 w 482"/>
                  <a:gd name="T59" fmla="*/ 511 h 794"/>
                  <a:gd name="T60" fmla="*/ 0 w 482"/>
                  <a:gd name="T61" fmla="*/ 340 h 794"/>
                  <a:gd name="T62" fmla="*/ 85 w 482"/>
                  <a:gd name="T63" fmla="*/ 340 h 794"/>
                  <a:gd name="T64" fmla="*/ 198 w 482"/>
                  <a:gd name="T65" fmla="*/ 312 h 794"/>
                  <a:gd name="T66" fmla="*/ 227 w 482"/>
                  <a:gd name="T67" fmla="*/ 255 h 794"/>
                  <a:gd name="T68" fmla="*/ 198 w 482"/>
                  <a:gd name="T69" fmla="*/ 227 h 794"/>
                  <a:gd name="T70" fmla="*/ 198 w 482"/>
                  <a:gd name="T71" fmla="*/ 199 h 794"/>
                  <a:gd name="T72" fmla="*/ 227 w 482"/>
                  <a:gd name="T73" fmla="*/ 199 h 794"/>
                  <a:gd name="T74" fmla="*/ 227 w 482"/>
                  <a:gd name="T75" fmla="*/ 170 h 794"/>
                  <a:gd name="T76" fmla="*/ 284 w 482"/>
                  <a:gd name="T77" fmla="*/ 170 h 794"/>
                  <a:gd name="T78" fmla="*/ 284 w 482"/>
                  <a:gd name="T79" fmla="*/ 114 h 794"/>
                  <a:gd name="T80" fmla="*/ 312 w 482"/>
                  <a:gd name="T81" fmla="*/ 29 h 794"/>
                  <a:gd name="T82" fmla="*/ 397 w 482"/>
                  <a:gd name="T8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2" h="794">
                    <a:moveTo>
                      <a:pt x="397" y="0"/>
                    </a:moveTo>
                    <a:lnTo>
                      <a:pt x="425" y="29"/>
                    </a:lnTo>
                    <a:lnTo>
                      <a:pt x="397" y="57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454" y="227"/>
                    </a:lnTo>
                    <a:lnTo>
                      <a:pt x="397" y="255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82" y="426"/>
                    </a:lnTo>
                    <a:lnTo>
                      <a:pt x="482" y="482"/>
                    </a:lnTo>
                    <a:lnTo>
                      <a:pt x="454" y="539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284" y="454"/>
                    </a:lnTo>
                    <a:lnTo>
                      <a:pt x="227" y="596"/>
                    </a:lnTo>
                    <a:lnTo>
                      <a:pt x="255" y="596"/>
                    </a:lnTo>
                    <a:lnTo>
                      <a:pt x="255" y="681"/>
                    </a:lnTo>
                    <a:lnTo>
                      <a:pt x="227" y="737"/>
                    </a:lnTo>
                    <a:lnTo>
                      <a:pt x="198" y="766"/>
                    </a:lnTo>
                    <a:lnTo>
                      <a:pt x="142" y="794"/>
                    </a:lnTo>
                    <a:lnTo>
                      <a:pt x="142" y="766"/>
                    </a:lnTo>
                    <a:lnTo>
                      <a:pt x="113" y="766"/>
                    </a:lnTo>
                    <a:lnTo>
                      <a:pt x="142" y="709"/>
                    </a:lnTo>
                    <a:lnTo>
                      <a:pt x="113" y="709"/>
                    </a:lnTo>
                    <a:lnTo>
                      <a:pt x="57" y="652"/>
                    </a:lnTo>
                    <a:lnTo>
                      <a:pt x="142" y="624"/>
                    </a:lnTo>
                    <a:lnTo>
                      <a:pt x="142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98" y="227"/>
                    </a:lnTo>
                    <a:lnTo>
                      <a:pt x="198" y="199"/>
                    </a:lnTo>
                    <a:lnTo>
                      <a:pt x="227" y="199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12" y="29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" name="Freeform 56"/>
              <p:cNvSpPr>
                <a:spLocks/>
              </p:cNvSpPr>
              <p:nvPr/>
            </p:nvSpPr>
            <p:spPr bwMode="auto">
              <a:xfrm>
                <a:off x="8110538" y="3270250"/>
                <a:ext cx="315913" cy="630238"/>
              </a:xfrm>
              <a:custGeom>
                <a:avLst/>
                <a:gdLst>
                  <a:gd name="T0" fmla="*/ 57 w 199"/>
                  <a:gd name="T1" fmla="*/ 28 h 397"/>
                  <a:gd name="T2" fmla="*/ 114 w 199"/>
                  <a:gd name="T3" fmla="*/ 0 h 397"/>
                  <a:gd name="T4" fmla="*/ 142 w 199"/>
                  <a:gd name="T5" fmla="*/ 28 h 397"/>
                  <a:gd name="T6" fmla="*/ 142 w 199"/>
                  <a:gd name="T7" fmla="*/ 114 h 397"/>
                  <a:gd name="T8" fmla="*/ 142 w 199"/>
                  <a:gd name="T9" fmla="*/ 255 h 397"/>
                  <a:gd name="T10" fmla="*/ 199 w 199"/>
                  <a:gd name="T11" fmla="*/ 312 h 397"/>
                  <a:gd name="T12" fmla="*/ 170 w 199"/>
                  <a:gd name="T13" fmla="*/ 397 h 397"/>
                  <a:gd name="T14" fmla="*/ 142 w 199"/>
                  <a:gd name="T15" fmla="*/ 397 h 397"/>
                  <a:gd name="T16" fmla="*/ 114 w 199"/>
                  <a:gd name="T17" fmla="*/ 369 h 397"/>
                  <a:gd name="T18" fmla="*/ 114 w 199"/>
                  <a:gd name="T19" fmla="*/ 340 h 397"/>
                  <a:gd name="T20" fmla="*/ 57 w 199"/>
                  <a:gd name="T21" fmla="*/ 369 h 397"/>
                  <a:gd name="T22" fmla="*/ 0 w 199"/>
                  <a:gd name="T23" fmla="*/ 340 h 397"/>
                  <a:gd name="T24" fmla="*/ 57 w 199"/>
                  <a:gd name="T25" fmla="*/ 312 h 397"/>
                  <a:gd name="T26" fmla="*/ 57 w 199"/>
                  <a:gd name="T27" fmla="*/ 284 h 397"/>
                  <a:gd name="T28" fmla="*/ 0 w 199"/>
                  <a:gd name="T29" fmla="*/ 255 h 397"/>
                  <a:gd name="T30" fmla="*/ 29 w 199"/>
                  <a:gd name="T31" fmla="*/ 227 h 397"/>
                  <a:gd name="T32" fmla="*/ 57 w 199"/>
                  <a:gd name="T33" fmla="*/ 170 h 397"/>
                  <a:gd name="T34" fmla="*/ 57 w 199"/>
                  <a:gd name="T35" fmla="*/ 114 h 397"/>
                  <a:gd name="T36" fmla="*/ 0 w 199"/>
                  <a:gd name="T37" fmla="*/ 57 h 397"/>
                  <a:gd name="T38" fmla="*/ 57 w 199"/>
                  <a:gd name="T3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9" h="397">
                    <a:moveTo>
                      <a:pt x="57" y="28"/>
                    </a:moveTo>
                    <a:lnTo>
                      <a:pt x="114" y="0"/>
                    </a:lnTo>
                    <a:lnTo>
                      <a:pt x="142" y="28"/>
                    </a:lnTo>
                    <a:lnTo>
                      <a:pt x="142" y="114"/>
                    </a:lnTo>
                    <a:lnTo>
                      <a:pt x="142" y="255"/>
                    </a:lnTo>
                    <a:lnTo>
                      <a:pt x="199" y="312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114" y="369"/>
                    </a:lnTo>
                    <a:lnTo>
                      <a:pt x="114" y="340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57"/>
                    </a:lnTo>
                    <a:lnTo>
                      <a:pt x="5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" name="Freeform 57"/>
              <p:cNvSpPr>
                <a:spLocks/>
              </p:cNvSpPr>
              <p:nvPr/>
            </p:nvSpPr>
            <p:spPr bwMode="auto">
              <a:xfrm>
                <a:off x="7750176" y="3495675"/>
                <a:ext cx="450850" cy="1079500"/>
              </a:xfrm>
              <a:custGeom>
                <a:avLst/>
                <a:gdLst>
                  <a:gd name="T0" fmla="*/ 227 w 284"/>
                  <a:gd name="T1" fmla="*/ 198 h 680"/>
                  <a:gd name="T2" fmla="*/ 284 w 284"/>
                  <a:gd name="T3" fmla="*/ 170 h 680"/>
                  <a:gd name="T4" fmla="*/ 284 w 284"/>
                  <a:gd name="T5" fmla="*/ 142 h 680"/>
                  <a:gd name="T6" fmla="*/ 227 w 284"/>
                  <a:gd name="T7" fmla="*/ 113 h 680"/>
                  <a:gd name="T8" fmla="*/ 199 w 284"/>
                  <a:gd name="T9" fmla="*/ 85 h 680"/>
                  <a:gd name="T10" fmla="*/ 86 w 284"/>
                  <a:gd name="T11" fmla="*/ 0 h 680"/>
                  <a:gd name="T12" fmla="*/ 29 w 284"/>
                  <a:gd name="T13" fmla="*/ 142 h 680"/>
                  <a:gd name="T14" fmla="*/ 57 w 284"/>
                  <a:gd name="T15" fmla="*/ 142 h 680"/>
                  <a:gd name="T16" fmla="*/ 57 w 284"/>
                  <a:gd name="T17" fmla="*/ 227 h 680"/>
                  <a:gd name="T18" fmla="*/ 29 w 284"/>
                  <a:gd name="T19" fmla="*/ 283 h 680"/>
                  <a:gd name="T20" fmla="*/ 0 w 284"/>
                  <a:gd name="T21" fmla="*/ 312 h 680"/>
                  <a:gd name="T22" fmla="*/ 29 w 284"/>
                  <a:gd name="T23" fmla="*/ 397 h 680"/>
                  <a:gd name="T24" fmla="*/ 86 w 284"/>
                  <a:gd name="T25" fmla="*/ 453 h 680"/>
                  <a:gd name="T26" fmla="*/ 86 w 284"/>
                  <a:gd name="T27" fmla="*/ 567 h 680"/>
                  <a:gd name="T28" fmla="*/ 57 w 284"/>
                  <a:gd name="T29" fmla="*/ 595 h 680"/>
                  <a:gd name="T30" fmla="*/ 86 w 284"/>
                  <a:gd name="T31" fmla="*/ 652 h 680"/>
                  <a:gd name="T32" fmla="*/ 114 w 284"/>
                  <a:gd name="T33" fmla="*/ 680 h 680"/>
                  <a:gd name="T34" fmla="*/ 114 w 284"/>
                  <a:gd name="T35" fmla="*/ 624 h 680"/>
                  <a:gd name="T36" fmla="*/ 171 w 284"/>
                  <a:gd name="T37" fmla="*/ 624 h 680"/>
                  <a:gd name="T38" fmla="*/ 199 w 284"/>
                  <a:gd name="T39" fmla="*/ 595 h 680"/>
                  <a:gd name="T40" fmla="*/ 227 w 284"/>
                  <a:gd name="T41" fmla="*/ 453 h 680"/>
                  <a:gd name="T42" fmla="*/ 199 w 284"/>
                  <a:gd name="T43" fmla="*/ 425 h 680"/>
                  <a:gd name="T44" fmla="*/ 227 w 284"/>
                  <a:gd name="T45" fmla="*/ 368 h 680"/>
                  <a:gd name="T46" fmla="*/ 227 w 284"/>
                  <a:gd name="T47" fmla="*/ 340 h 680"/>
                  <a:gd name="T48" fmla="*/ 256 w 284"/>
                  <a:gd name="T49" fmla="*/ 312 h 680"/>
                  <a:gd name="T50" fmla="*/ 256 w 284"/>
                  <a:gd name="T51" fmla="*/ 255 h 680"/>
                  <a:gd name="T52" fmla="*/ 227 w 284"/>
                  <a:gd name="T53" fmla="*/ 227 h 680"/>
                  <a:gd name="T54" fmla="*/ 227 w 284"/>
                  <a:gd name="T55" fmla="*/ 19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4" h="680">
                    <a:moveTo>
                      <a:pt x="227" y="198"/>
                    </a:moveTo>
                    <a:lnTo>
                      <a:pt x="284" y="170"/>
                    </a:lnTo>
                    <a:lnTo>
                      <a:pt x="284" y="142"/>
                    </a:lnTo>
                    <a:lnTo>
                      <a:pt x="227" y="113"/>
                    </a:lnTo>
                    <a:lnTo>
                      <a:pt x="199" y="85"/>
                    </a:lnTo>
                    <a:lnTo>
                      <a:pt x="86" y="0"/>
                    </a:lnTo>
                    <a:lnTo>
                      <a:pt x="29" y="142"/>
                    </a:lnTo>
                    <a:lnTo>
                      <a:pt x="57" y="142"/>
                    </a:lnTo>
                    <a:lnTo>
                      <a:pt x="57" y="227"/>
                    </a:lnTo>
                    <a:lnTo>
                      <a:pt x="29" y="283"/>
                    </a:lnTo>
                    <a:lnTo>
                      <a:pt x="0" y="312"/>
                    </a:lnTo>
                    <a:lnTo>
                      <a:pt x="29" y="397"/>
                    </a:lnTo>
                    <a:lnTo>
                      <a:pt x="86" y="453"/>
                    </a:lnTo>
                    <a:lnTo>
                      <a:pt x="86" y="567"/>
                    </a:lnTo>
                    <a:lnTo>
                      <a:pt x="57" y="595"/>
                    </a:lnTo>
                    <a:lnTo>
                      <a:pt x="86" y="652"/>
                    </a:lnTo>
                    <a:lnTo>
                      <a:pt x="114" y="680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99" y="595"/>
                    </a:lnTo>
                    <a:lnTo>
                      <a:pt x="227" y="453"/>
                    </a:lnTo>
                    <a:lnTo>
                      <a:pt x="199" y="425"/>
                    </a:lnTo>
                    <a:lnTo>
                      <a:pt x="227" y="368"/>
                    </a:lnTo>
                    <a:lnTo>
                      <a:pt x="227" y="340"/>
                    </a:lnTo>
                    <a:lnTo>
                      <a:pt x="256" y="312"/>
                    </a:lnTo>
                    <a:lnTo>
                      <a:pt x="256" y="255"/>
                    </a:lnTo>
                    <a:lnTo>
                      <a:pt x="227" y="227"/>
                    </a:lnTo>
                    <a:lnTo>
                      <a:pt x="227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" name="Freeform 58"/>
              <p:cNvSpPr>
                <a:spLocks/>
              </p:cNvSpPr>
              <p:nvPr/>
            </p:nvSpPr>
            <p:spPr bwMode="auto">
              <a:xfrm>
                <a:off x="7570788" y="4756150"/>
                <a:ext cx="1079500" cy="1079500"/>
              </a:xfrm>
              <a:custGeom>
                <a:avLst/>
                <a:gdLst>
                  <a:gd name="T0" fmla="*/ 482 w 680"/>
                  <a:gd name="T1" fmla="*/ 680 h 680"/>
                  <a:gd name="T2" fmla="*/ 454 w 680"/>
                  <a:gd name="T3" fmla="*/ 652 h 680"/>
                  <a:gd name="T4" fmla="*/ 482 w 680"/>
                  <a:gd name="T5" fmla="*/ 623 h 680"/>
                  <a:gd name="T6" fmla="*/ 454 w 680"/>
                  <a:gd name="T7" fmla="*/ 567 h 680"/>
                  <a:gd name="T8" fmla="*/ 482 w 680"/>
                  <a:gd name="T9" fmla="*/ 567 h 680"/>
                  <a:gd name="T10" fmla="*/ 454 w 680"/>
                  <a:gd name="T11" fmla="*/ 482 h 680"/>
                  <a:gd name="T12" fmla="*/ 425 w 680"/>
                  <a:gd name="T13" fmla="*/ 482 h 680"/>
                  <a:gd name="T14" fmla="*/ 425 w 680"/>
                  <a:gd name="T15" fmla="*/ 425 h 680"/>
                  <a:gd name="T16" fmla="*/ 369 w 680"/>
                  <a:gd name="T17" fmla="*/ 425 h 680"/>
                  <a:gd name="T18" fmla="*/ 340 w 680"/>
                  <a:gd name="T19" fmla="*/ 311 h 680"/>
                  <a:gd name="T20" fmla="*/ 312 w 680"/>
                  <a:gd name="T21" fmla="*/ 283 h 680"/>
                  <a:gd name="T22" fmla="*/ 312 w 680"/>
                  <a:gd name="T23" fmla="*/ 255 h 680"/>
                  <a:gd name="T24" fmla="*/ 284 w 680"/>
                  <a:gd name="T25" fmla="*/ 198 h 680"/>
                  <a:gd name="T26" fmla="*/ 170 w 680"/>
                  <a:gd name="T27" fmla="*/ 198 h 680"/>
                  <a:gd name="T28" fmla="*/ 142 w 680"/>
                  <a:gd name="T29" fmla="*/ 226 h 680"/>
                  <a:gd name="T30" fmla="*/ 85 w 680"/>
                  <a:gd name="T31" fmla="*/ 198 h 680"/>
                  <a:gd name="T32" fmla="*/ 57 w 680"/>
                  <a:gd name="T33" fmla="*/ 226 h 680"/>
                  <a:gd name="T34" fmla="*/ 0 w 680"/>
                  <a:gd name="T35" fmla="*/ 198 h 680"/>
                  <a:gd name="T36" fmla="*/ 57 w 680"/>
                  <a:gd name="T37" fmla="*/ 198 h 680"/>
                  <a:gd name="T38" fmla="*/ 85 w 680"/>
                  <a:gd name="T39" fmla="*/ 113 h 680"/>
                  <a:gd name="T40" fmla="*/ 113 w 680"/>
                  <a:gd name="T41" fmla="*/ 113 h 680"/>
                  <a:gd name="T42" fmla="*/ 199 w 680"/>
                  <a:gd name="T43" fmla="*/ 113 h 680"/>
                  <a:gd name="T44" fmla="*/ 227 w 680"/>
                  <a:gd name="T45" fmla="*/ 56 h 680"/>
                  <a:gd name="T46" fmla="*/ 227 w 680"/>
                  <a:gd name="T47" fmla="*/ 28 h 680"/>
                  <a:gd name="T48" fmla="*/ 255 w 680"/>
                  <a:gd name="T49" fmla="*/ 0 h 680"/>
                  <a:gd name="T50" fmla="*/ 340 w 680"/>
                  <a:gd name="T51" fmla="*/ 0 h 680"/>
                  <a:gd name="T52" fmla="*/ 369 w 680"/>
                  <a:gd name="T53" fmla="*/ 28 h 680"/>
                  <a:gd name="T54" fmla="*/ 397 w 680"/>
                  <a:gd name="T55" fmla="*/ 28 h 680"/>
                  <a:gd name="T56" fmla="*/ 425 w 680"/>
                  <a:gd name="T57" fmla="*/ 85 h 680"/>
                  <a:gd name="T58" fmla="*/ 369 w 680"/>
                  <a:gd name="T59" fmla="*/ 85 h 680"/>
                  <a:gd name="T60" fmla="*/ 340 w 680"/>
                  <a:gd name="T61" fmla="*/ 113 h 680"/>
                  <a:gd name="T62" fmla="*/ 454 w 680"/>
                  <a:gd name="T63" fmla="*/ 255 h 680"/>
                  <a:gd name="T64" fmla="*/ 482 w 680"/>
                  <a:gd name="T65" fmla="*/ 255 h 680"/>
                  <a:gd name="T66" fmla="*/ 482 w 680"/>
                  <a:gd name="T67" fmla="*/ 226 h 680"/>
                  <a:gd name="T68" fmla="*/ 567 w 680"/>
                  <a:gd name="T69" fmla="*/ 226 h 680"/>
                  <a:gd name="T70" fmla="*/ 680 w 680"/>
                  <a:gd name="T71" fmla="*/ 226 h 680"/>
                  <a:gd name="T72" fmla="*/ 652 w 680"/>
                  <a:gd name="T73" fmla="*/ 311 h 680"/>
                  <a:gd name="T74" fmla="*/ 624 w 680"/>
                  <a:gd name="T75" fmla="*/ 368 h 680"/>
                  <a:gd name="T76" fmla="*/ 652 w 680"/>
                  <a:gd name="T77" fmla="*/ 397 h 680"/>
                  <a:gd name="T78" fmla="*/ 624 w 680"/>
                  <a:gd name="T79" fmla="*/ 453 h 680"/>
                  <a:gd name="T80" fmla="*/ 652 w 680"/>
                  <a:gd name="T81" fmla="*/ 510 h 680"/>
                  <a:gd name="T82" fmla="*/ 595 w 680"/>
                  <a:gd name="T83" fmla="*/ 510 h 680"/>
                  <a:gd name="T84" fmla="*/ 595 w 680"/>
                  <a:gd name="T85" fmla="*/ 652 h 680"/>
                  <a:gd name="T86" fmla="*/ 567 w 680"/>
                  <a:gd name="T87" fmla="*/ 680 h 680"/>
                  <a:gd name="T88" fmla="*/ 539 w 680"/>
                  <a:gd name="T89" fmla="*/ 652 h 680"/>
                  <a:gd name="T90" fmla="*/ 482 w 680"/>
                  <a:gd name="T9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0" h="680">
                    <a:moveTo>
                      <a:pt x="482" y="680"/>
                    </a:moveTo>
                    <a:lnTo>
                      <a:pt x="454" y="652"/>
                    </a:lnTo>
                    <a:lnTo>
                      <a:pt x="482" y="623"/>
                    </a:lnTo>
                    <a:lnTo>
                      <a:pt x="454" y="567"/>
                    </a:lnTo>
                    <a:lnTo>
                      <a:pt x="482" y="567"/>
                    </a:lnTo>
                    <a:lnTo>
                      <a:pt x="454" y="482"/>
                    </a:lnTo>
                    <a:lnTo>
                      <a:pt x="425" y="482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340" y="311"/>
                    </a:lnTo>
                    <a:lnTo>
                      <a:pt x="312" y="283"/>
                    </a:lnTo>
                    <a:lnTo>
                      <a:pt x="312" y="255"/>
                    </a:lnTo>
                    <a:lnTo>
                      <a:pt x="284" y="198"/>
                    </a:lnTo>
                    <a:lnTo>
                      <a:pt x="170" y="198"/>
                    </a:lnTo>
                    <a:lnTo>
                      <a:pt x="142" y="226"/>
                    </a:lnTo>
                    <a:lnTo>
                      <a:pt x="85" y="198"/>
                    </a:lnTo>
                    <a:lnTo>
                      <a:pt x="57" y="226"/>
                    </a:lnTo>
                    <a:lnTo>
                      <a:pt x="0" y="198"/>
                    </a:lnTo>
                    <a:lnTo>
                      <a:pt x="57" y="198"/>
                    </a:lnTo>
                    <a:lnTo>
                      <a:pt x="85" y="113"/>
                    </a:lnTo>
                    <a:lnTo>
                      <a:pt x="113" y="113"/>
                    </a:lnTo>
                    <a:lnTo>
                      <a:pt x="199" y="113"/>
                    </a:lnTo>
                    <a:lnTo>
                      <a:pt x="227" y="56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40" y="0"/>
                    </a:lnTo>
                    <a:lnTo>
                      <a:pt x="369" y="28"/>
                    </a:lnTo>
                    <a:lnTo>
                      <a:pt x="397" y="28"/>
                    </a:lnTo>
                    <a:lnTo>
                      <a:pt x="425" y="85"/>
                    </a:lnTo>
                    <a:lnTo>
                      <a:pt x="369" y="85"/>
                    </a:lnTo>
                    <a:lnTo>
                      <a:pt x="340" y="113"/>
                    </a:lnTo>
                    <a:lnTo>
                      <a:pt x="454" y="255"/>
                    </a:lnTo>
                    <a:lnTo>
                      <a:pt x="482" y="255"/>
                    </a:lnTo>
                    <a:lnTo>
                      <a:pt x="482" y="226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52" y="311"/>
                    </a:lnTo>
                    <a:lnTo>
                      <a:pt x="624" y="368"/>
                    </a:lnTo>
                    <a:lnTo>
                      <a:pt x="652" y="397"/>
                    </a:lnTo>
                    <a:lnTo>
                      <a:pt x="624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95" y="652"/>
                    </a:lnTo>
                    <a:lnTo>
                      <a:pt x="567" y="680"/>
                    </a:lnTo>
                    <a:lnTo>
                      <a:pt x="539" y="652"/>
                    </a:lnTo>
                    <a:lnTo>
                      <a:pt x="482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" name="Freeform 59"/>
              <p:cNvSpPr>
                <a:spLocks/>
              </p:cNvSpPr>
              <p:nvPr/>
            </p:nvSpPr>
            <p:spPr bwMode="auto">
              <a:xfrm>
                <a:off x="5635626" y="6465888"/>
                <a:ext cx="2925763" cy="1935163"/>
              </a:xfrm>
              <a:custGeom>
                <a:avLst/>
                <a:gdLst>
                  <a:gd name="T0" fmla="*/ 170 w 1843"/>
                  <a:gd name="T1" fmla="*/ 1162 h 1219"/>
                  <a:gd name="T2" fmla="*/ 170 w 1843"/>
                  <a:gd name="T3" fmla="*/ 1077 h 1219"/>
                  <a:gd name="T4" fmla="*/ 142 w 1843"/>
                  <a:gd name="T5" fmla="*/ 992 h 1219"/>
                  <a:gd name="T6" fmla="*/ 142 w 1843"/>
                  <a:gd name="T7" fmla="*/ 879 h 1219"/>
                  <a:gd name="T8" fmla="*/ 85 w 1843"/>
                  <a:gd name="T9" fmla="*/ 879 h 1219"/>
                  <a:gd name="T10" fmla="*/ 142 w 1843"/>
                  <a:gd name="T11" fmla="*/ 737 h 1219"/>
                  <a:gd name="T12" fmla="*/ 85 w 1843"/>
                  <a:gd name="T13" fmla="*/ 709 h 1219"/>
                  <a:gd name="T14" fmla="*/ 57 w 1843"/>
                  <a:gd name="T15" fmla="*/ 652 h 1219"/>
                  <a:gd name="T16" fmla="*/ 0 w 1843"/>
                  <a:gd name="T17" fmla="*/ 624 h 1219"/>
                  <a:gd name="T18" fmla="*/ 0 w 1843"/>
                  <a:gd name="T19" fmla="*/ 510 h 1219"/>
                  <a:gd name="T20" fmla="*/ 0 w 1843"/>
                  <a:gd name="T21" fmla="*/ 482 h 1219"/>
                  <a:gd name="T22" fmla="*/ 85 w 1843"/>
                  <a:gd name="T23" fmla="*/ 425 h 1219"/>
                  <a:gd name="T24" fmla="*/ 142 w 1843"/>
                  <a:gd name="T25" fmla="*/ 454 h 1219"/>
                  <a:gd name="T26" fmla="*/ 255 w 1843"/>
                  <a:gd name="T27" fmla="*/ 425 h 1219"/>
                  <a:gd name="T28" fmla="*/ 397 w 1843"/>
                  <a:gd name="T29" fmla="*/ 397 h 1219"/>
                  <a:gd name="T30" fmla="*/ 454 w 1843"/>
                  <a:gd name="T31" fmla="*/ 425 h 1219"/>
                  <a:gd name="T32" fmla="*/ 539 w 1843"/>
                  <a:gd name="T33" fmla="*/ 340 h 1219"/>
                  <a:gd name="T34" fmla="*/ 510 w 1843"/>
                  <a:gd name="T35" fmla="*/ 255 h 1219"/>
                  <a:gd name="T36" fmla="*/ 510 w 1843"/>
                  <a:gd name="T37" fmla="*/ 142 h 1219"/>
                  <a:gd name="T38" fmla="*/ 567 w 1843"/>
                  <a:gd name="T39" fmla="*/ 85 h 1219"/>
                  <a:gd name="T40" fmla="*/ 1021 w 1843"/>
                  <a:gd name="T41" fmla="*/ 57 h 1219"/>
                  <a:gd name="T42" fmla="*/ 1049 w 1843"/>
                  <a:gd name="T43" fmla="*/ 113 h 1219"/>
                  <a:gd name="T44" fmla="*/ 1219 w 1843"/>
                  <a:gd name="T45" fmla="*/ 170 h 1219"/>
                  <a:gd name="T46" fmla="*/ 1361 w 1843"/>
                  <a:gd name="T47" fmla="*/ 227 h 1219"/>
                  <a:gd name="T48" fmla="*/ 1389 w 1843"/>
                  <a:gd name="T49" fmla="*/ 255 h 1219"/>
                  <a:gd name="T50" fmla="*/ 1531 w 1843"/>
                  <a:gd name="T51" fmla="*/ 312 h 1219"/>
                  <a:gd name="T52" fmla="*/ 1531 w 1843"/>
                  <a:gd name="T53" fmla="*/ 397 h 1219"/>
                  <a:gd name="T54" fmla="*/ 1644 w 1843"/>
                  <a:gd name="T55" fmla="*/ 454 h 1219"/>
                  <a:gd name="T56" fmla="*/ 1588 w 1843"/>
                  <a:gd name="T57" fmla="*/ 539 h 1219"/>
                  <a:gd name="T58" fmla="*/ 1701 w 1843"/>
                  <a:gd name="T59" fmla="*/ 680 h 1219"/>
                  <a:gd name="T60" fmla="*/ 1758 w 1843"/>
                  <a:gd name="T61" fmla="*/ 709 h 1219"/>
                  <a:gd name="T62" fmla="*/ 1814 w 1843"/>
                  <a:gd name="T63" fmla="*/ 794 h 1219"/>
                  <a:gd name="T64" fmla="*/ 1758 w 1843"/>
                  <a:gd name="T65" fmla="*/ 822 h 1219"/>
                  <a:gd name="T66" fmla="*/ 1729 w 1843"/>
                  <a:gd name="T67" fmla="*/ 964 h 1219"/>
                  <a:gd name="T68" fmla="*/ 1701 w 1843"/>
                  <a:gd name="T69" fmla="*/ 1106 h 1219"/>
                  <a:gd name="T70" fmla="*/ 1644 w 1843"/>
                  <a:gd name="T71" fmla="*/ 1191 h 1219"/>
                  <a:gd name="T72" fmla="*/ 1503 w 1843"/>
                  <a:gd name="T73" fmla="*/ 1191 h 1219"/>
                  <a:gd name="T74" fmla="*/ 1389 w 1843"/>
                  <a:gd name="T75" fmla="*/ 1134 h 1219"/>
                  <a:gd name="T76" fmla="*/ 1276 w 1843"/>
                  <a:gd name="T77" fmla="*/ 1106 h 1219"/>
                  <a:gd name="T78" fmla="*/ 1219 w 1843"/>
                  <a:gd name="T79" fmla="*/ 1049 h 1219"/>
                  <a:gd name="T80" fmla="*/ 1162 w 1843"/>
                  <a:gd name="T81" fmla="*/ 1021 h 1219"/>
                  <a:gd name="T82" fmla="*/ 1106 w 1843"/>
                  <a:gd name="T83" fmla="*/ 992 h 1219"/>
                  <a:gd name="T84" fmla="*/ 1077 w 1843"/>
                  <a:gd name="T85" fmla="*/ 907 h 1219"/>
                  <a:gd name="T86" fmla="*/ 992 w 1843"/>
                  <a:gd name="T87" fmla="*/ 935 h 1219"/>
                  <a:gd name="T88" fmla="*/ 936 w 1843"/>
                  <a:gd name="T89" fmla="*/ 935 h 1219"/>
                  <a:gd name="T90" fmla="*/ 879 w 1843"/>
                  <a:gd name="T91" fmla="*/ 935 h 1219"/>
                  <a:gd name="T92" fmla="*/ 879 w 1843"/>
                  <a:gd name="T93" fmla="*/ 850 h 1219"/>
                  <a:gd name="T94" fmla="*/ 794 w 1843"/>
                  <a:gd name="T95" fmla="*/ 850 h 1219"/>
                  <a:gd name="T96" fmla="*/ 737 w 1843"/>
                  <a:gd name="T97" fmla="*/ 964 h 1219"/>
                  <a:gd name="T98" fmla="*/ 709 w 1843"/>
                  <a:gd name="T99" fmla="*/ 1021 h 1219"/>
                  <a:gd name="T100" fmla="*/ 709 w 1843"/>
                  <a:gd name="T101" fmla="*/ 1191 h 1219"/>
                  <a:gd name="T102" fmla="*/ 624 w 1843"/>
                  <a:gd name="T103" fmla="*/ 1162 h 1219"/>
                  <a:gd name="T104" fmla="*/ 539 w 1843"/>
                  <a:gd name="T105" fmla="*/ 1162 h 1219"/>
                  <a:gd name="T106" fmla="*/ 454 w 1843"/>
                  <a:gd name="T107" fmla="*/ 1191 h 1219"/>
                  <a:gd name="T108" fmla="*/ 425 w 1843"/>
                  <a:gd name="T109" fmla="*/ 1134 h 1219"/>
                  <a:gd name="T110" fmla="*/ 340 w 1843"/>
                  <a:gd name="T111" fmla="*/ 1134 h 1219"/>
                  <a:gd name="T112" fmla="*/ 284 w 1843"/>
                  <a:gd name="T113" fmla="*/ 1191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43" h="1219">
                    <a:moveTo>
                      <a:pt x="227" y="1191"/>
                    </a:moveTo>
                    <a:lnTo>
                      <a:pt x="170" y="1162"/>
                    </a:lnTo>
                    <a:lnTo>
                      <a:pt x="199" y="1106"/>
                    </a:lnTo>
                    <a:lnTo>
                      <a:pt x="170" y="1077"/>
                    </a:lnTo>
                    <a:lnTo>
                      <a:pt x="170" y="1021"/>
                    </a:lnTo>
                    <a:lnTo>
                      <a:pt x="142" y="992"/>
                    </a:lnTo>
                    <a:lnTo>
                      <a:pt x="170" y="879"/>
                    </a:lnTo>
                    <a:lnTo>
                      <a:pt x="142" y="879"/>
                    </a:lnTo>
                    <a:lnTo>
                      <a:pt x="113" y="907"/>
                    </a:lnTo>
                    <a:lnTo>
                      <a:pt x="85" y="879"/>
                    </a:lnTo>
                    <a:lnTo>
                      <a:pt x="113" y="794"/>
                    </a:lnTo>
                    <a:lnTo>
                      <a:pt x="142" y="737"/>
                    </a:lnTo>
                    <a:lnTo>
                      <a:pt x="85" y="737"/>
                    </a:lnTo>
                    <a:lnTo>
                      <a:pt x="85" y="709"/>
                    </a:lnTo>
                    <a:lnTo>
                      <a:pt x="28" y="709"/>
                    </a:lnTo>
                    <a:lnTo>
                      <a:pt x="57" y="652"/>
                    </a:lnTo>
                    <a:lnTo>
                      <a:pt x="28" y="652"/>
                    </a:lnTo>
                    <a:lnTo>
                      <a:pt x="0" y="624"/>
                    </a:lnTo>
                    <a:lnTo>
                      <a:pt x="28" y="595"/>
                    </a:lnTo>
                    <a:lnTo>
                      <a:pt x="0" y="510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113" y="454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55" y="425"/>
                    </a:lnTo>
                    <a:lnTo>
                      <a:pt x="312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425"/>
                    </a:lnTo>
                    <a:lnTo>
                      <a:pt x="567" y="425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510" y="142"/>
                    </a:lnTo>
                    <a:lnTo>
                      <a:pt x="482" y="113"/>
                    </a:lnTo>
                    <a:lnTo>
                      <a:pt x="567" y="85"/>
                    </a:lnTo>
                    <a:lnTo>
                      <a:pt x="936" y="0"/>
                    </a:lnTo>
                    <a:lnTo>
                      <a:pt x="1021" y="57"/>
                    </a:lnTo>
                    <a:lnTo>
                      <a:pt x="1049" y="85"/>
                    </a:lnTo>
                    <a:lnTo>
                      <a:pt x="1049" y="113"/>
                    </a:lnTo>
                    <a:lnTo>
                      <a:pt x="1134" y="170"/>
                    </a:lnTo>
                    <a:lnTo>
                      <a:pt x="1219" y="170"/>
                    </a:lnTo>
                    <a:lnTo>
                      <a:pt x="1276" y="227"/>
                    </a:lnTo>
                    <a:lnTo>
                      <a:pt x="1361" y="227"/>
                    </a:lnTo>
                    <a:lnTo>
                      <a:pt x="1361" y="255"/>
                    </a:lnTo>
                    <a:lnTo>
                      <a:pt x="1389" y="255"/>
                    </a:lnTo>
                    <a:lnTo>
                      <a:pt x="1474" y="312"/>
                    </a:lnTo>
                    <a:lnTo>
                      <a:pt x="1531" y="312"/>
                    </a:lnTo>
                    <a:lnTo>
                      <a:pt x="1503" y="368"/>
                    </a:lnTo>
                    <a:lnTo>
                      <a:pt x="1531" y="397"/>
                    </a:lnTo>
                    <a:lnTo>
                      <a:pt x="1531" y="454"/>
                    </a:lnTo>
                    <a:lnTo>
                      <a:pt x="1644" y="454"/>
                    </a:lnTo>
                    <a:lnTo>
                      <a:pt x="1701" y="482"/>
                    </a:lnTo>
                    <a:lnTo>
                      <a:pt x="1588" y="539"/>
                    </a:lnTo>
                    <a:lnTo>
                      <a:pt x="1559" y="595"/>
                    </a:lnTo>
                    <a:lnTo>
                      <a:pt x="1701" y="680"/>
                    </a:lnTo>
                    <a:lnTo>
                      <a:pt x="1729" y="680"/>
                    </a:lnTo>
                    <a:lnTo>
                      <a:pt x="1758" y="709"/>
                    </a:lnTo>
                    <a:lnTo>
                      <a:pt x="1843" y="737"/>
                    </a:lnTo>
                    <a:lnTo>
                      <a:pt x="1814" y="794"/>
                    </a:lnTo>
                    <a:lnTo>
                      <a:pt x="1786" y="794"/>
                    </a:lnTo>
                    <a:lnTo>
                      <a:pt x="1758" y="822"/>
                    </a:lnTo>
                    <a:lnTo>
                      <a:pt x="1814" y="935"/>
                    </a:lnTo>
                    <a:lnTo>
                      <a:pt x="1729" y="964"/>
                    </a:lnTo>
                    <a:lnTo>
                      <a:pt x="1729" y="1077"/>
                    </a:lnTo>
                    <a:lnTo>
                      <a:pt x="1701" y="1106"/>
                    </a:lnTo>
                    <a:lnTo>
                      <a:pt x="1701" y="1134"/>
                    </a:lnTo>
                    <a:lnTo>
                      <a:pt x="1644" y="1191"/>
                    </a:lnTo>
                    <a:lnTo>
                      <a:pt x="1588" y="1219"/>
                    </a:lnTo>
                    <a:lnTo>
                      <a:pt x="1503" y="1191"/>
                    </a:lnTo>
                    <a:lnTo>
                      <a:pt x="1503" y="1162"/>
                    </a:lnTo>
                    <a:lnTo>
                      <a:pt x="1389" y="1134"/>
                    </a:lnTo>
                    <a:lnTo>
                      <a:pt x="1361" y="1106"/>
                    </a:lnTo>
                    <a:lnTo>
                      <a:pt x="1276" y="1106"/>
                    </a:lnTo>
                    <a:lnTo>
                      <a:pt x="1219" y="1077"/>
                    </a:lnTo>
                    <a:lnTo>
                      <a:pt x="1219" y="1049"/>
                    </a:lnTo>
                    <a:lnTo>
                      <a:pt x="1162" y="1049"/>
                    </a:lnTo>
                    <a:lnTo>
                      <a:pt x="1162" y="1021"/>
                    </a:lnTo>
                    <a:lnTo>
                      <a:pt x="1134" y="964"/>
                    </a:lnTo>
                    <a:lnTo>
                      <a:pt x="1106" y="992"/>
                    </a:lnTo>
                    <a:lnTo>
                      <a:pt x="1077" y="964"/>
                    </a:lnTo>
                    <a:lnTo>
                      <a:pt x="1077" y="907"/>
                    </a:lnTo>
                    <a:lnTo>
                      <a:pt x="1021" y="907"/>
                    </a:lnTo>
                    <a:lnTo>
                      <a:pt x="992" y="935"/>
                    </a:lnTo>
                    <a:lnTo>
                      <a:pt x="964" y="907"/>
                    </a:lnTo>
                    <a:lnTo>
                      <a:pt x="936" y="935"/>
                    </a:lnTo>
                    <a:lnTo>
                      <a:pt x="879" y="907"/>
                    </a:lnTo>
                    <a:lnTo>
                      <a:pt x="879" y="935"/>
                    </a:lnTo>
                    <a:lnTo>
                      <a:pt x="851" y="935"/>
                    </a:lnTo>
                    <a:lnTo>
                      <a:pt x="879" y="850"/>
                    </a:lnTo>
                    <a:lnTo>
                      <a:pt x="794" y="822"/>
                    </a:lnTo>
                    <a:lnTo>
                      <a:pt x="794" y="850"/>
                    </a:lnTo>
                    <a:lnTo>
                      <a:pt x="737" y="907"/>
                    </a:lnTo>
                    <a:lnTo>
                      <a:pt x="737" y="964"/>
                    </a:lnTo>
                    <a:lnTo>
                      <a:pt x="765" y="992"/>
                    </a:lnTo>
                    <a:lnTo>
                      <a:pt x="709" y="1021"/>
                    </a:lnTo>
                    <a:lnTo>
                      <a:pt x="680" y="1134"/>
                    </a:lnTo>
                    <a:lnTo>
                      <a:pt x="709" y="1191"/>
                    </a:lnTo>
                    <a:lnTo>
                      <a:pt x="624" y="1191"/>
                    </a:lnTo>
                    <a:lnTo>
                      <a:pt x="624" y="1162"/>
                    </a:lnTo>
                    <a:lnTo>
                      <a:pt x="567" y="1191"/>
                    </a:lnTo>
                    <a:lnTo>
                      <a:pt x="539" y="1162"/>
                    </a:lnTo>
                    <a:lnTo>
                      <a:pt x="510" y="1162"/>
                    </a:lnTo>
                    <a:lnTo>
                      <a:pt x="454" y="1191"/>
                    </a:lnTo>
                    <a:lnTo>
                      <a:pt x="425" y="1162"/>
                    </a:lnTo>
                    <a:lnTo>
                      <a:pt x="425" y="1134"/>
                    </a:lnTo>
                    <a:lnTo>
                      <a:pt x="369" y="1162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227" y="119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" name="Freeform 60"/>
              <p:cNvSpPr>
                <a:spLocks/>
              </p:cNvSpPr>
              <p:nvPr/>
            </p:nvSpPr>
            <p:spPr bwMode="auto">
              <a:xfrm>
                <a:off x="1855788" y="3900488"/>
                <a:ext cx="134938" cy="134938"/>
              </a:xfrm>
              <a:custGeom>
                <a:avLst/>
                <a:gdLst>
                  <a:gd name="T0" fmla="*/ 56 w 85"/>
                  <a:gd name="T1" fmla="*/ 0 h 85"/>
                  <a:gd name="T2" fmla="*/ 28 w 85"/>
                  <a:gd name="T3" fmla="*/ 28 h 85"/>
                  <a:gd name="T4" fmla="*/ 0 w 85"/>
                  <a:gd name="T5" fmla="*/ 57 h 85"/>
                  <a:gd name="T6" fmla="*/ 56 w 85"/>
                  <a:gd name="T7" fmla="*/ 85 h 85"/>
                  <a:gd name="T8" fmla="*/ 85 w 85"/>
                  <a:gd name="T9" fmla="*/ 28 h 85"/>
                  <a:gd name="T10" fmla="*/ 56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56" y="0"/>
                    </a:moveTo>
                    <a:lnTo>
                      <a:pt x="28" y="28"/>
                    </a:lnTo>
                    <a:lnTo>
                      <a:pt x="0" y="57"/>
                    </a:lnTo>
                    <a:lnTo>
                      <a:pt x="56" y="85"/>
                    </a:lnTo>
                    <a:lnTo>
                      <a:pt x="85" y="2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" name="Freeform 61"/>
              <p:cNvSpPr>
                <a:spLocks/>
              </p:cNvSpPr>
              <p:nvPr/>
            </p:nvSpPr>
            <p:spPr bwMode="auto">
              <a:xfrm>
                <a:off x="1855788" y="3270250"/>
                <a:ext cx="1979613" cy="1709738"/>
              </a:xfrm>
              <a:custGeom>
                <a:avLst/>
                <a:gdLst>
                  <a:gd name="T0" fmla="*/ 1162 w 1247"/>
                  <a:gd name="T1" fmla="*/ 964 h 1077"/>
                  <a:gd name="T2" fmla="*/ 1190 w 1247"/>
                  <a:gd name="T3" fmla="*/ 879 h 1077"/>
                  <a:gd name="T4" fmla="*/ 1247 w 1247"/>
                  <a:gd name="T5" fmla="*/ 822 h 1077"/>
                  <a:gd name="T6" fmla="*/ 1219 w 1247"/>
                  <a:gd name="T7" fmla="*/ 737 h 1077"/>
                  <a:gd name="T8" fmla="*/ 1247 w 1247"/>
                  <a:gd name="T9" fmla="*/ 624 h 1077"/>
                  <a:gd name="T10" fmla="*/ 1134 w 1247"/>
                  <a:gd name="T11" fmla="*/ 539 h 1077"/>
                  <a:gd name="T12" fmla="*/ 992 w 1247"/>
                  <a:gd name="T13" fmla="*/ 567 h 1077"/>
                  <a:gd name="T14" fmla="*/ 992 w 1247"/>
                  <a:gd name="T15" fmla="*/ 510 h 1077"/>
                  <a:gd name="T16" fmla="*/ 964 w 1247"/>
                  <a:gd name="T17" fmla="*/ 397 h 1077"/>
                  <a:gd name="T18" fmla="*/ 850 w 1247"/>
                  <a:gd name="T19" fmla="*/ 312 h 1077"/>
                  <a:gd name="T20" fmla="*/ 822 w 1247"/>
                  <a:gd name="T21" fmla="*/ 170 h 1077"/>
                  <a:gd name="T22" fmla="*/ 793 w 1247"/>
                  <a:gd name="T23" fmla="*/ 57 h 1077"/>
                  <a:gd name="T24" fmla="*/ 708 w 1247"/>
                  <a:gd name="T25" fmla="*/ 85 h 1077"/>
                  <a:gd name="T26" fmla="*/ 567 w 1247"/>
                  <a:gd name="T27" fmla="*/ 114 h 1077"/>
                  <a:gd name="T28" fmla="*/ 595 w 1247"/>
                  <a:gd name="T29" fmla="*/ 199 h 1077"/>
                  <a:gd name="T30" fmla="*/ 425 w 1247"/>
                  <a:gd name="T31" fmla="*/ 340 h 1077"/>
                  <a:gd name="T32" fmla="*/ 340 w 1247"/>
                  <a:gd name="T33" fmla="*/ 369 h 1077"/>
                  <a:gd name="T34" fmla="*/ 255 w 1247"/>
                  <a:gd name="T35" fmla="*/ 369 h 1077"/>
                  <a:gd name="T36" fmla="*/ 255 w 1247"/>
                  <a:gd name="T37" fmla="*/ 425 h 1077"/>
                  <a:gd name="T38" fmla="*/ 283 w 1247"/>
                  <a:gd name="T39" fmla="*/ 482 h 1077"/>
                  <a:gd name="T40" fmla="*/ 340 w 1247"/>
                  <a:gd name="T41" fmla="*/ 454 h 1077"/>
                  <a:gd name="T42" fmla="*/ 482 w 1247"/>
                  <a:gd name="T43" fmla="*/ 482 h 1077"/>
                  <a:gd name="T44" fmla="*/ 397 w 1247"/>
                  <a:gd name="T45" fmla="*/ 510 h 1077"/>
                  <a:gd name="T46" fmla="*/ 425 w 1247"/>
                  <a:gd name="T47" fmla="*/ 539 h 1077"/>
                  <a:gd name="T48" fmla="*/ 510 w 1247"/>
                  <a:gd name="T49" fmla="*/ 567 h 1077"/>
                  <a:gd name="T50" fmla="*/ 623 w 1247"/>
                  <a:gd name="T51" fmla="*/ 510 h 1077"/>
                  <a:gd name="T52" fmla="*/ 623 w 1247"/>
                  <a:gd name="T53" fmla="*/ 539 h 1077"/>
                  <a:gd name="T54" fmla="*/ 567 w 1247"/>
                  <a:gd name="T55" fmla="*/ 652 h 1077"/>
                  <a:gd name="T56" fmla="*/ 425 w 1247"/>
                  <a:gd name="T57" fmla="*/ 709 h 1077"/>
                  <a:gd name="T58" fmla="*/ 453 w 1247"/>
                  <a:gd name="T59" fmla="*/ 766 h 1077"/>
                  <a:gd name="T60" fmla="*/ 340 w 1247"/>
                  <a:gd name="T61" fmla="*/ 822 h 1077"/>
                  <a:gd name="T62" fmla="*/ 283 w 1247"/>
                  <a:gd name="T63" fmla="*/ 794 h 1077"/>
                  <a:gd name="T64" fmla="*/ 113 w 1247"/>
                  <a:gd name="T65" fmla="*/ 879 h 1077"/>
                  <a:gd name="T66" fmla="*/ 56 w 1247"/>
                  <a:gd name="T67" fmla="*/ 936 h 1077"/>
                  <a:gd name="T68" fmla="*/ 0 w 1247"/>
                  <a:gd name="T69" fmla="*/ 1049 h 1077"/>
                  <a:gd name="T70" fmla="*/ 141 w 1247"/>
                  <a:gd name="T71" fmla="*/ 1049 h 1077"/>
                  <a:gd name="T72" fmla="*/ 312 w 1247"/>
                  <a:gd name="T73" fmla="*/ 1021 h 1077"/>
                  <a:gd name="T74" fmla="*/ 567 w 1247"/>
                  <a:gd name="T75" fmla="*/ 1021 h 1077"/>
                  <a:gd name="T76" fmla="*/ 737 w 1247"/>
                  <a:gd name="T77" fmla="*/ 1077 h 1077"/>
                  <a:gd name="T78" fmla="*/ 822 w 1247"/>
                  <a:gd name="T79" fmla="*/ 992 h 1077"/>
                  <a:gd name="T80" fmla="*/ 964 w 1247"/>
                  <a:gd name="T81" fmla="*/ 992 h 1077"/>
                  <a:gd name="T82" fmla="*/ 1077 w 1247"/>
                  <a:gd name="T83" fmla="*/ 1021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47" h="1077">
                    <a:moveTo>
                      <a:pt x="1134" y="992"/>
                    </a:moveTo>
                    <a:lnTo>
                      <a:pt x="1162" y="964"/>
                    </a:lnTo>
                    <a:lnTo>
                      <a:pt x="1134" y="907"/>
                    </a:lnTo>
                    <a:lnTo>
                      <a:pt x="1190" y="879"/>
                    </a:lnTo>
                    <a:lnTo>
                      <a:pt x="1190" y="794"/>
                    </a:lnTo>
                    <a:lnTo>
                      <a:pt x="1247" y="822"/>
                    </a:lnTo>
                    <a:lnTo>
                      <a:pt x="1247" y="766"/>
                    </a:lnTo>
                    <a:lnTo>
                      <a:pt x="1219" y="737"/>
                    </a:lnTo>
                    <a:lnTo>
                      <a:pt x="1247" y="681"/>
                    </a:lnTo>
                    <a:lnTo>
                      <a:pt x="1247" y="624"/>
                    </a:lnTo>
                    <a:lnTo>
                      <a:pt x="1134" y="595"/>
                    </a:lnTo>
                    <a:lnTo>
                      <a:pt x="1134" y="539"/>
                    </a:lnTo>
                    <a:lnTo>
                      <a:pt x="1020" y="539"/>
                    </a:lnTo>
                    <a:lnTo>
                      <a:pt x="992" y="567"/>
                    </a:lnTo>
                    <a:lnTo>
                      <a:pt x="964" y="539"/>
                    </a:lnTo>
                    <a:lnTo>
                      <a:pt x="992" y="510"/>
                    </a:lnTo>
                    <a:lnTo>
                      <a:pt x="992" y="425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850" y="312"/>
                    </a:lnTo>
                    <a:lnTo>
                      <a:pt x="850" y="199"/>
                    </a:lnTo>
                    <a:lnTo>
                      <a:pt x="822" y="170"/>
                    </a:lnTo>
                    <a:lnTo>
                      <a:pt x="850" y="114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708" y="85"/>
                    </a:lnTo>
                    <a:lnTo>
                      <a:pt x="652" y="85"/>
                    </a:lnTo>
                    <a:lnTo>
                      <a:pt x="567" y="114"/>
                    </a:lnTo>
                    <a:lnTo>
                      <a:pt x="567" y="142"/>
                    </a:lnTo>
                    <a:lnTo>
                      <a:pt x="595" y="199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40" y="312"/>
                    </a:lnTo>
                    <a:lnTo>
                      <a:pt x="340" y="369"/>
                    </a:lnTo>
                    <a:lnTo>
                      <a:pt x="283" y="340"/>
                    </a:lnTo>
                    <a:lnTo>
                      <a:pt x="255" y="369"/>
                    </a:lnTo>
                    <a:lnTo>
                      <a:pt x="226" y="397"/>
                    </a:lnTo>
                    <a:lnTo>
                      <a:pt x="255" y="425"/>
                    </a:lnTo>
                    <a:lnTo>
                      <a:pt x="283" y="425"/>
                    </a:lnTo>
                    <a:lnTo>
                      <a:pt x="283" y="482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397" y="425"/>
                    </a:lnTo>
                    <a:lnTo>
                      <a:pt x="482" y="482"/>
                    </a:lnTo>
                    <a:lnTo>
                      <a:pt x="453" y="510"/>
                    </a:lnTo>
                    <a:lnTo>
                      <a:pt x="397" y="510"/>
                    </a:lnTo>
                    <a:lnTo>
                      <a:pt x="368" y="595"/>
                    </a:lnTo>
                    <a:lnTo>
                      <a:pt x="425" y="539"/>
                    </a:lnTo>
                    <a:lnTo>
                      <a:pt x="482" y="539"/>
                    </a:lnTo>
                    <a:lnTo>
                      <a:pt x="510" y="567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708" y="539"/>
                    </a:lnTo>
                    <a:lnTo>
                      <a:pt x="623" y="539"/>
                    </a:lnTo>
                    <a:lnTo>
                      <a:pt x="595" y="595"/>
                    </a:lnTo>
                    <a:lnTo>
                      <a:pt x="567" y="652"/>
                    </a:lnTo>
                    <a:lnTo>
                      <a:pt x="510" y="652"/>
                    </a:lnTo>
                    <a:lnTo>
                      <a:pt x="425" y="709"/>
                    </a:lnTo>
                    <a:lnTo>
                      <a:pt x="510" y="737"/>
                    </a:lnTo>
                    <a:lnTo>
                      <a:pt x="453" y="766"/>
                    </a:lnTo>
                    <a:lnTo>
                      <a:pt x="397" y="822"/>
                    </a:lnTo>
                    <a:lnTo>
                      <a:pt x="340" y="822"/>
                    </a:lnTo>
                    <a:lnTo>
                      <a:pt x="312" y="766"/>
                    </a:lnTo>
                    <a:lnTo>
                      <a:pt x="283" y="794"/>
                    </a:lnTo>
                    <a:lnTo>
                      <a:pt x="255" y="851"/>
                    </a:lnTo>
                    <a:lnTo>
                      <a:pt x="113" y="879"/>
                    </a:lnTo>
                    <a:lnTo>
                      <a:pt x="28" y="907"/>
                    </a:lnTo>
                    <a:lnTo>
                      <a:pt x="56" y="936"/>
                    </a:lnTo>
                    <a:lnTo>
                      <a:pt x="0" y="992"/>
                    </a:lnTo>
                    <a:lnTo>
                      <a:pt x="0" y="1049"/>
                    </a:lnTo>
                    <a:lnTo>
                      <a:pt x="0" y="1077"/>
                    </a:lnTo>
                    <a:lnTo>
                      <a:pt x="141" y="1049"/>
                    </a:lnTo>
                    <a:lnTo>
                      <a:pt x="283" y="1077"/>
                    </a:lnTo>
                    <a:lnTo>
                      <a:pt x="312" y="1021"/>
                    </a:lnTo>
                    <a:lnTo>
                      <a:pt x="482" y="1049"/>
                    </a:lnTo>
                    <a:lnTo>
                      <a:pt x="567" y="1021"/>
                    </a:lnTo>
                    <a:lnTo>
                      <a:pt x="623" y="1077"/>
                    </a:lnTo>
                    <a:lnTo>
                      <a:pt x="737" y="1077"/>
                    </a:lnTo>
                    <a:lnTo>
                      <a:pt x="765" y="1021"/>
                    </a:lnTo>
                    <a:lnTo>
                      <a:pt x="822" y="992"/>
                    </a:lnTo>
                    <a:lnTo>
                      <a:pt x="935" y="1021"/>
                    </a:lnTo>
                    <a:lnTo>
                      <a:pt x="964" y="992"/>
                    </a:lnTo>
                    <a:lnTo>
                      <a:pt x="1049" y="1049"/>
                    </a:lnTo>
                    <a:lnTo>
                      <a:pt x="1077" y="1021"/>
                    </a:lnTo>
                    <a:lnTo>
                      <a:pt x="1134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" name="Freeform 62"/>
              <p:cNvSpPr>
                <a:spLocks/>
              </p:cNvSpPr>
              <p:nvPr/>
            </p:nvSpPr>
            <p:spPr bwMode="auto">
              <a:xfrm>
                <a:off x="5951538" y="2686050"/>
                <a:ext cx="1754188" cy="1935163"/>
              </a:xfrm>
              <a:custGeom>
                <a:avLst/>
                <a:gdLst>
                  <a:gd name="T0" fmla="*/ 595 w 1105"/>
                  <a:gd name="T1" fmla="*/ 141 h 1219"/>
                  <a:gd name="T2" fmla="*/ 765 w 1105"/>
                  <a:gd name="T3" fmla="*/ 113 h 1219"/>
                  <a:gd name="T4" fmla="*/ 822 w 1105"/>
                  <a:gd name="T5" fmla="*/ 56 h 1219"/>
                  <a:gd name="T6" fmla="*/ 907 w 1105"/>
                  <a:gd name="T7" fmla="*/ 56 h 1219"/>
                  <a:gd name="T8" fmla="*/ 963 w 1105"/>
                  <a:gd name="T9" fmla="*/ 255 h 1219"/>
                  <a:gd name="T10" fmla="*/ 963 w 1105"/>
                  <a:gd name="T11" fmla="*/ 340 h 1219"/>
                  <a:gd name="T12" fmla="*/ 1020 w 1105"/>
                  <a:gd name="T13" fmla="*/ 567 h 1219"/>
                  <a:gd name="T14" fmla="*/ 1077 w 1105"/>
                  <a:gd name="T15" fmla="*/ 623 h 1219"/>
                  <a:gd name="T16" fmla="*/ 992 w 1105"/>
                  <a:gd name="T17" fmla="*/ 708 h 1219"/>
                  <a:gd name="T18" fmla="*/ 878 w 1105"/>
                  <a:gd name="T19" fmla="*/ 623 h 1219"/>
                  <a:gd name="T20" fmla="*/ 850 w 1105"/>
                  <a:gd name="T21" fmla="*/ 567 h 1219"/>
                  <a:gd name="T22" fmla="*/ 765 w 1105"/>
                  <a:gd name="T23" fmla="*/ 538 h 1219"/>
                  <a:gd name="T24" fmla="*/ 680 w 1105"/>
                  <a:gd name="T25" fmla="*/ 538 h 1219"/>
                  <a:gd name="T26" fmla="*/ 708 w 1105"/>
                  <a:gd name="T27" fmla="*/ 652 h 1219"/>
                  <a:gd name="T28" fmla="*/ 595 w 1105"/>
                  <a:gd name="T29" fmla="*/ 623 h 1219"/>
                  <a:gd name="T30" fmla="*/ 481 w 1105"/>
                  <a:gd name="T31" fmla="*/ 652 h 1219"/>
                  <a:gd name="T32" fmla="*/ 510 w 1105"/>
                  <a:gd name="T33" fmla="*/ 708 h 1219"/>
                  <a:gd name="T34" fmla="*/ 510 w 1105"/>
                  <a:gd name="T35" fmla="*/ 765 h 1219"/>
                  <a:gd name="T36" fmla="*/ 510 w 1105"/>
                  <a:gd name="T37" fmla="*/ 850 h 1219"/>
                  <a:gd name="T38" fmla="*/ 595 w 1105"/>
                  <a:gd name="T39" fmla="*/ 907 h 1219"/>
                  <a:gd name="T40" fmla="*/ 538 w 1105"/>
                  <a:gd name="T41" fmla="*/ 1020 h 1219"/>
                  <a:gd name="T42" fmla="*/ 538 w 1105"/>
                  <a:gd name="T43" fmla="*/ 1077 h 1219"/>
                  <a:gd name="T44" fmla="*/ 538 w 1105"/>
                  <a:gd name="T45" fmla="*/ 1162 h 1219"/>
                  <a:gd name="T46" fmla="*/ 481 w 1105"/>
                  <a:gd name="T47" fmla="*/ 1162 h 1219"/>
                  <a:gd name="T48" fmla="*/ 340 w 1105"/>
                  <a:gd name="T49" fmla="*/ 1219 h 1219"/>
                  <a:gd name="T50" fmla="*/ 283 w 1105"/>
                  <a:gd name="T51" fmla="*/ 1134 h 1219"/>
                  <a:gd name="T52" fmla="*/ 255 w 1105"/>
                  <a:gd name="T53" fmla="*/ 1077 h 1219"/>
                  <a:gd name="T54" fmla="*/ 170 w 1105"/>
                  <a:gd name="T55" fmla="*/ 963 h 1219"/>
                  <a:gd name="T56" fmla="*/ 113 w 1105"/>
                  <a:gd name="T57" fmla="*/ 850 h 1219"/>
                  <a:gd name="T58" fmla="*/ 56 w 1105"/>
                  <a:gd name="T59" fmla="*/ 765 h 1219"/>
                  <a:gd name="T60" fmla="*/ 28 w 1105"/>
                  <a:gd name="T61" fmla="*/ 680 h 1219"/>
                  <a:gd name="T62" fmla="*/ 28 w 1105"/>
                  <a:gd name="T63" fmla="*/ 623 h 1219"/>
                  <a:gd name="T64" fmla="*/ 85 w 1105"/>
                  <a:gd name="T65" fmla="*/ 623 h 1219"/>
                  <a:gd name="T66" fmla="*/ 198 w 1105"/>
                  <a:gd name="T67" fmla="*/ 567 h 1219"/>
                  <a:gd name="T68" fmla="*/ 113 w 1105"/>
                  <a:gd name="T69" fmla="*/ 538 h 1219"/>
                  <a:gd name="T70" fmla="*/ 141 w 1105"/>
                  <a:gd name="T71" fmla="*/ 453 h 1219"/>
                  <a:gd name="T72" fmla="*/ 113 w 1105"/>
                  <a:gd name="T73" fmla="*/ 368 h 1219"/>
                  <a:gd name="T74" fmla="*/ 198 w 1105"/>
                  <a:gd name="T75" fmla="*/ 311 h 1219"/>
                  <a:gd name="T76" fmla="*/ 283 w 1105"/>
                  <a:gd name="T77" fmla="*/ 311 h 1219"/>
                  <a:gd name="T78" fmla="*/ 340 w 1105"/>
                  <a:gd name="T79" fmla="*/ 255 h 1219"/>
                  <a:gd name="T80" fmla="*/ 368 w 1105"/>
                  <a:gd name="T81" fmla="*/ 141 h 1219"/>
                  <a:gd name="T82" fmla="*/ 453 w 1105"/>
                  <a:gd name="T83" fmla="*/ 113 h 1219"/>
                  <a:gd name="T84" fmla="*/ 538 w 1105"/>
                  <a:gd name="T85" fmla="*/ 113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05" h="1219">
                    <a:moveTo>
                      <a:pt x="566" y="85"/>
                    </a:moveTo>
                    <a:lnTo>
                      <a:pt x="595" y="141"/>
                    </a:lnTo>
                    <a:lnTo>
                      <a:pt x="737" y="141"/>
                    </a:lnTo>
                    <a:lnTo>
                      <a:pt x="765" y="113"/>
                    </a:lnTo>
                    <a:lnTo>
                      <a:pt x="765" y="56"/>
                    </a:lnTo>
                    <a:lnTo>
                      <a:pt x="822" y="56"/>
                    </a:lnTo>
                    <a:lnTo>
                      <a:pt x="822" y="0"/>
                    </a:lnTo>
                    <a:lnTo>
                      <a:pt x="907" y="56"/>
                    </a:lnTo>
                    <a:lnTo>
                      <a:pt x="963" y="141"/>
                    </a:lnTo>
                    <a:lnTo>
                      <a:pt x="963" y="255"/>
                    </a:lnTo>
                    <a:lnTo>
                      <a:pt x="992" y="340"/>
                    </a:lnTo>
                    <a:lnTo>
                      <a:pt x="963" y="340"/>
                    </a:lnTo>
                    <a:lnTo>
                      <a:pt x="935" y="396"/>
                    </a:lnTo>
                    <a:lnTo>
                      <a:pt x="1020" y="567"/>
                    </a:lnTo>
                    <a:lnTo>
                      <a:pt x="1105" y="595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08"/>
                    </a:lnTo>
                    <a:lnTo>
                      <a:pt x="935" y="708"/>
                    </a:lnTo>
                    <a:lnTo>
                      <a:pt x="878" y="623"/>
                    </a:lnTo>
                    <a:lnTo>
                      <a:pt x="907" y="567"/>
                    </a:lnTo>
                    <a:lnTo>
                      <a:pt x="850" y="567"/>
                    </a:lnTo>
                    <a:lnTo>
                      <a:pt x="822" y="538"/>
                    </a:lnTo>
                    <a:lnTo>
                      <a:pt x="765" y="538"/>
                    </a:lnTo>
                    <a:lnTo>
                      <a:pt x="708" y="482"/>
                    </a:lnTo>
                    <a:lnTo>
                      <a:pt x="680" y="538"/>
                    </a:lnTo>
                    <a:lnTo>
                      <a:pt x="708" y="567"/>
                    </a:lnTo>
                    <a:lnTo>
                      <a:pt x="708" y="652"/>
                    </a:lnTo>
                    <a:lnTo>
                      <a:pt x="652" y="680"/>
                    </a:lnTo>
                    <a:lnTo>
                      <a:pt x="595" y="623"/>
                    </a:lnTo>
                    <a:lnTo>
                      <a:pt x="538" y="652"/>
                    </a:lnTo>
                    <a:lnTo>
                      <a:pt x="481" y="652"/>
                    </a:lnTo>
                    <a:lnTo>
                      <a:pt x="453" y="708"/>
                    </a:lnTo>
                    <a:lnTo>
                      <a:pt x="510" y="708"/>
                    </a:lnTo>
                    <a:lnTo>
                      <a:pt x="481" y="737"/>
                    </a:lnTo>
                    <a:lnTo>
                      <a:pt x="510" y="765"/>
                    </a:lnTo>
                    <a:lnTo>
                      <a:pt x="538" y="737"/>
                    </a:lnTo>
                    <a:lnTo>
                      <a:pt x="510" y="850"/>
                    </a:lnTo>
                    <a:lnTo>
                      <a:pt x="538" y="907"/>
                    </a:lnTo>
                    <a:lnTo>
                      <a:pt x="595" y="907"/>
                    </a:lnTo>
                    <a:lnTo>
                      <a:pt x="566" y="992"/>
                    </a:lnTo>
                    <a:lnTo>
                      <a:pt x="538" y="1020"/>
                    </a:lnTo>
                    <a:lnTo>
                      <a:pt x="566" y="1077"/>
                    </a:lnTo>
                    <a:lnTo>
                      <a:pt x="538" y="1077"/>
                    </a:lnTo>
                    <a:lnTo>
                      <a:pt x="510" y="1105"/>
                    </a:lnTo>
                    <a:lnTo>
                      <a:pt x="538" y="1162"/>
                    </a:lnTo>
                    <a:lnTo>
                      <a:pt x="510" y="1219"/>
                    </a:lnTo>
                    <a:lnTo>
                      <a:pt x="481" y="1162"/>
                    </a:lnTo>
                    <a:lnTo>
                      <a:pt x="453" y="1190"/>
                    </a:lnTo>
                    <a:lnTo>
                      <a:pt x="340" y="1219"/>
                    </a:lnTo>
                    <a:lnTo>
                      <a:pt x="311" y="1219"/>
                    </a:lnTo>
                    <a:lnTo>
                      <a:pt x="283" y="1134"/>
                    </a:lnTo>
                    <a:lnTo>
                      <a:pt x="255" y="1134"/>
                    </a:lnTo>
                    <a:lnTo>
                      <a:pt x="255" y="1077"/>
                    </a:lnTo>
                    <a:lnTo>
                      <a:pt x="170" y="992"/>
                    </a:lnTo>
                    <a:lnTo>
                      <a:pt x="170" y="963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85" y="822"/>
                    </a:lnTo>
                    <a:lnTo>
                      <a:pt x="56" y="765"/>
                    </a:lnTo>
                    <a:lnTo>
                      <a:pt x="56" y="708"/>
                    </a:lnTo>
                    <a:lnTo>
                      <a:pt x="28" y="680"/>
                    </a:lnTo>
                    <a:lnTo>
                      <a:pt x="0" y="652"/>
                    </a:lnTo>
                    <a:lnTo>
                      <a:pt x="28" y="623"/>
                    </a:lnTo>
                    <a:lnTo>
                      <a:pt x="28" y="595"/>
                    </a:lnTo>
                    <a:lnTo>
                      <a:pt x="85" y="623"/>
                    </a:lnTo>
                    <a:lnTo>
                      <a:pt x="141" y="623"/>
                    </a:lnTo>
                    <a:lnTo>
                      <a:pt x="198" y="567"/>
                    </a:lnTo>
                    <a:lnTo>
                      <a:pt x="170" y="538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141" y="453"/>
                    </a:lnTo>
                    <a:lnTo>
                      <a:pt x="85" y="396"/>
                    </a:lnTo>
                    <a:lnTo>
                      <a:pt x="113" y="368"/>
                    </a:lnTo>
                    <a:lnTo>
                      <a:pt x="198" y="340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283" y="311"/>
                    </a:lnTo>
                    <a:lnTo>
                      <a:pt x="311" y="226"/>
                    </a:lnTo>
                    <a:lnTo>
                      <a:pt x="340" y="255"/>
                    </a:lnTo>
                    <a:lnTo>
                      <a:pt x="396" y="198"/>
                    </a:lnTo>
                    <a:lnTo>
                      <a:pt x="368" y="141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81" y="85"/>
                    </a:lnTo>
                    <a:lnTo>
                      <a:pt x="538" y="113"/>
                    </a:lnTo>
                    <a:lnTo>
                      <a:pt x="566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" name="Freeform 63"/>
              <p:cNvSpPr>
                <a:spLocks/>
              </p:cNvSpPr>
              <p:nvPr/>
            </p:nvSpPr>
            <p:spPr bwMode="auto">
              <a:xfrm>
                <a:off x="8066088" y="2414588"/>
                <a:ext cx="495300" cy="900113"/>
              </a:xfrm>
              <a:custGeom>
                <a:avLst/>
                <a:gdLst>
                  <a:gd name="T0" fmla="*/ 142 w 312"/>
                  <a:gd name="T1" fmla="*/ 539 h 567"/>
                  <a:gd name="T2" fmla="*/ 170 w 312"/>
                  <a:gd name="T3" fmla="*/ 567 h 567"/>
                  <a:gd name="T4" fmla="*/ 283 w 312"/>
                  <a:gd name="T5" fmla="*/ 567 h 567"/>
                  <a:gd name="T6" fmla="*/ 283 w 312"/>
                  <a:gd name="T7" fmla="*/ 511 h 567"/>
                  <a:gd name="T8" fmla="*/ 255 w 312"/>
                  <a:gd name="T9" fmla="*/ 454 h 567"/>
                  <a:gd name="T10" fmla="*/ 312 w 312"/>
                  <a:gd name="T11" fmla="*/ 426 h 567"/>
                  <a:gd name="T12" fmla="*/ 312 w 312"/>
                  <a:gd name="T13" fmla="*/ 369 h 567"/>
                  <a:gd name="T14" fmla="*/ 227 w 312"/>
                  <a:gd name="T15" fmla="*/ 256 h 567"/>
                  <a:gd name="T16" fmla="*/ 255 w 312"/>
                  <a:gd name="T17" fmla="*/ 199 h 567"/>
                  <a:gd name="T18" fmla="*/ 198 w 312"/>
                  <a:gd name="T19" fmla="*/ 171 h 567"/>
                  <a:gd name="T20" fmla="*/ 198 w 312"/>
                  <a:gd name="T21" fmla="*/ 0 h 567"/>
                  <a:gd name="T22" fmla="*/ 142 w 312"/>
                  <a:gd name="T23" fmla="*/ 0 h 567"/>
                  <a:gd name="T24" fmla="*/ 113 w 312"/>
                  <a:gd name="T25" fmla="*/ 29 h 567"/>
                  <a:gd name="T26" fmla="*/ 85 w 312"/>
                  <a:gd name="T27" fmla="*/ 86 h 567"/>
                  <a:gd name="T28" fmla="*/ 57 w 312"/>
                  <a:gd name="T29" fmla="*/ 57 h 567"/>
                  <a:gd name="T30" fmla="*/ 0 w 312"/>
                  <a:gd name="T31" fmla="*/ 86 h 567"/>
                  <a:gd name="T32" fmla="*/ 0 w 312"/>
                  <a:gd name="T33" fmla="*/ 142 h 567"/>
                  <a:gd name="T34" fmla="*/ 28 w 312"/>
                  <a:gd name="T35" fmla="*/ 142 h 567"/>
                  <a:gd name="T36" fmla="*/ 0 w 312"/>
                  <a:gd name="T37" fmla="*/ 227 h 567"/>
                  <a:gd name="T38" fmla="*/ 28 w 312"/>
                  <a:gd name="T39" fmla="*/ 256 h 567"/>
                  <a:gd name="T40" fmla="*/ 0 w 312"/>
                  <a:gd name="T41" fmla="*/ 284 h 567"/>
                  <a:gd name="T42" fmla="*/ 0 w 312"/>
                  <a:gd name="T43" fmla="*/ 426 h 567"/>
                  <a:gd name="T44" fmla="*/ 28 w 312"/>
                  <a:gd name="T45" fmla="*/ 454 h 567"/>
                  <a:gd name="T46" fmla="*/ 57 w 312"/>
                  <a:gd name="T47" fmla="*/ 454 h 567"/>
                  <a:gd name="T48" fmla="*/ 0 w 312"/>
                  <a:gd name="T49" fmla="*/ 482 h 567"/>
                  <a:gd name="T50" fmla="*/ 85 w 312"/>
                  <a:gd name="T51" fmla="*/ 567 h 567"/>
                  <a:gd name="T52" fmla="*/ 142 w 312"/>
                  <a:gd name="T53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2" h="567">
                    <a:moveTo>
                      <a:pt x="142" y="539"/>
                    </a:move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55" y="454"/>
                    </a:lnTo>
                    <a:lnTo>
                      <a:pt x="312" y="426"/>
                    </a:lnTo>
                    <a:lnTo>
                      <a:pt x="312" y="369"/>
                    </a:lnTo>
                    <a:lnTo>
                      <a:pt x="227" y="256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0"/>
                    </a:lnTo>
                    <a:lnTo>
                      <a:pt x="142" y="0"/>
                    </a:lnTo>
                    <a:lnTo>
                      <a:pt x="113" y="29"/>
                    </a:lnTo>
                    <a:lnTo>
                      <a:pt x="85" y="86"/>
                    </a:lnTo>
                    <a:lnTo>
                      <a:pt x="57" y="57"/>
                    </a:lnTo>
                    <a:lnTo>
                      <a:pt x="0" y="86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0" y="284"/>
                    </a:lnTo>
                    <a:lnTo>
                      <a:pt x="0" y="426"/>
                    </a:lnTo>
                    <a:lnTo>
                      <a:pt x="28" y="454"/>
                    </a:lnTo>
                    <a:lnTo>
                      <a:pt x="57" y="454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142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5" name="Freeform 64"/>
              <p:cNvSpPr>
                <a:spLocks/>
              </p:cNvSpPr>
              <p:nvPr/>
            </p:nvSpPr>
            <p:spPr bwMode="auto">
              <a:xfrm>
                <a:off x="5770563" y="1874838"/>
                <a:ext cx="1395413" cy="1439863"/>
              </a:xfrm>
              <a:custGeom>
                <a:avLst/>
                <a:gdLst>
                  <a:gd name="T0" fmla="*/ 85 w 879"/>
                  <a:gd name="T1" fmla="*/ 227 h 907"/>
                  <a:gd name="T2" fmla="*/ 227 w 879"/>
                  <a:gd name="T3" fmla="*/ 227 h 907"/>
                  <a:gd name="T4" fmla="*/ 284 w 879"/>
                  <a:gd name="T5" fmla="*/ 170 h 907"/>
                  <a:gd name="T6" fmla="*/ 340 w 879"/>
                  <a:gd name="T7" fmla="*/ 199 h 907"/>
                  <a:gd name="T8" fmla="*/ 340 w 879"/>
                  <a:gd name="T9" fmla="*/ 142 h 907"/>
                  <a:gd name="T10" fmla="*/ 312 w 879"/>
                  <a:gd name="T11" fmla="*/ 142 h 907"/>
                  <a:gd name="T12" fmla="*/ 340 w 879"/>
                  <a:gd name="T13" fmla="*/ 85 h 907"/>
                  <a:gd name="T14" fmla="*/ 397 w 879"/>
                  <a:gd name="T15" fmla="*/ 85 h 907"/>
                  <a:gd name="T16" fmla="*/ 425 w 879"/>
                  <a:gd name="T17" fmla="*/ 57 h 907"/>
                  <a:gd name="T18" fmla="*/ 482 w 879"/>
                  <a:gd name="T19" fmla="*/ 85 h 907"/>
                  <a:gd name="T20" fmla="*/ 482 w 879"/>
                  <a:gd name="T21" fmla="*/ 0 h 907"/>
                  <a:gd name="T22" fmla="*/ 539 w 879"/>
                  <a:gd name="T23" fmla="*/ 29 h 907"/>
                  <a:gd name="T24" fmla="*/ 595 w 879"/>
                  <a:gd name="T25" fmla="*/ 199 h 907"/>
                  <a:gd name="T26" fmla="*/ 567 w 879"/>
                  <a:gd name="T27" fmla="*/ 227 h 907"/>
                  <a:gd name="T28" fmla="*/ 567 w 879"/>
                  <a:gd name="T29" fmla="*/ 284 h 907"/>
                  <a:gd name="T30" fmla="*/ 595 w 879"/>
                  <a:gd name="T31" fmla="*/ 312 h 907"/>
                  <a:gd name="T32" fmla="*/ 652 w 879"/>
                  <a:gd name="T33" fmla="*/ 312 h 907"/>
                  <a:gd name="T34" fmla="*/ 737 w 879"/>
                  <a:gd name="T35" fmla="*/ 255 h 907"/>
                  <a:gd name="T36" fmla="*/ 766 w 879"/>
                  <a:gd name="T37" fmla="*/ 284 h 907"/>
                  <a:gd name="T38" fmla="*/ 822 w 879"/>
                  <a:gd name="T39" fmla="*/ 284 h 907"/>
                  <a:gd name="T40" fmla="*/ 879 w 879"/>
                  <a:gd name="T41" fmla="*/ 340 h 907"/>
                  <a:gd name="T42" fmla="*/ 879 w 879"/>
                  <a:gd name="T43" fmla="*/ 369 h 907"/>
                  <a:gd name="T44" fmla="*/ 851 w 879"/>
                  <a:gd name="T45" fmla="*/ 397 h 907"/>
                  <a:gd name="T46" fmla="*/ 822 w 879"/>
                  <a:gd name="T47" fmla="*/ 397 h 907"/>
                  <a:gd name="T48" fmla="*/ 794 w 879"/>
                  <a:gd name="T49" fmla="*/ 454 h 907"/>
                  <a:gd name="T50" fmla="*/ 794 w 879"/>
                  <a:gd name="T51" fmla="*/ 539 h 907"/>
                  <a:gd name="T52" fmla="*/ 737 w 879"/>
                  <a:gd name="T53" fmla="*/ 567 h 907"/>
                  <a:gd name="T54" fmla="*/ 709 w 879"/>
                  <a:gd name="T55" fmla="*/ 539 h 907"/>
                  <a:gd name="T56" fmla="*/ 680 w 879"/>
                  <a:gd name="T57" fmla="*/ 596 h 907"/>
                  <a:gd name="T58" fmla="*/ 652 w 879"/>
                  <a:gd name="T59" fmla="*/ 624 h 907"/>
                  <a:gd name="T60" fmla="*/ 595 w 879"/>
                  <a:gd name="T61" fmla="*/ 596 h 907"/>
                  <a:gd name="T62" fmla="*/ 567 w 879"/>
                  <a:gd name="T63" fmla="*/ 624 h 907"/>
                  <a:gd name="T64" fmla="*/ 510 w 879"/>
                  <a:gd name="T65" fmla="*/ 624 h 907"/>
                  <a:gd name="T66" fmla="*/ 482 w 879"/>
                  <a:gd name="T67" fmla="*/ 652 h 907"/>
                  <a:gd name="T68" fmla="*/ 510 w 879"/>
                  <a:gd name="T69" fmla="*/ 709 h 907"/>
                  <a:gd name="T70" fmla="*/ 454 w 879"/>
                  <a:gd name="T71" fmla="*/ 766 h 907"/>
                  <a:gd name="T72" fmla="*/ 425 w 879"/>
                  <a:gd name="T73" fmla="*/ 737 h 907"/>
                  <a:gd name="T74" fmla="*/ 397 w 879"/>
                  <a:gd name="T75" fmla="*/ 822 h 907"/>
                  <a:gd name="T76" fmla="*/ 369 w 879"/>
                  <a:gd name="T77" fmla="*/ 851 h 907"/>
                  <a:gd name="T78" fmla="*/ 312 w 879"/>
                  <a:gd name="T79" fmla="*/ 822 h 907"/>
                  <a:gd name="T80" fmla="*/ 312 w 879"/>
                  <a:gd name="T81" fmla="*/ 851 h 907"/>
                  <a:gd name="T82" fmla="*/ 227 w 879"/>
                  <a:gd name="T83" fmla="*/ 879 h 907"/>
                  <a:gd name="T84" fmla="*/ 199 w 879"/>
                  <a:gd name="T85" fmla="*/ 907 h 907"/>
                  <a:gd name="T86" fmla="*/ 142 w 879"/>
                  <a:gd name="T87" fmla="*/ 879 h 907"/>
                  <a:gd name="T88" fmla="*/ 142 w 879"/>
                  <a:gd name="T89" fmla="*/ 851 h 907"/>
                  <a:gd name="T90" fmla="*/ 199 w 879"/>
                  <a:gd name="T91" fmla="*/ 822 h 907"/>
                  <a:gd name="T92" fmla="*/ 199 w 879"/>
                  <a:gd name="T93" fmla="*/ 794 h 907"/>
                  <a:gd name="T94" fmla="*/ 142 w 879"/>
                  <a:gd name="T95" fmla="*/ 766 h 907"/>
                  <a:gd name="T96" fmla="*/ 85 w 879"/>
                  <a:gd name="T97" fmla="*/ 737 h 907"/>
                  <a:gd name="T98" fmla="*/ 57 w 879"/>
                  <a:gd name="T99" fmla="*/ 709 h 907"/>
                  <a:gd name="T100" fmla="*/ 0 w 879"/>
                  <a:gd name="T101" fmla="*/ 681 h 907"/>
                  <a:gd name="T102" fmla="*/ 28 w 879"/>
                  <a:gd name="T103" fmla="*/ 596 h 907"/>
                  <a:gd name="T104" fmla="*/ 28 w 879"/>
                  <a:gd name="T105" fmla="*/ 511 h 907"/>
                  <a:gd name="T106" fmla="*/ 57 w 879"/>
                  <a:gd name="T107" fmla="*/ 454 h 907"/>
                  <a:gd name="T108" fmla="*/ 85 w 879"/>
                  <a:gd name="T109" fmla="*/ 454 h 907"/>
                  <a:gd name="T110" fmla="*/ 114 w 879"/>
                  <a:gd name="T111" fmla="*/ 426 h 907"/>
                  <a:gd name="T112" fmla="*/ 57 w 879"/>
                  <a:gd name="T113" fmla="*/ 369 h 907"/>
                  <a:gd name="T114" fmla="*/ 85 w 879"/>
                  <a:gd name="T115" fmla="*/ 340 h 907"/>
                  <a:gd name="T116" fmla="*/ 85 w 879"/>
                  <a:gd name="T117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79" h="907">
                    <a:moveTo>
                      <a:pt x="85" y="227"/>
                    </a:moveTo>
                    <a:lnTo>
                      <a:pt x="227" y="227"/>
                    </a:lnTo>
                    <a:lnTo>
                      <a:pt x="284" y="170"/>
                    </a:lnTo>
                    <a:lnTo>
                      <a:pt x="340" y="199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595" y="199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95" y="312"/>
                    </a:lnTo>
                    <a:lnTo>
                      <a:pt x="652" y="312"/>
                    </a:lnTo>
                    <a:lnTo>
                      <a:pt x="737" y="255"/>
                    </a:lnTo>
                    <a:lnTo>
                      <a:pt x="766" y="284"/>
                    </a:lnTo>
                    <a:lnTo>
                      <a:pt x="822" y="284"/>
                    </a:lnTo>
                    <a:lnTo>
                      <a:pt x="879" y="340"/>
                    </a:lnTo>
                    <a:lnTo>
                      <a:pt x="879" y="369"/>
                    </a:lnTo>
                    <a:lnTo>
                      <a:pt x="851" y="397"/>
                    </a:lnTo>
                    <a:lnTo>
                      <a:pt x="822" y="397"/>
                    </a:lnTo>
                    <a:lnTo>
                      <a:pt x="794" y="454"/>
                    </a:lnTo>
                    <a:lnTo>
                      <a:pt x="794" y="539"/>
                    </a:lnTo>
                    <a:lnTo>
                      <a:pt x="737" y="567"/>
                    </a:lnTo>
                    <a:lnTo>
                      <a:pt x="709" y="539"/>
                    </a:lnTo>
                    <a:lnTo>
                      <a:pt x="680" y="596"/>
                    </a:lnTo>
                    <a:lnTo>
                      <a:pt x="652" y="624"/>
                    </a:lnTo>
                    <a:lnTo>
                      <a:pt x="595" y="596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482" y="652"/>
                    </a:lnTo>
                    <a:lnTo>
                      <a:pt x="510" y="709"/>
                    </a:lnTo>
                    <a:lnTo>
                      <a:pt x="454" y="766"/>
                    </a:lnTo>
                    <a:lnTo>
                      <a:pt x="425" y="737"/>
                    </a:lnTo>
                    <a:lnTo>
                      <a:pt x="397" y="822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312" y="851"/>
                    </a:lnTo>
                    <a:lnTo>
                      <a:pt x="227" y="879"/>
                    </a:lnTo>
                    <a:lnTo>
                      <a:pt x="199" y="907"/>
                    </a:lnTo>
                    <a:lnTo>
                      <a:pt x="142" y="879"/>
                    </a:lnTo>
                    <a:lnTo>
                      <a:pt x="142" y="851"/>
                    </a:lnTo>
                    <a:lnTo>
                      <a:pt x="199" y="822"/>
                    </a:lnTo>
                    <a:lnTo>
                      <a:pt x="199" y="794"/>
                    </a:lnTo>
                    <a:lnTo>
                      <a:pt x="142" y="766"/>
                    </a:lnTo>
                    <a:lnTo>
                      <a:pt x="85" y="737"/>
                    </a:lnTo>
                    <a:lnTo>
                      <a:pt x="57" y="709"/>
                    </a:lnTo>
                    <a:lnTo>
                      <a:pt x="0" y="681"/>
                    </a:lnTo>
                    <a:lnTo>
                      <a:pt x="28" y="596"/>
                    </a:lnTo>
                    <a:lnTo>
                      <a:pt x="28" y="511"/>
                    </a:lnTo>
                    <a:lnTo>
                      <a:pt x="57" y="454"/>
                    </a:lnTo>
                    <a:lnTo>
                      <a:pt x="85" y="454"/>
                    </a:lnTo>
                    <a:lnTo>
                      <a:pt x="114" y="426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" name="Freeform 65"/>
              <p:cNvSpPr>
                <a:spLocks/>
              </p:cNvSpPr>
              <p:nvPr/>
            </p:nvSpPr>
            <p:spPr bwMode="auto">
              <a:xfrm>
                <a:off x="5321301" y="974725"/>
                <a:ext cx="1258888" cy="1260475"/>
              </a:xfrm>
              <a:custGeom>
                <a:avLst/>
                <a:gdLst>
                  <a:gd name="T0" fmla="*/ 0 w 793"/>
                  <a:gd name="T1" fmla="*/ 255 h 794"/>
                  <a:gd name="T2" fmla="*/ 0 w 793"/>
                  <a:gd name="T3" fmla="*/ 170 h 794"/>
                  <a:gd name="T4" fmla="*/ 28 w 793"/>
                  <a:gd name="T5" fmla="*/ 227 h 794"/>
                  <a:gd name="T6" fmla="*/ 85 w 793"/>
                  <a:gd name="T7" fmla="*/ 227 h 794"/>
                  <a:gd name="T8" fmla="*/ 226 w 793"/>
                  <a:gd name="T9" fmla="*/ 114 h 794"/>
                  <a:gd name="T10" fmla="*/ 255 w 793"/>
                  <a:gd name="T11" fmla="*/ 57 h 794"/>
                  <a:gd name="T12" fmla="*/ 226 w 793"/>
                  <a:gd name="T13" fmla="*/ 0 h 794"/>
                  <a:gd name="T14" fmla="*/ 311 w 793"/>
                  <a:gd name="T15" fmla="*/ 0 h 794"/>
                  <a:gd name="T16" fmla="*/ 311 w 793"/>
                  <a:gd name="T17" fmla="*/ 29 h 794"/>
                  <a:gd name="T18" fmla="*/ 397 w 793"/>
                  <a:gd name="T19" fmla="*/ 142 h 794"/>
                  <a:gd name="T20" fmla="*/ 425 w 793"/>
                  <a:gd name="T21" fmla="*/ 142 h 794"/>
                  <a:gd name="T22" fmla="*/ 453 w 793"/>
                  <a:gd name="T23" fmla="*/ 170 h 794"/>
                  <a:gd name="T24" fmla="*/ 453 w 793"/>
                  <a:gd name="T25" fmla="*/ 199 h 794"/>
                  <a:gd name="T26" fmla="*/ 482 w 793"/>
                  <a:gd name="T27" fmla="*/ 284 h 794"/>
                  <a:gd name="T28" fmla="*/ 510 w 793"/>
                  <a:gd name="T29" fmla="*/ 284 h 794"/>
                  <a:gd name="T30" fmla="*/ 510 w 793"/>
                  <a:gd name="T31" fmla="*/ 340 h 794"/>
                  <a:gd name="T32" fmla="*/ 538 w 793"/>
                  <a:gd name="T33" fmla="*/ 426 h 794"/>
                  <a:gd name="T34" fmla="*/ 595 w 793"/>
                  <a:gd name="T35" fmla="*/ 426 h 794"/>
                  <a:gd name="T36" fmla="*/ 623 w 793"/>
                  <a:gd name="T37" fmla="*/ 397 h 794"/>
                  <a:gd name="T38" fmla="*/ 708 w 793"/>
                  <a:gd name="T39" fmla="*/ 397 h 794"/>
                  <a:gd name="T40" fmla="*/ 765 w 793"/>
                  <a:gd name="T41" fmla="*/ 454 h 794"/>
                  <a:gd name="T42" fmla="*/ 765 w 793"/>
                  <a:gd name="T43" fmla="*/ 511 h 794"/>
                  <a:gd name="T44" fmla="*/ 793 w 793"/>
                  <a:gd name="T45" fmla="*/ 539 h 794"/>
                  <a:gd name="T46" fmla="*/ 765 w 793"/>
                  <a:gd name="T47" fmla="*/ 567 h 794"/>
                  <a:gd name="T48" fmla="*/ 765 w 793"/>
                  <a:gd name="T49" fmla="*/ 652 h 794"/>
                  <a:gd name="T50" fmla="*/ 708 w 793"/>
                  <a:gd name="T51" fmla="*/ 624 h 794"/>
                  <a:gd name="T52" fmla="*/ 680 w 793"/>
                  <a:gd name="T53" fmla="*/ 652 h 794"/>
                  <a:gd name="T54" fmla="*/ 623 w 793"/>
                  <a:gd name="T55" fmla="*/ 652 h 794"/>
                  <a:gd name="T56" fmla="*/ 595 w 793"/>
                  <a:gd name="T57" fmla="*/ 709 h 794"/>
                  <a:gd name="T58" fmla="*/ 623 w 793"/>
                  <a:gd name="T59" fmla="*/ 709 h 794"/>
                  <a:gd name="T60" fmla="*/ 623 w 793"/>
                  <a:gd name="T61" fmla="*/ 766 h 794"/>
                  <a:gd name="T62" fmla="*/ 567 w 793"/>
                  <a:gd name="T63" fmla="*/ 737 h 794"/>
                  <a:gd name="T64" fmla="*/ 510 w 793"/>
                  <a:gd name="T65" fmla="*/ 794 h 794"/>
                  <a:gd name="T66" fmla="*/ 368 w 793"/>
                  <a:gd name="T67" fmla="*/ 794 h 794"/>
                  <a:gd name="T68" fmla="*/ 340 w 793"/>
                  <a:gd name="T69" fmla="*/ 766 h 794"/>
                  <a:gd name="T70" fmla="*/ 311 w 793"/>
                  <a:gd name="T71" fmla="*/ 709 h 794"/>
                  <a:gd name="T72" fmla="*/ 340 w 793"/>
                  <a:gd name="T73" fmla="*/ 709 h 794"/>
                  <a:gd name="T74" fmla="*/ 311 w 793"/>
                  <a:gd name="T75" fmla="*/ 652 h 794"/>
                  <a:gd name="T76" fmla="*/ 255 w 793"/>
                  <a:gd name="T77" fmla="*/ 652 h 794"/>
                  <a:gd name="T78" fmla="*/ 198 w 793"/>
                  <a:gd name="T79" fmla="*/ 681 h 794"/>
                  <a:gd name="T80" fmla="*/ 85 w 793"/>
                  <a:gd name="T81" fmla="*/ 539 h 794"/>
                  <a:gd name="T82" fmla="*/ 85 w 793"/>
                  <a:gd name="T83" fmla="*/ 482 h 794"/>
                  <a:gd name="T84" fmla="*/ 141 w 793"/>
                  <a:gd name="T85" fmla="*/ 482 h 794"/>
                  <a:gd name="T86" fmla="*/ 141 w 793"/>
                  <a:gd name="T87" fmla="*/ 454 h 794"/>
                  <a:gd name="T88" fmla="*/ 85 w 793"/>
                  <a:gd name="T89" fmla="*/ 426 h 794"/>
                  <a:gd name="T90" fmla="*/ 113 w 793"/>
                  <a:gd name="T91" fmla="*/ 340 h 794"/>
                  <a:gd name="T92" fmla="*/ 85 w 793"/>
                  <a:gd name="T93" fmla="*/ 284 h 794"/>
                  <a:gd name="T94" fmla="*/ 28 w 793"/>
                  <a:gd name="T95" fmla="*/ 284 h 794"/>
                  <a:gd name="T96" fmla="*/ 0 w 793"/>
                  <a:gd name="T97" fmla="*/ 255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3" h="794">
                    <a:moveTo>
                      <a:pt x="0" y="255"/>
                    </a:move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226" y="114"/>
                    </a:lnTo>
                    <a:lnTo>
                      <a:pt x="255" y="57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11" y="29"/>
                    </a:lnTo>
                    <a:lnTo>
                      <a:pt x="397" y="142"/>
                    </a:lnTo>
                    <a:lnTo>
                      <a:pt x="425" y="142"/>
                    </a:lnTo>
                    <a:lnTo>
                      <a:pt x="453" y="170"/>
                    </a:lnTo>
                    <a:lnTo>
                      <a:pt x="453" y="199"/>
                    </a:lnTo>
                    <a:lnTo>
                      <a:pt x="482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538" y="426"/>
                    </a:lnTo>
                    <a:lnTo>
                      <a:pt x="595" y="426"/>
                    </a:lnTo>
                    <a:lnTo>
                      <a:pt x="623" y="397"/>
                    </a:lnTo>
                    <a:lnTo>
                      <a:pt x="708" y="397"/>
                    </a:lnTo>
                    <a:lnTo>
                      <a:pt x="765" y="454"/>
                    </a:lnTo>
                    <a:lnTo>
                      <a:pt x="765" y="511"/>
                    </a:lnTo>
                    <a:lnTo>
                      <a:pt x="793" y="539"/>
                    </a:lnTo>
                    <a:lnTo>
                      <a:pt x="765" y="567"/>
                    </a:lnTo>
                    <a:lnTo>
                      <a:pt x="765" y="652"/>
                    </a:lnTo>
                    <a:lnTo>
                      <a:pt x="708" y="624"/>
                    </a:lnTo>
                    <a:lnTo>
                      <a:pt x="680" y="652"/>
                    </a:lnTo>
                    <a:lnTo>
                      <a:pt x="623" y="652"/>
                    </a:lnTo>
                    <a:lnTo>
                      <a:pt x="595" y="709"/>
                    </a:lnTo>
                    <a:lnTo>
                      <a:pt x="623" y="709"/>
                    </a:lnTo>
                    <a:lnTo>
                      <a:pt x="623" y="766"/>
                    </a:lnTo>
                    <a:lnTo>
                      <a:pt x="567" y="737"/>
                    </a:lnTo>
                    <a:lnTo>
                      <a:pt x="510" y="794"/>
                    </a:lnTo>
                    <a:lnTo>
                      <a:pt x="368" y="794"/>
                    </a:lnTo>
                    <a:lnTo>
                      <a:pt x="340" y="766"/>
                    </a:lnTo>
                    <a:lnTo>
                      <a:pt x="311" y="709"/>
                    </a:lnTo>
                    <a:lnTo>
                      <a:pt x="340" y="709"/>
                    </a:lnTo>
                    <a:lnTo>
                      <a:pt x="311" y="652"/>
                    </a:lnTo>
                    <a:lnTo>
                      <a:pt x="255" y="652"/>
                    </a:lnTo>
                    <a:lnTo>
                      <a:pt x="198" y="681"/>
                    </a:lnTo>
                    <a:lnTo>
                      <a:pt x="85" y="539"/>
                    </a:lnTo>
                    <a:lnTo>
                      <a:pt x="85" y="482"/>
                    </a:lnTo>
                    <a:lnTo>
                      <a:pt x="141" y="482"/>
                    </a:lnTo>
                    <a:lnTo>
                      <a:pt x="141" y="454"/>
                    </a:lnTo>
                    <a:lnTo>
                      <a:pt x="85" y="426"/>
                    </a:lnTo>
                    <a:lnTo>
                      <a:pt x="113" y="340"/>
                    </a:lnTo>
                    <a:lnTo>
                      <a:pt x="85" y="284"/>
                    </a:lnTo>
                    <a:lnTo>
                      <a:pt x="28" y="284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7" name="Freeform 66"/>
              <p:cNvSpPr>
                <a:spLocks/>
              </p:cNvSpPr>
              <p:nvPr/>
            </p:nvSpPr>
            <p:spPr bwMode="auto">
              <a:xfrm>
                <a:off x="5815013" y="930275"/>
                <a:ext cx="855663" cy="765175"/>
              </a:xfrm>
              <a:custGeom>
                <a:avLst/>
                <a:gdLst>
                  <a:gd name="T0" fmla="*/ 0 w 539"/>
                  <a:gd name="T1" fmla="*/ 28 h 482"/>
                  <a:gd name="T2" fmla="*/ 0 w 539"/>
                  <a:gd name="T3" fmla="*/ 57 h 482"/>
                  <a:gd name="T4" fmla="*/ 86 w 539"/>
                  <a:gd name="T5" fmla="*/ 170 h 482"/>
                  <a:gd name="T6" fmla="*/ 114 w 539"/>
                  <a:gd name="T7" fmla="*/ 170 h 482"/>
                  <a:gd name="T8" fmla="*/ 142 w 539"/>
                  <a:gd name="T9" fmla="*/ 198 h 482"/>
                  <a:gd name="T10" fmla="*/ 142 w 539"/>
                  <a:gd name="T11" fmla="*/ 227 h 482"/>
                  <a:gd name="T12" fmla="*/ 171 w 539"/>
                  <a:gd name="T13" fmla="*/ 312 h 482"/>
                  <a:gd name="T14" fmla="*/ 199 w 539"/>
                  <a:gd name="T15" fmla="*/ 312 h 482"/>
                  <a:gd name="T16" fmla="*/ 199 w 539"/>
                  <a:gd name="T17" fmla="*/ 368 h 482"/>
                  <a:gd name="T18" fmla="*/ 227 w 539"/>
                  <a:gd name="T19" fmla="*/ 454 h 482"/>
                  <a:gd name="T20" fmla="*/ 284 w 539"/>
                  <a:gd name="T21" fmla="*/ 454 h 482"/>
                  <a:gd name="T22" fmla="*/ 312 w 539"/>
                  <a:gd name="T23" fmla="*/ 425 h 482"/>
                  <a:gd name="T24" fmla="*/ 397 w 539"/>
                  <a:gd name="T25" fmla="*/ 425 h 482"/>
                  <a:gd name="T26" fmla="*/ 454 w 539"/>
                  <a:gd name="T27" fmla="*/ 482 h 482"/>
                  <a:gd name="T28" fmla="*/ 511 w 539"/>
                  <a:gd name="T29" fmla="*/ 454 h 482"/>
                  <a:gd name="T30" fmla="*/ 511 w 539"/>
                  <a:gd name="T31" fmla="*/ 425 h 482"/>
                  <a:gd name="T32" fmla="*/ 482 w 539"/>
                  <a:gd name="T33" fmla="*/ 368 h 482"/>
                  <a:gd name="T34" fmla="*/ 511 w 539"/>
                  <a:gd name="T35" fmla="*/ 340 h 482"/>
                  <a:gd name="T36" fmla="*/ 511 w 539"/>
                  <a:gd name="T37" fmla="*/ 312 h 482"/>
                  <a:gd name="T38" fmla="*/ 539 w 539"/>
                  <a:gd name="T39" fmla="*/ 283 h 482"/>
                  <a:gd name="T40" fmla="*/ 539 w 539"/>
                  <a:gd name="T41" fmla="*/ 255 h 482"/>
                  <a:gd name="T42" fmla="*/ 454 w 539"/>
                  <a:gd name="T43" fmla="*/ 255 h 482"/>
                  <a:gd name="T44" fmla="*/ 511 w 539"/>
                  <a:gd name="T45" fmla="*/ 198 h 482"/>
                  <a:gd name="T46" fmla="*/ 511 w 539"/>
                  <a:gd name="T47" fmla="*/ 142 h 482"/>
                  <a:gd name="T48" fmla="*/ 511 w 539"/>
                  <a:gd name="T49" fmla="*/ 85 h 482"/>
                  <a:gd name="T50" fmla="*/ 454 w 539"/>
                  <a:gd name="T51" fmla="*/ 28 h 482"/>
                  <a:gd name="T52" fmla="*/ 369 w 539"/>
                  <a:gd name="T53" fmla="*/ 85 h 482"/>
                  <a:gd name="T54" fmla="*/ 142 w 539"/>
                  <a:gd name="T55" fmla="*/ 85 h 482"/>
                  <a:gd name="T56" fmla="*/ 114 w 539"/>
                  <a:gd name="T57" fmla="*/ 57 h 482"/>
                  <a:gd name="T58" fmla="*/ 114 w 539"/>
                  <a:gd name="T59" fmla="*/ 0 h 482"/>
                  <a:gd name="T60" fmla="*/ 86 w 539"/>
                  <a:gd name="T61" fmla="*/ 28 h 482"/>
                  <a:gd name="T62" fmla="*/ 57 w 539"/>
                  <a:gd name="T63" fmla="*/ 0 h 482"/>
                  <a:gd name="T64" fmla="*/ 29 w 539"/>
                  <a:gd name="T65" fmla="*/ 28 h 482"/>
                  <a:gd name="T66" fmla="*/ 0 w 539"/>
                  <a:gd name="T67" fmla="*/ 2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482">
                    <a:moveTo>
                      <a:pt x="0" y="28"/>
                    </a:moveTo>
                    <a:lnTo>
                      <a:pt x="0" y="57"/>
                    </a:lnTo>
                    <a:lnTo>
                      <a:pt x="86" y="170"/>
                    </a:lnTo>
                    <a:lnTo>
                      <a:pt x="114" y="170"/>
                    </a:lnTo>
                    <a:lnTo>
                      <a:pt x="142" y="198"/>
                    </a:lnTo>
                    <a:lnTo>
                      <a:pt x="142" y="227"/>
                    </a:lnTo>
                    <a:lnTo>
                      <a:pt x="171" y="312"/>
                    </a:lnTo>
                    <a:lnTo>
                      <a:pt x="199" y="312"/>
                    </a:lnTo>
                    <a:lnTo>
                      <a:pt x="199" y="368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312" y="425"/>
                    </a:lnTo>
                    <a:lnTo>
                      <a:pt x="397" y="425"/>
                    </a:lnTo>
                    <a:lnTo>
                      <a:pt x="454" y="482"/>
                    </a:lnTo>
                    <a:lnTo>
                      <a:pt x="511" y="454"/>
                    </a:lnTo>
                    <a:lnTo>
                      <a:pt x="511" y="425"/>
                    </a:lnTo>
                    <a:lnTo>
                      <a:pt x="482" y="368"/>
                    </a:lnTo>
                    <a:lnTo>
                      <a:pt x="511" y="340"/>
                    </a:lnTo>
                    <a:lnTo>
                      <a:pt x="511" y="312"/>
                    </a:lnTo>
                    <a:lnTo>
                      <a:pt x="539" y="283"/>
                    </a:lnTo>
                    <a:lnTo>
                      <a:pt x="539" y="255"/>
                    </a:lnTo>
                    <a:lnTo>
                      <a:pt x="454" y="255"/>
                    </a:lnTo>
                    <a:lnTo>
                      <a:pt x="511" y="198"/>
                    </a:lnTo>
                    <a:lnTo>
                      <a:pt x="511" y="142"/>
                    </a:lnTo>
                    <a:lnTo>
                      <a:pt x="511" y="85"/>
                    </a:lnTo>
                    <a:lnTo>
                      <a:pt x="454" y="28"/>
                    </a:lnTo>
                    <a:lnTo>
                      <a:pt x="369" y="85"/>
                    </a:lnTo>
                    <a:lnTo>
                      <a:pt x="142" y="85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8" name="Freeform 72"/>
              <p:cNvSpPr>
                <a:spLocks/>
              </p:cNvSpPr>
              <p:nvPr/>
            </p:nvSpPr>
            <p:spPr bwMode="auto">
              <a:xfrm>
                <a:off x="8335963" y="3225800"/>
                <a:ext cx="495300" cy="900113"/>
              </a:xfrm>
              <a:custGeom>
                <a:avLst/>
                <a:gdLst>
                  <a:gd name="T0" fmla="*/ 113 w 312"/>
                  <a:gd name="T1" fmla="*/ 0 h 567"/>
                  <a:gd name="T2" fmla="*/ 142 w 312"/>
                  <a:gd name="T3" fmla="*/ 0 h 567"/>
                  <a:gd name="T4" fmla="*/ 142 w 312"/>
                  <a:gd name="T5" fmla="*/ 56 h 567"/>
                  <a:gd name="T6" fmla="*/ 170 w 312"/>
                  <a:gd name="T7" fmla="*/ 85 h 567"/>
                  <a:gd name="T8" fmla="*/ 198 w 312"/>
                  <a:gd name="T9" fmla="*/ 56 h 567"/>
                  <a:gd name="T10" fmla="*/ 227 w 312"/>
                  <a:gd name="T11" fmla="*/ 85 h 567"/>
                  <a:gd name="T12" fmla="*/ 227 w 312"/>
                  <a:gd name="T13" fmla="*/ 170 h 567"/>
                  <a:gd name="T14" fmla="*/ 170 w 312"/>
                  <a:gd name="T15" fmla="*/ 227 h 567"/>
                  <a:gd name="T16" fmla="*/ 198 w 312"/>
                  <a:gd name="T17" fmla="*/ 255 h 567"/>
                  <a:gd name="T18" fmla="*/ 227 w 312"/>
                  <a:gd name="T19" fmla="*/ 312 h 567"/>
                  <a:gd name="T20" fmla="*/ 255 w 312"/>
                  <a:gd name="T21" fmla="*/ 368 h 567"/>
                  <a:gd name="T22" fmla="*/ 255 w 312"/>
                  <a:gd name="T23" fmla="*/ 397 h 567"/>
                  <a:gd name="T24" fmla="*/ 312 w 312"/>
                  <a:gd name="T25" fmla="*/ 453 h 567"/>
                  <a:gd name="T26" fmla="*/ 284 w 312"/>
                  <a:gd name="T27" fmla="*/ 567 h 567"/>
                  <a:gd name="T28" fmla="*/ 198 w 312"/>
                  <a:gd name="T29" fmla="*/ 482 h 567"/>
                  <a:gd name="T30" fmla="*/ 142 w 312"/>
                  <a:gd name="T31" fmla="*/ 425 h 567"/>
                  <a:gd name="T32" fmla="*/ 142 w 312"/>
                  <a:gd name="T33" fmla="*/ 397 h 567"/>
                  <a:gd name="T34" fmla="*/ 113 w 312"/>
                  <a:gd name="T35" fmla="*/ 425 h 567"/>
                  <a:gd name="T36" fmla="*/ 113 w 312"/>
                  <a:gd name="T37" fmla="*/ 453 h 567"/>
                  <a:gd name="T38" fmla="*/ 57 w 312"/>
                  <a:gd name="T39" fmla="*/ 453 h 567"/>
                  <a:gd name="T40" fmla="*/ 28 w 312"/>
                  <a:gd name="T41" fmla="*/ 425 h 567"/>
                  <a:gd name="T42" fmla="*/ 57 w 312"/>
                  <a:gd name="T43" fmla="*/ 340 h 567"/>
                  <a:gd name="T44" fmla="*/ 0 w 312"/>
                  <a:gd name="T45" fmla="*/ 283 h 567"/>
                  <a:gd name="T46" fmla="*/ 0 w 312"/>
                  <a:gd name="T47" fmla="*/ 56 h 567"/>
                  <a:gd name="T48" fmla="*/ 113 w 312"/>
                  <a:gd name="T49" fmla="*/ 56 h 567"/>
                  <a:gd name="T50" fmla="*/ 113 w 312"/>
                  <a:gd name="T5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2" h="567">
                    <a:moveTo>
                      <a:pt x="113" y="0"/>
                    </a:moveTo>
                    <a:lnTo>
                      <a:pt x="142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98" y="56"/>
                    </a:lnTo>
                    <a:lnTo>
                      <a:pt x="227" y="85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198" y="255"/>
                    </a:lnTo>
                    <a:lnTo>
                      <a:pt x="227" y="312"/>
                    </a:lnTo>
                    <a:lnTo>
                      <a:pt x="255" y="368"/>
                    </a:lnTo>
                    <a:lnTo>
                      <a:pt x="255" y="397"/>
                    </a:lnTo>
                    <a:lnTo>
                      <a:pt x="312" y="453"/>
                    </a:lnTo>
                    <a:lnTo>
                      <a:pt x="284" y="567"/>
                    </a:lnTo>
                    <a:lnTo>
                      <a:pt x="198" y="482"/>
                    </a:lnTo>
                    <a:lnTo>
                      <a:pt x="142" y="425"/>
                    </a:lnTo>
                    <a:lnTo>
                      <a:pt x="142" y="397"/>
                    </a:lnTo>
                    <a:lnTo>
                      <a:pt x="113" y="425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28" y="425"/>
                    </a:lnTo>
                    <a:lnTo>
                      <a:pt x="57" y="340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9" name="Freeform 73"/>
              <p:cNvSpPr>
                <a:spLocks/>
              </p:cNvSpPr>
              <p:nvPr/>
            </p:nvSpPr>
            <p:spPr bwMode="auto">
              <a:xfrm>
                <a:off x="7931151" y="3810000"/>
                <a:ext cx="1079500" cy="1350963"/>
              </a:xfrm>
              <a:custGeom>
                <a:avLst/>
                <a:gdLst>
                  <a:gd name="T0" fmla="*/ 539 w 680"/>
                  <a:gd name="T1" fmla="*/ 199 h 851"/>
                  <a:gd name="T2" fmla="*/ 595 w 680"/>
                  <a:gd name="T3" fmla="*/ 284 h 851"/>
                  <a:gd name="T4" fmla="*/ 595 w 680"/>
                  <a:gd name="T5" fmla="*/ 369 h 851"/>
                  <a:gd name="T6" fmla="*/ 624 w 680"/>
                  <a:gd name="T7" fmla="*/ 454 h 851"/>
                  <a:gd name="T8" fmla="*/ 652 w 680"/>
                  <a:gd name="T9" fmla="*/ 454 h 851"/>
                  <a:gd name="T10" fmla="*/ 624 w 680"/>
                  <a:gd name="T11" fmla="*/ 539 h 851"/>
                  <a:gd name="T12" fmla="*/ 680 w 680"/>
                  <a:gd name="T13" fmla="*/ 539 h 851"/>
                  <a:gd name="T14" fmla="*/ 680 w 680"/>
                  <a:gd name="T15" fmla="*/ 596 h 851"/>
                  <a:gd name="T16" fmla="*/ 624 w 680"/>
                  <a:gd name="T17" fmla="*/ 652 h 851"/>
                  <a:gd name="T18" fmla="*/ 567 w 680"/>
                  <a:gd name="T19" fmla="*/ 652 h 851"/>
                  <a:gd name="T20" fmla="*/ 595 w 680"/>
                  <a:gd name="T21" fmla="*/ 737 h 851"/>
                  <a:gd name="T22" fmla="*/ 595 w 680"/>
                  <a:gd name="T23" fmla="*/ 766 h 851"/>
                  <a:gd name="T24" fmla="*/ 510 w 680"/>
                  <a:gd name="T25" fmla="*/ 822 h 851"/>
                  <a:gd name="T26" fmla="*/ 453 w 680"/>
                  <a:gd name="T27" fmla="*/ 822 h 851"/>
                  <a:gd name="T28" fmla="*/ 255 w 680"/>
                  <a:gd name="T29" fmla="*/ 822 h 851"/>
                  <a:gd name="T30" fmla="*/ 255 w 680"/>
                  <a:gd name="T31" fmla="*/ 851 h 851"/>
                  <a:gd name="T32" fmla="*/ 227 w 680"/>
                  <a:gd name="T33" fmla="*/ 851 h 851"/>
                  <a:gd name="T34" fmla="*/ 113 w 680"/>
                  <a:gd name="T35" fmla="*/ 709 h 851"/>
                  <a:gd name="T36" fmla="*/ 142 w 680"/>
                  <a:gd name="T37" fmla="*/ 681 h 851"/>
                  <a:gd name="T38" fmla="*/ 198 w 680"/>
                  <a:gd name="T39" fmla="*/ 681 h 851"/>
                  <a:gd name="T40" fmla="*/ 170 w 680"/>
                  <a:gd name="T41" fmla="*/ 624 h 851"/>
                  <a:gd name="T42" fmla="*/ 142 w 680"/>
                  <a:gd name="T43" fmla="*/ 624 h 851"/>
                  <a:gd name="T44" fmla="*/ 113 w 680"/>
                  <a:gd name="T45" fmla="*/ 596 h 851"/>
                  <a:gd name="T46" fmla="*/ 28 w 680"/>
                  <a:gd name="T47" fmla="*/ 596 h 851"/>
                  <a:gd name="T48" fmla="*/ 28 w 680"/>
                  <a:gd name="T49" fmla="*/ 567 h 851"/>
                  <a:gd name="T50" fmla="*/ 0 w 680"/>
                  <a:gd name="T51" fmla="*/ 539 h 851"/>
                  <a:gd name="T52" fmla="*/ 0 w 680"/>
                  <a:gd name="T53" fmla="*/ 482 h 851"/>
                  <a:gd name="T54" fmla="*/ 0 w 680"/>
                  <a:gd name="T55" fmla="*/ 426 h 851"/>
                  <a:gd name="T56" fmla="*/ 57 w 680"/>
                  <a:gd name="T57" fmla="*/ 426 h 851"/>
                  <a:gd name="T58" fmla="*/ 85 w 680"/>
                  <a:gd name="T59" fmla="*/ 397 h 851"/>
                  <a:gd name="T60" fmla="*/ 113 w 680"/>
                  <a:gd name="T61" fmla="*/ 255 h 851"/>
                  <a:gd name="T62" fmla="*/ 85 w 680"/>
                  <a:gd name="T63" fmla="*/ 227 h 851"/>
                  <a:gd name="T64" fmla="*/ 113 w 680"/>
                  <a:gd name="T65" fmla="*/ 170 h 851"/>
                  <a:gd name="T66" fmla="*/ 113 w 680"/>
                  <a:gd name="T67" fmla="*/ 142 h 851"/>
                  <a:gd name="T68" fmla="*/ 142 w 680"/>
                  <a:gd name="T69" fmla="*/ 114 h 851"/>
                  <a:gd name="T70" fmla="*/ 142 w 680"/>
                  <a:gd name="T71" fmla="*/ 57 h 851"/>
                  <a:gd name="T72" fmla="*/ 113 w 680"/>
                  <a:gd name="T73" fmla="*/ 29 h 851"/>
                  <a:gd name="T74" fmla="*/ 113 w 680"/>
                  <a:gd name="T75" fmla="*/ 0 h 851"/>
                  <a:gd name="T76" fmla="*/ 170 w 680"/>
                  <a:gd name="T77" fmla="*/ 29 h 851"/>
                  <a:gd name="T78" fmla="*/ 227 w 680"/>
                  <a:gd name="T79" fmla="*/ 0 h 851"/>
                  <a:gd name="T80" fmla="*/ 227 w 680"/>
                  <a:gd name="T81" fmla="*/ 29 h 851"/>
                  <a:gd name="T82" fmla="*/ 255 w 680"/>
                  <a:gd name="T83" fmla="*/ 57 h 851"/>
                  <a:gd name="T84" fmla="*/ 283 w 680"/>
                  <a:gd name="T85" fmla="*/ 57 h 851"/>
                  <a:gd name="T86" fmla="*/ 312 w 680"/>
                  <a:gd name="T87" fmla="*/ 85 h 851"/>
                  <a:gd name="T88" fmla="*/ 368 w 680"/>
                  <a:gd name="T89" fmla="*/ 85 h 851"/>
                  <a:gd name="T90" fmla="*/ 368 w 680"/>
                  <a:gd name="T91" fmla="*/ 57 h 851"/>
                  <a:gd name="T92" fmla="*/ 397 w 680"/>
                  <a:gd name="T93" fmla="*/ 29 h 851"/>
                  <a:gd name="T94" fmla="*/ 397 w 680"/>
                  <a:gd name="T95" fmla="*/ 57 h 851"/>
                  <a:gd name="T96" fmla="*/ 539 w 680"/>
                  <a:gd name="T97" fmla="*/ 199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851">
                    <a:moveTo>
                      <a:pt x="539" y="199"/>
                    </a:moveTo>
                    <a:lnTo>
                      <a:pt x="595" y="284"/>
                    </a:lnTo>
                    <a:lnTo>
                      <a:pt x="595" y="369"/>
                    </a:lnTo>
                    <a:lnTo>
                      <a:pt x="624" y="454"/>
                    </a:lnTo>
                    <a:lnTo>
                      <a:pt x="652" y="454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96"/>
                    </a:lnTo>
                    <a:lnTo>
                      <a:pt x="624" y="652"/>
                    </a:lnTo>
                    <a:lnTo>
                      <a:pt x="567" y="652"/>
                    </a:lnTo>
                    <a:lnTo>
                      <a:pt x="595" y="737"/>
                    </a:lnTo>
                    <a:lnTo>
                      <a:pt x="595" y="766"/>
                    </a:lnTo>
                    <a:lnTo>
                      <a:pt x="510" y="822"/>
                    </a:lnTo>
                    <a:lnTo>
                      <a:pt x="453" y="822"/>
                    </a:lnTo>
                    <a:lnTo>
                      <a:pt x="255" y="822"/>
                    </a:lnTo>
                    <a:lnTo>
                      <a:pt x="255" y="851"/>
                    </a:lnTo>
                    <a:lnTo>
                      <a:pt x="227" y="851"/>
                    </a:lnTo>
                    <a:lnTo>
                      <a:pt x="113" y="709"/>
                    </a:lnTo>
                    <a:lnTo>
                      <a:pt x="142" y="681"/>
                    </a:lnTo>
                    <a:lnTo>
                      <a:pt x="198" y="681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596"/>
                    </a:lnTo>
                    <a:lnTo>
                      <a:pt x="28" y="596"/>
                    </a:lnTo>
                    <a:lnTo>
                      <a:pt x="28" y="567"/>
                    </a:lnTo>
                    <a:lnTo>
                      <a:pt x="0" y="539"/>
                    </a:lnTo>
                    <a:lnTo>
                      <a:pt x="0" y="482"/>
                    </a:lnTo>
                    <a:lnTo>
                      <a:pt x="0" y="426"/>
                    </a:lnTo>
                    <a:lnTo>
                      <a:pt x="57" y="426"/>
                    </a:lnTo>
                    <a:lnTo>
                      <a:pt x="85" y="397"/>
                    </a:lnTo>
                    <a:lnTo>
                      <a:pt x="113" y="255"/>
                    </a:lnTo>
                    <a:lnTo>
                      <a:pt x="85" y="227"/>
                    </a:lnTo>
                    <a:lnTo>
                      <a:pt x="113" y="170"/>
                    </a:lnTo>
                    <a:lnTo>
                      <a:pt x="113" y="142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113" y="29"/>
                    </a:lnTo>
                    <a:lnTo>
                      <a:pt x="113" y="0"/>
                    </a:lnTo>
                    <a:lnTo>
                      <a:pt x="170" y="29"/>
                    </a:lnTo>
                    <a:lnTo>
                      <a:pt x="227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3" y="57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68" y="57"/>
                    </a:lnTo>
                    <a:lnTo>
                      <a:pt x="397" y="29"/>
                    </a:lnTo>
                    <a:lnTo>
                      <a:pt x="397" y="57"/>
                    </a:lnTo>
                    <a:lnTo>
                      <a:pt x="539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0" name="Freeform 76"/>
              <p:cNvSpPr>
                <a:spLocks/>
              </p:cNvSpPr>
              <p:nvPr/>
            </p:nvSpPr>
            <p:spPr bwMode="auto">
              <a:xfrm>
                <a:off x="8740776" y="1604963"/>
                <a:ext cx="855663" cy="809625"/>
              </a:xfrm>
              <a:custGeom>
                <a:avLst/>
                <a:gdLst>
                  <a:gd name="T0" fmla="*/ 340 w 539"/>
                  <a:gd name="T1" fmla="*/ 85 h 510"/>
                  <a:gd name="T2" fmla="*/ 227 w 539"/>
                  <a:gd name="T3" fmla="*/ 170 h 510"/>
                  <a:gd name="T4" fmla="*/ 199 w 539"/>
                  <a:gd name="T5" fmla="*/ 199 h 510"/>
                  <a:gd name="T6" fmla="*/ 199 w 539"/>
                  <a:gd name="T7" fmla="*/ 255 h 510"/>
                  <a:gd name="T8" fmla="*/ 85 w 539"/>
                  <a:gd name="T9" fmla="*/ 255 h 510"/>
                  <a:gd name="T10" fmla="*/ 57 w 539"/>
                  <a:gd name="T11" fmla="*/ 227 h 510"/>
                  <a:gd name="T12" fmla="*/ 29 w 539"/>
                  <a:gd name="T13" fmla="*/ 284 h 510"/>
                  <a:gd name="T14" fmla="*/ 0 w 539"/>
                  <a:gd name="T15" fmla="*/ 369 h 510"/>
                  <a:gd name="T16" fmla="*/ 0 w 539"/>
                  <a:gd name="T17" fmla="*/ 425 h 510"/>
                  <a:gd name="T18" fmla="*/ 85 w 539"/>
                  <a:gd name="T19" fmla="*/ 454 h 510"/>
                  <a:gd name="T20" fmla="*/ 85 w 539"/>
                  <a:gd name="T21" fmla="*/ 482 h 510"/>
                  <a:gd name="T22" fmla="*/ 142 w 539"/>
                  <a:gd name="T23" fmla="*/ 482 h 510"/>
                  <a:gd name="T24" fmla="*/ 170 w 539"/>
                  <a:gd name="T25" fmla="*/ 510 h 510"/>
                  <a:gd name="T26" fmla="*/ 199 w 539"/>
                  <a:gd name="T27" fmla="*/ 510 h 510"/>
                  <a:gd name="T28" fmla="*/ 227 w 539"/>
                  <a:gd name="T29" fmla="*/ 482 h 510"/>
                  <a:gd name="T30" fmla="*/ 284 w 539"/>
                  <a:gd name="T31" fmla="*/ 510 h 510"/>
                  <a:gd name="T32" fmla="*/ 340 w 539"/>
                  <a:gd name="T33" fmla="*/ 454 h 510"/>
                  <a:gd name="T34" fmla="*/ 369 w 539"/>
                  <a:gd name="T35" fmla="*/ 482 h 510"/>
                  <a:gd name="T36" fmla="*/ 454 w 539"/>
                  <a:gd name="T37" fmla="*/ 425 h 510"/>
                  <a:gd name="T38" fmla="*/ 454 w 539"/>
                  <a:gd name="T39" fmla="*/ 369 h 510"/>
                  <a:gd name="T40" fmla="*/ 539 w 539"/>
                  <a:gd name="T41" fmla="*/ 312 h 510"/>
                  <a:gd name="T42" fmla="*/ 510 w 539"/>
                  <a:gd name="T43" fmla="*/ 255 h 510"/>
                  <a:gd name="T44" fmla="*/ 425 w 539"/>
                  <a:gd name="T45" fmla="*/ 312 h 510"/>
                  <a:gd name="T46" fmla="*/ 454 w 539"/>
                  <a:gd name="T47" fmla="*/ 284 h 510"/>
                  <a:gd name="T48" fmla="*/ 397 w 539"/>
                  <a:gd name="T49" fmla="*/ 284 h 510"/>
                  <a:gd name="T50" fmla="*/ 454 w 539"/>
                  <a:gd name="T51" fmla="*/ 227 h 510"/>
                  <a:gd name="T52" fmla="*/ 425 w 539"/>
                  <a:gd name="T53" fmla="*/ 199 h 510"/>
                  <a:gd name="T54" fmla="*/ 454 w 539"/>
                  <a:gd name="T55" fmla="*/ 170 h 510"/>
                  <a:gd name="T56" fmla="*/ 425 w 539"/>
                  <a:gd name="T57" fmla="*/ 142 h 510"/>
                  <a:gd name="T58" fmla="*/ 369 w 539"/>
                  <a:gd name="T59" fmla="*/ 227 h 510"/>
                  <a:gd name="T60" fmla="*/ 369 w 539"/>
                  <a:gd name="T61" fmla="*/ 199 h 510"/>
                  <a:gd name="T62" fmla="*/ 369 w 539"/>
                  <a:gd name="T63" fmla="*/ 142 h 510"/>
                  <a:gd name="T64" fmla="*/ 425 w 539"/>
                  <a:gd name="T65" fmla="*/ 142 h 510"/>
                  <a:gd name="T66" fmla="*/ 425 w 539"/>
                  <a:gd name="T67" fmla="*/ 85 h 510"/>
                  <a:gd name="T68" fmla="*/ 454 w 539"/>
                  <a:gd name="T69" fmla="*/ 85 h 510"/>
                  <a:gd name="T70" fmla="*/ 510 w 539"/>
                  <a:gd name="T71" fmla="*/ 114 h 510"/>
                  <a:gd name="T72" fmla="*/ 510 w 539"/>
                  <a:gd name="T73" fmla="*/ 85 h 510"/>
                  <a:gd name="T74" fmla="*/ 482 w 539"/>
                  <a:gd name="T75" fmla="*/ 0 h 510"/>
                  <a:gd name="T76" fmla="*/ 369 w 539"/>
                  <a:gd name="T77" fmla="*/ 57 h 510"/>
                  <a:gd name="T78" fmla="*/ 340 w 539"/>
                  <a:gd name="T79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9" h="510">
                    <a:moveTo>
                      <a:pt x="340" y="85"/>
                    </a:moveTo>
                    <a:lnTo>
                      <a:pt x="227" y="170"/>
                    </a:lnTo>
                    <a:lnTo>
                      <a:pt x="199" y="199"/>
                    </a:lnTo>
                    <a:lnTo>
                      <a:pt x="199" y="255"/>
                    </a:lnTo>
                    <a:lnTo>
                      <a:pt x="85" y="255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0" y="369"/>
                    </a:lnTo>
                    <a:lnTo>
                      <a:pt x="0" y="425"/>
                    </a:lnTo>
                    <a:lnTo>
                      <a:pt x="85" y="454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70" y="510"/>
                    </a:lnTo>
                    <a:lnTo>
                      <a:pt x="199" y="510"/>
                    </a:lnTo>
                    <a:lnTo>
                      <a:pt x="227" y="482"/>
                    </a:lnTo>
                    <a:lnTo>
                      <a:pt x="284" y="510"/>
                    </a:lnTo>
                    <a:lnTo>
                      <a:pt x="340" y="454"/>
                    </a:lnTo>
                    <a:lnTo>
                      <a:pt x="369" y="482"/>
                    </a:lnTo>
                    <a:lnTo>
                      <a:pt x="454" y="425"/>
                    </a:lnTo>
                    <a:lnTo>
                      <a:pt x="454" y="369"/>
                    </a:lnTo>
                    <a:lnTo>
                      <a:pt x="539" y="312"/>
                    </a:lnTo>
                    <a:lnTo>
                      <a:pt x="510" y="255"/>
                    </a:lnTo>
                    <a:lnTo>
                      <a:pt x="425" y="312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454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369" y="227"/>
                    </a:lnTo>
                    <a:lnTo>
                      <a:pt x="369" y="199"/>
                    </a:lnTo>
                    <a:lnTo>
                      <a:pt x="369" y="142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454" y="85"/>
                    </a:lnTo>
                    <a:lnTo>
                      <a:pt x="510" y="114"/>
                    </a:lnTo>
                    <a:lnTo>
                      <a:pt x="510" y="85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4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1" name="Freeform 77"/>
              <p:cNvSpPr>
                <a:spLocks/>
              </p:cNvSpPr>
              <p:nvPr/>
            </p:nvSpPr>
            <p:spPr bwMode="auto">
              <a:xfrm>
                <a:off x="9101138" y="2865438"/>
                <a:ext cx="990600" cy="1709738"/>
              </a:xfrm>
              <a:custGeom>
                <a:avLst/>
                <a:gdLst>
                  <a:gd name="T0" fmla="*/ 170 w 624"/>
                  <a:gd name="T1" fmla="*/ 1077 h 1077"/>
                  <a:gd name="T2" fmla="*/ 113 w 624"/>
                  <a:gd name="T3" fmla="*/ 1077 h 1077"/>
                  <a:gd name="T4" fmla="*/ 57 w 624"/>
                  <a:gd name="T5" fmla="*/ 1021 h 1077"/>
                  <a:gd name="T6" fmla="*/ 28 w 624"/>
                  <a:gd name="T7" fmla="*/ 879 h 1077"/>
                  <a:gd name="T8" fmla="*/ 57 w 624"/>
                  <a:gd name="T9" fmla="*/ 850 h 1077"/>
                  <a:gd name="T10" fmla="*/ 28 w 624"/>
                  <a:gd name="T11" fmla="*/ 822 h 1077"/>
                  <a:gd name="T12" fmla="*/ 85 w 624"/>
                  <a:gd name="T13" fmla="*/ 794 h 1077"/>
                  <a:gd name="T14" fmla="*/ 0 w 624"/>
                  <a:gd name="T15" fmla="*/ 709 h 1077"/>
                  <a:gd name="T16" fmla="*/ 28 w 624"/>
                  <a:gd name="T17" fmla="*/ 595 h 1077"/>
                  <a:gd name="T18" fmla="*/ 85 w 624"/>
                  <a:gd name="T19" fmla="*/ 482 h 1077"/>
                  <a:gd name="T20" fmla="*/ 57 w 624"/>
                  <a:gd name="T21" fmla="*/ 425 h 1077"/>
                  <a:gd name="T22" fmla="*/ 113 w 624"/>
                  <a:gd name="T23" fmla="*/ 340 h 1077"/>
                  <a:gd name="T24" fmla="*/ 170 w 624"/>
                  <a:gd name="T25" fmla="*/ 283 h 1077"/>
                  <a:gd name="T26" fmla="*/ 142 w 624"/>
                  <a:gd name="T27" fmla="*/ 255 h 1077"/>
                  <a:gd name="T28" fmla="*/ 170 w 624"/>
                  <a:gd name="T29" fmla="*/ 170 h 1077"/>
                  <a:gd name="T30" fmla="*/ 142 w 624"/>
                  <a:gd name="T31" fmla="*/ 142 h 1077"/>
                  <a:gd name="T32" fmla="*/ 255 w 624"/>
                  <a:gd name="T33" fmla="*/ 85 h 1077"/>
                  <a:gd name="T34" fmla="*/ 312 w 624"/>
                  <a:gd name="T35" fmla="*/ 28 h 1077"/>
                  <a:gd name="T36" fmla="*/ 369 w 624"/>
                  <a:gd name="T37" fmla="*/ 57 h 1077"/>
                  <a:gd name="T38" fmla="*/ 454 w 624"/>
                  <a:gd name="T39" fmla="*/ 0 h 1077"/>
                  <a:gd name="T40" fmla="*/ 482 w 624"/>
                  <a:gd name="T41" fmla="*/ 85 h 1077"/>
                  <a:gd name="T42" fmla="*/ 510 w 624"/>
                  <a:gd name="T43" fmla="*/ 85 h 1077"/>
                  <a:gd name="T44" fmla="*/ 539 w 624"/>
                  <a:gd name="T45" fmla="*/ 142 h 1077"/>
                  <a:gd name="T46" fmla="*/ 539 w 624"/>
                  <a:gd name="T47" fmla="*/ 198 h 1077"/>
                  <a:gd name="T48" fmla="*/ 567 w 624"/>
                  <a:gd name="T49" fmla="*/ 198 h 1077"/>
                  <a:gd name="T50" fmla="*/ 624 w 624"/>
                  <a:gd name="T51" fmla="*/ 283 h 1077"/>
                  <a:gd name="T52" fmla="*/ 624 w 624"/>
                  <a:gd name="T53" fmla="*/ 312 h 1077"/>
                  <a:gd name="T54" fmla="*/ 567 w 624"/>
                  <a:gd name="T55" fmla="*/ 312 h 1077"/>
                  <a:gd name="T56" fmla="*/ 624 w 624"/>
                  <a:gd name="T57" fmla="*/ 340 h 1077"/>
                  <a:gd name="T58" fmla="*/ 539 w 624"/>
                  <a:gd name="T59" fmla="*/ 454 h 1077"/>
                  <a:gd name="T60" fmla="*/ 425 w 624"/>
                  <a:gd name="T61" fmla="*/ 567 h 1077"/>
                  <a:gd name="T62" fmla="*/ 425 w 624"/>
                  <a:gd name="T63" fmla="*/ 624 h 1077"/>
                  <a:gd name="T64" fmla="*/ 369 w 624"/>
                  <a:gd name="T65" fmla="*/ 737 h 1077"/>
                  <a:gd name="T66" fmla="*/ 283 w 624"/>
                  <a:gd name="T67" fmla="*/ 765 h 1077"/>
                  <a:gd name="T68" fmla="*/ 283 w 624"/>
                  <a:gd name="T69" fmla="*/ 850 h 1077"/>
                  <a:gd name="T70" fmla="*/ 255 w 624"/>
                  <a:gd name="T71" fmla="*/ 907 h 1077"/>
                  <a:gd name="T72" fmla="*/ 198 w 624"/>
                  <a:gd name="T73" fmla="*/ 936 h 1077"/>
                  <a:gd name="T74" fmla="*/ 170 w 624"/>
                  <a:gd name="T75" fmla="*/ 992 h 1077"/>
                  <a:gd name="T76" fmla="*/ 170 w 624"/>
                  <a:gd name="T77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4" h="1077">
                    <a:moveTo>
                      <a:pt x="170" y="1077"/>
                    </a:moveTo>
                    <a:lnTo>
                      <a:pt x="113" y="1077"/>
                    </a:lnTo>
                    <a:lnTo>
                      <a:pt x="57" y="1021"/>
                    </a:lnTo>
                    <a:lnTo>
                      <a:pt x="28" y="879"/>
                    </a:lnTo>
                    <a:lnTo>
                      <a:pt x="57" y="850"/>
                    </a:lnTo>
                    <a:lnTo>
                      <a:pt x="28" y="822"/>
                    </a:lnTo>
                    <a:lnTo>
                      <a:pt x="85" y="794"/>
                    </a:lnTo>
                    <a:lnTo>
                      <a:pt x="0" y="709"/>
                    </a:lnTo>
                    <a:lnTo>
                      <a:pt x="28" y="595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113" y="340"/>
                    </a:lnTo>
                    <a:lnTo>
                      <a:pt x="170" y="283"/>
                    </a:lnTo>
                    <a:lnTo>
                      <a:pt x="142" y="255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255" y="85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454" y="0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39" y="198"/>
                    </a:lnTo>
                    <a:lnTo>
                      <a:pt x="567" y="198"/>
                    </a:lnTo>
                    <a:lnTo>
                      <a:pt x="624" y="283"/>
                    </a:lnTo>
                    <a:lnTo>
                      <a:pt x="624" y="312"/>
                    </a:lnTo>
                    <a:lnTo>
                      <a:pt x="567" y="312"/>
                    </a:lnTo>
                    <a:lnTo>
                      <a:pt x="624" y="340"/>
                    </a:lnTo>
                    <a:lnTo>
                      <a:pt x="539" y="454"/>
                    </a:lnTo>
                    <a:lnTo>
                      <a:pt x="425" y="567"/>
                    </a:lnTo>
                    <a:lnTo>
                      <a:pt x="425" y="624"/>
                    </a:lnTo>
                    <a:lnTo>
                      <a:pt x="369" y="737"/>
                    </a:lnTo>
                    <a:lnTo>
                      <a:pt x="283" y="765"/>
                    </a:lnTo>
                    <a:lnTo>
                      <a:pt x="283" y="850"/>
                    </a:lnTo>
                    <a:lnTo>
                      <a:pt x="255" y="907"/>
                    </a:lnTo>
                    <a:lnTo>
                      <a:pt x="198" y="936"/>
                    </a:lnTo>
                    <a:lnTo>
                      <a:pt x="170" y="992"/>
                    </a:lnTo>
                    <a:lnTo>
                      <a:pt x="170" y="107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2" name="Freeform 78"/>
              <p:cNvSpPr>
                <a:spLocks/>
              </p:cNvSpPr>
              <p:nvPr/>
            </p:nvSpPr>
            <p:spPr bwMode="auto">
              <a:xfrm>
                <a:off x="10675938" y="3495675"/>
                <a:ext cx="225425" cy="314325"/>
              </a:xfrm>
              <a:custGeom>
                <a:avLst/>
                <a:gdLst>
                  <a:gd name="T0" fmla="*/ 85 w 142"/>
                  <a:gd name="T1" fmla="*/ 0 h 198"/>
                  <a:gd name="T2" fmla="*/ 142 w 142"/>
                  <a:gd name="T3" fmla="*/ 28 h 198"/>
                  <a:gd name="T4" fmla="*/ 85 w 142"/>
                  <a:gd name="T5" fmla="*/ 113 h 198"/>
                  <a:gd name="T6" fmla="*/ 114 w 142"/>
                  <a:gd name="T7" fmla="*/ 170 h 198"/>
                  <a:gd name="T8" fmla="*/ 85 w 142"/>
                  <a:gd name="T9" fmla="*/ 198 h 198"/>
                  <a:gd name="T10" fmla="*/ 29 w 142"/>
                  <a:gd name="T11" fmla="*/ 198 h 198"/>
                  <a:gd name="T12" fmla="*/ 29 w 142"/>
                  <a:gd name="T13" fmla="*/ 170 h 198"/>
                  <a:gd name="T14" fmla="*/ 0 w 142"/>
                  <a:gd name="T15" fmla="*/ 142 h 198"/>
                  <a:gd name="T16" fmla="*/ 0 w 142"/>
                  <a:gd name="T17" fmla="*/ 85 h 198"/>
                  <a:gd name="T18" fmla="*/ 57 w 142"/>
                  <a:gd name="T19" fmla="*/ 57 h 198"/>
                  <a:gd name="T20" fmla="*/ 57 w 142"/>
                  <a:gd name="T21" fmla="*/ 28 h 198"/>
                  <a:gd name="T22" fmla="*/ 85 w 142"/>
                  <a:gd name="T2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198">
                    <a:moveTo>
                      <a:pt x="85" y="0"/>
                    </a:moveTo>
                    <a:lnTo>
                      <a:pt x="142" y="28"/>
                    </a:lnTo>
                    <a:lnTo>
                      <a:pt x="85" y="113"/>
                    </a:lnTo>
                    <a:lnTo>
                      <a:pt x="114" y="170"/>
                    </a:lnTo>
                    <a:lnTo>
                      <a:pt x="85" y="198"/>
                    </a:lnTo>
                    <a:lnTo>
                      <a:pt x="29" y="198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57" y="28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3" name="Freeform 79"/>
              <p:cNvSpPr>
                <a:spLocks/>
              </p:cNvSpPr>
              <p:nvPr/>
            </p:nvSpPr>
            <p:spPr bwMode="auto">
              <a:xfrm>
                <a:off x="9956801" y="3721100"/>
                <a:ext cx="989013" cy="900113"/>
              </a:xfrm>
              <a:custGeom>
                <a:avLst/>
                <a:gdLst>
                  <a:gd name="T0" fmla="*/ 538 w 623"/>
                  <a:gd name="T1" fmla="*/ 56 h 567"/>
                  <a:gd name="T2" fmla="*/ 482 w 623"/>
                  <a:gd name="T3" fmla="*/ 56 h 567"/>
                  <a:gd name="T4" fmla="*/ 482 w 623"/>
                  <a:gd name="T5" fmla="*/ 28 h 567"/>
                  <a:gd name="T6" fmla="*/ 453 w 623"/>
                  <a:gd name="T7" fmla="*/ 0 h 567"/>
                  <a:gd name="T8" fmla="*/ 425 w 623"/>
                  <a:gd name="T9" fmla="*/ 56 h 567"/>
                  <a:gd name="T10" fmla="*/ 311 w 623"/>
                  <a:gd name="T11" fmla="*/ 113 h 567"/>
                  <a:gd name="T12" fmla="*/ 283 w 623"/>
                  <a:gd name="T13" fmla="*/ 170 h 567"/>
                  <a:gd name="T14" fmla="*/ 255 w 623"/>
                  <a:gd name="T15" fmla="*/ 198 h 567"/>
                  <a:gd name="T16" fmla="*/ 255 w 623"/>
                  <a:gd name="T17" fmla="*/ 255 h 567"/>
                  <a:gd name="T18" fmla="*/ 198 w 623"/>
                  <a:gd name="T19" fmla="*/ 340 h 567"/>
                  <a:gd name="T20" fmla="*/ 113 w 623"/>
                  <a:gd name="T21" fmla="*/ 397 h 567"/>
                  <a:gd name="T22" fmla="*/ 113 w 623"/>
                  <a:gd name="T23" fmla="*/ 425 h 567"/>
                  <a:gd name="T24" fmla="*/ 56 w 623"/>
                  <a:gd name="T25" fmla="*/ 482 h 567"/>
                  <a:gd name="T26" fmla="*/ 0 w 623"/>
                  <a:gd name="T27" fmla="*/ 538 h 567"/>
                  <a:gd name="T28" fmla="*/ 28 w 623"/>
                  <a:gd name="T29" fmla="*/ 567 h 567"/>
                  <a:gd name="T30" fmla="*/ 141 w 623"/>
                  <a:gd name="T31" fmla="*/ 538 h 567"/>
                  <a:gd name="T32" fmla="*/ 141 w 623"/>
                  <a:gd name="T33" fmla="*/ 567 h 567"/>
                  <a:gd name="T34" fmla="*/ 226 w 623"/>
                  <a:gd name="T35" fmla="*/ 538 h 567"/>
                  <a:gd name="T36" fmla="*/ 255 w 623"/>
                  <a:gd name="T37" fmla="*/ 567 h 567"/>
                  <a:gd name="T38" fmla="*/ 311 w 623"/>
                  <a:gd name="T39" fmla="*/ 567 h 567"/>
                  <a:gd name="T40" fmla="*/ 311 w 623"/>
                  <a:gd name="T41" fmla="*/ 538 h 567"/>
                  <a:gd name="T42" fmla="*/ 397 w 623"/>
                  <a:gd name="T43" fmla="*/ 567 h 567"/>
                  <a:gd name="T44" fmla="*/ 453 w 623"/>
                  <a:gd name="T45" fmla="*/ 538 h 567"/>
                  <a:gd name="T46" fmla="*/ 510 w 623"/>
                  <a:gd name="T47" fmla="*/ 567 h 567"/>
                  <a:gd name="T48" fmla="*/ 567 w 623"/>
                  <a:gd name="T49" fmla="*/ 538 h 567"/>
                  <a:gd name="T50" fmla="*/ 510 w 623"/>
                  <a:gd name="T51" fmla="*/ 482 h 567"/>
                  <a:gd name="T52" fmla="*/ 510 w 623"/>
                  <a:gd name="T53" fmla="*/ 453 h 567"/>
                  <a:gd name="T54" fmla="*/ 482 w 623"/>
                  <a:gd name="T55" fmla="*/ 425 h 567"/>
                  <a:gd name="T56" fmla="*/ 538 w 623"/>
                  <a:gd name="T57" fmla="*/ 397 h 567"/>
                  <a:gd name="T58" fmla="*/ 538 w 623"/>
                  <a:gd name="T59" fmla="*/ 368 h 567"/>
                  <a:gd name="T60" fmla="*/ 567 w 623"/>
                  <a:gd name="T61" fmla="*/ 340 h 567"/>
                  <a:gd name="T62" fmla="*/ 595 w 623"/>
                  <a:gd name="T63" fmla="*/ 283 h 567"/>
                  <a:gd name="T64" fmla="*/ 623 w 623"/>
                  <a:gd name="T65" fmla="*/ 198 h 567"/>
                  <a:gd name="T66" fmla="*/ 538 w 623"/>
                  <a:gd name="T67" fmla="*/ 141 h 567"/>
                  <a:gd name="T68" fmla="*/ 538 w 623"/>
                  <a:gd name="T6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3" h="567">
                    <a:moveTo>
                      <a:pt x="538" y="56"/>
                    </a:moveTo>
                    <a:lnTo>
                      <a:pt x="482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425" y="56"/>
                    </a:lnTo>
                    <a:lnTo>
                      <a:pt x="311" y="113"/>
                    </a:lnTo>
                    <a:lnTo>
                      <a:pt x="283" y="170"/>
                    </a:lnTo>
                    <a:lnTo>
                      <a:pt x="255" y="198"/>
                    </a:lnTo>
                    <a:lnTo>
                      <a:pt x="255" y="255"/>
                    </a:lnTo>
                    <a:lnTo>
                      <a:pt x="198" y="340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56" y="482"/>
                    </a:lnTo>
                    <a:lnTo>
                      <a:pt x="0" y="538"/>
                    </a:lnTo>
                    <a:lnTo>
                      <a:pt x="28" y="567"/>
                    </a:lnTo>
                    <a:lnTo>
                      <a:pt x="141" y="538"/>
                    </a:lnTo>
                    <a:lnTo>
                      <a:pt x="141" y="567"/>
                    </a:lnTo>
                    <a:lnTo>
                      <a:pt x="226" y="538"/>
                    </a:lnTo>
                    <a:lnTo>
                      <a:pt x="255" y="567"/>
                    </a:lnTo>
                    <a:lnTo>
                      <a:pt x="311" y="567"/>
                    </a:lnTo>
                    <a:lnTo>
                      <a:pt x="311" y="538"/>
                    </a:lnTo>
                    <a:lnTo>
                      <a:pt x="397" y="567"/>
                    </a:lnTo>
                    <a:lnTo>
                      <a:pt x="453" y="538"/>
                    </a:lnTo>
                    <a:lnTo>
                      <a:pt x="510" y="567"/>
                    </a:lnTo>
                    <a:lnTo>
                      <a:pt x="567" y="538"/>
                    </a:lnTo>
                    <a:lnTo>
                      <a:pt x="510" y="482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8" y="397"/>
                    </a:lnTo>
                    <a:lnTo>
                      <a:pt x="538" y="368"/>
                    </a:lnTo>
                    <a:lnTo>
                      <a:pt x="567" y="340"/>
                    </a:lnTo>
                    <a:lnTo>
                      <a:pt x="595" y="283"/>
                    </a:lnTo>
                    <a:lnTo>
                      <a:pt x="623" y="198"/>
                    </a:lnTo>
                    <a:lnTo>
                      <a:pt x="538" y="141"/>
                    </a:lnTo>
                    <a:lnTo>
                      <a:pt x="538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4" name="Freeform 80"/>
              <p:cNvSpPr>
                <a:spLocks/>
              </p:cNvSpPr>
              <p:nvPr/>
            </p:nvSpPr>
            <p:spPr bwMode="auto">
              <a:xfrm>
                <a:off x="9371013" y="3405188"/>
                <a:ext cx="1395413" cy="1169988"/>
              </a:xfrm>
              <a:custGeom>
                <a:avLst/>
                <a:gdLst>
                  <a:gd name="T0" fmla="*/ 369 w 879"/>
                  <a:gd name="T1" fmla="*/ 737 h 737"/>
                  <a:gd name="T2" fmla="*/ 482 w 879"/>
                  <a:gd name="T3" fmla="*/ 624 h 737"/>
                  <a:gd name="T4" fmla="*/ 482 w 879"/>
                  <a:gd name="T5" fmla="*/ 596 h 737"/>
                  <a:gd name="T6" fmla="*/ 567 w 879"/>
                  <a:gd name="T7" fmla="*/ 539 h 737"/>
                  <a:gd name="T8" fmla="*/ 624 w 879"/>
                  <a:gd name="T9" fmla="*/ 454 h 737"/>
                  <a:gd name="T10" fmla="*/ 624 w 879"/>
                  <a:gd name="T11" fmla="*/ 397 h 737"/>
                  <a:gd name="T12" fmla="*/ 652 w 879"/>
                  <a:gd name="T13" fmla="*/ 369 h 737"/>
                  <a:gd name="T14" fmla="*/ 680 w 879"/>
                  <a:gd name="T15" fmla="*/ 312 h 737"/>
                  <a:gd name="T16" fmla="*/ 794 w 879"/>
                  <a:gd name="T17" fmla="*/ 255 h 737"/>
                  <a:gd name="T18" fmla="*/ 822 w 879"/>
                  <a:gd name="T19" fmla="*/ 199 h 737"/>
                  <a:gd name="T20" fmla="*/ 822 w 879"/>
                  <a:gd name="T21" fmla="*/ 142 h 737"/>
                  <a:gd name="T22" fmla="*/ 879 w 879"/>
                  <a:gd name="T23" fmla="*/ 114 h 737"/>
                  <a:gd name="T24" fmla="*/ 879 w 879"/>
                  <a:gd name="T25" fmla="*/ 85 h 737"/>
                  <a:gd name="T26" fmla="*/ 879 w 879"/>
                  <a:gd name="T27" fmla="*/ 57 h 737"/>
                  <a:gd name="T28" fmla="*/ 851 w 879"/>
                  <a:gd name="T29" fmla="*/ 57 h 737"/>
                  <a:gd name="T30" fmla="*/ 851 w 879"/>
                  <a:gd name="T31" fmla="*/ 85 h 737"/>
                  <a:gd name="T32" fmla="*/ 766 w 879"/>
                  <a:gd name="T33" fmla="*/ 29 h 737"/>
                  <a:gd name="T34" fmla="*/ 709 w 879"/>
                  <a:gd name="T35" fmla="*/ 29 h 737"/>
                  <a:gd name="T36" fmla="*/ 680 w 879"/>
                  <a:gd name="T37" fmla="*/ 0 h 737"/>
                  <a:gd name="T38" fmla="*/ 680 w 879"/>
                  <a:gd name="T39" fmla="*/ 29 h 737"/>
                  <a:gd name="T40" fmla="*/ 652 w 879"/>
                  <a:gd name="T41" fmla="*/ 29 h 737"/>
                  <a:gd name="T42" fmla="*/ 652 w 879"/>
                  <a:gd name="T43" fmla="*/ 0 h 737"/>
                  <a:gd name="T44" fmla="*/ 624 w 879"/>
                  <a:gd name="T45" fmla="*/ 0 h 737"/>
                  <a:gd name="T46" fmla="*/ 624 w 879"/>
                  <a:gd name="T47" fmla="*/ 85 h 737"/>
                  <a:gd name="T48" fmla="*/ 595 w 879"/>
                  <a:gd name="T49" fmla="*/ 85 h 737"/>
                  <a:gd name="T50" fmla="*/ 595 w 879"/>
                  <a:gd name="T51" fmla="*/ 29 h 737"/>
                  <a:gd name="T52" fmla="*/ 567 w 879"/>
                  <a:gd name="T53" fmla="*/ 29 h 737"/>
                  <a:gd name="T54" fmla="*/ 567 w 879"/>
                  <a:gd name="T55" fmla="*/ 85 h 737"/>
                  <a:gd name="T56" fmla="*/ 539 w 879"/>
                  <a:gd name="T57" fmla="*/ 85 h 737"/>
                  <a:gd name="T58" fmla="*/ 510 w 879"/>
                  <a:gd name="T59" fmla="*/ 57 h 737"/>
                  <a:gd name="T60" fmla="*/ 510 w 879"/>
                  <a:gd name="T61" fmla="*/ 29 h 737"/>
                  <a:gd name="T62" fmla="*/ 482 w 879"/>
                  <a:gd name="T63" fmla="*/ 0 h 737"/>
                  <a:gd name="T64" fmla="*/ 454 w 879"/>
                  <a:gd name="T65" fmla="*/ 0 h 737"/>
                  <a:gd name="T66" fmla="*/ 369 w 879"/>
                  <a:gd name="T67" fmla="*/ 114 h 737"/>
                  <a:gd name="T68" fmla="*/ 255 w 879"/>
                  <a:gd name="T69" fmla="*/ 227 h 737"/>
                  <a:gd name="T70" fmla="*/ 255 w 879"/>
                  <a:gd name="T71" fmla="*/ 284 h 737"/>
                  <a:gd name="T72" fmla="*/ 199 w 879"/>
                  <a:gd name="T73" fmla="*/ 397 h 737"/>
                  <a:gd name="T74" fmla="*/ 113 w 879"/>
                  <a:gd name="T75" fmla="*/ 425 h 737"/>
                  <a:gd name="T76" fmla="*/ 113 w 879"/>
                  <a:gd name="T77" fmla="*/ 510 h 737"/>
                  <a:gd name="T78" fmla="*/ 85 w 879"/>
                  <a:gd name="T79" fmla="*/ 567 h 737"/>
                  <a:gd name="T80" fmla="*/ 28 w 879"/>
                  <a:gd name="T81" fmla="*/ 596 h 737"/>
                  <a:gd name="T82" fmla="*/ 0 w 879"/>
                  <a:gd name="T83" fmla="*/ 652 h 737"/>
                  <a:gd name="T84" fmla="*/ 0 w 879"/>
                  <a:gd name="T85" fmla="*/ 737 h 737"/>
                  <a:gd name="T86" fmla="*/ 28 w 879"/>
                  <a:gd name="T87" fmla="*/ 737 h 737"/>
                  <a:gd name="T88" fmla="*/ 57 w 879"/>
                  <a:gd name="T89" fmla="*/ 709 h 737"/>
                  <a:gd name="T90" fmla="*/ 113 w 879"/>
                  <a:gd name="T91" fmla="*/ 737 h 737"/>
                  <a:gd name="T92" fmla="*/ 142 w 879"/>
                  <a:gd name="T93" fmla="*/ 709 h 737"/>
                  <a:gd name="T94" fmla="*/ 170 w 879"/>
                  <a:gd name="T95" fmla="*/ 681 h 737"/>
                  <a:gd name="T96" fmla="*/ 227 w 879"/>
                  <a:gd name="T97" fmla="*/ 681 h 737"/>
                  <a:gd name="T98" fmla="*/ 255 w 879"/>
                  <a:gd name="T99" fmla="*/ 709 h 737"/>
                  <a:gd name="T100" fmla="*/ 284 w 879"/>
                  <a:gd name="T101" fmla="*/ 737 h 737"/>
                  <a:gd name="T102" fmla="*/ 369 w 879"/>
                  <a:gd name="T10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79" h="737">
                    <a:moveTo>
                      <a:pt x="369" y="737"/>
                    </a:moveTo>
                    <a:lnTo>
                      <a:pt x="482" y="624"/>
                    </a:lnTo>
                    <a:lnTo>
                      <a:pt x="482" y="596"/>
                    </a:lnTo>
                    <a:lnTo>
                      <a:pt x="567" y="539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652" y="369"/>
                    </a:lnTo>
                    <a:lnTo>
                      <a:pt x="680" y="312"/>
                    </a:lnTo>
                    <a:lnTo>
                      <a:pt x="794" y="255"/>
                    </a:lnTo>
                    <a:lnTo>
                      <a:pt x="822" y="199"/>
                    </a:lnTo>
                    <a:lnTo>
                      <a:pt x="822" y="142"/>
                    </a:lnTo>
                    <a:lnTo>
                      <a:pt x="879" y="114"/>
                    </a:lnTo>
                    <a:lnTo>
                      <a:pt x="879" y="85"/>
                    </a:lnTo>
                    <a:lnTo>
                      <a:pt x="879" y="57"/>
                    </a:lnTo>
                    <a:lnTo>
                      <a:pt x="851" y="57"/>
                    </a:lnTo>
                    <a:lnTo>
                      <a:pt x="851" y="85"/>
                    </a:lnTo>
                    <a:lnTo>
                      <a:pt x="766" y="29"/>
                    </a:lnTo>
                    <a:lnTo>
                      <a:pt x="709" y="29"/>
                    </a:lnTo>
                    <a:lnTo>
                      <a:pt x="680" y="0"/>
                    </a:lnTo>
                    <a:lnTo>
                      <a:pt x="680" y="29"/>
                    </a:lnTo>
                    <a:lnTo>
                      <a:pt x="652" y="29"/>
                    </a:lnTo>
                    <a:lnTo>
                      <a:pt x="652" y="0"/>
                    </a:lnTo>
                    <a:lnTo>
                      <a:pt x="624" y="0"/>
                    </a:lnTo>
                    <a:lnTo>
                      <a:pt x="624" y="85"/>
                    </a:lnTo>
                    <a:lnTo>
                      <a:pt x="595" y="85"/>
                    </a:lnTo>
                    <a:lnTo>
                      <a:pt x="595" y="29"/>
                    </a:lnTo>
                    <a:lnTo>
                      <a:pt x="567" y="29"/>
                    </a:lnTo>
                    <a:lnTo>
                      <a:pt x="567" y="85"/>
                    </a:lnTo>
                    <a:lnTo>
                      <a:pt x="539" y="85"/>
                    </a:lnTo>
                    <a:lnTo>
                      <a:pt x="510" y="57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454" y="0"/>
                    </a:lnTo>
                    <a:lnTo>
                      <a:pt x="369" y="114"/>
                    </a:lnTo>
                    <a:lnTo>
                      <a:pt x="255" y="227"/>
                    </a:lnTo>
                    <a:lnTo>
                      <a:pt x="255" y="284"/>
                    </a:lnTo>
                    <a:lnTo>
                      <a:pt x="199" y="397"/>
                    </a:lnTo>
                    <a:lnTo>
                      <a:pt x="113" y="425"/>
                    </a:lnTo>
                    <a:lnTo>
                      <a:pt x="113" y="510"/>
                    </a:lnTo>
                    <a:lnTo>
                      <a:pt x="85" y="567"/>
                    </a:lnTo>
                    <a:lnTo>
                      <a:pt x="28" y="596"/>
                    </a:lnTo>
                    <a:lnTo>
                      <a:pt x="0" y="652"/>
                    </a:lnTo>
                    <a:lnTo>
                      <a:pt x="0" y="737"/>
                    </a:lnTo>
                    <a:lnTo>
                      <a:pt x="28" y="737"/>
                    </a:lnTo>
                    <a:lnTo>
                      <a:pt x="57" y="709"/>
                    </a:lnTo>
                    <a:lnTo>
                      <a:pt x="113" y="737"/>
                    </a:lnTo>
                    <a:lnTo>
                      <a:pt x="142" y="709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55" y="709"/>
                    </a:lnTo>
                    <a:lnTo>
                      <a:pt x="284" y="737"/>
                    </a:lnTo>
                    <a:lnTo>
                      <a:pt x="369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5" name="Freeform 81"/>
              <p:cNvSpPr>
                <a:spLocks/>
              </p:cNvSpPr>
              <p:nvPr/>
            </p:nvSpPr>
            <p:spPr bwMode="auto">
              <a:xfrm>
                <a:off x="8605838" y="2235200"/>
                <a:ext cx="1216025" cy="765175"/>
              </a:xfrm>
              <a:custGeom>
                <a:avLst/>
                <a:gdLst>
                  <a:gd name="T0" fmla="*/ 766 w 766"/>
                  <a:gd name="T1" fmla="*/ 397 h 482"/>
                  <a:gd name="T2" fmla="*/ 681 w 766"/>
                  <a:gd name="T3" fmla="*/ 454 h 482"/>
                  <a:gd name="T4" fmla="*/ 624 w 766"/>
                  <a:gd name="T5" fmla="*/ 425 h 482"/>
                  <a:gd name="T6" fmla="*/ 567 w 766"/>
                  <a:gd name="T7" fmla="*/ 482 h 482"/>
                  <a:gd name="T8" fmla="*/ 539 w 766"/>
                  <a:gd name="T9" fmla="*/ 397 h 482"/>
                  <a:gd name="T10" fmla="*/ 510 w 766"/>
                  <a:gd name="T11" fmla="*/ 369 h 482"/>
                  <a:gd name="T12" fmla="*/ 454 w 766"/>
                  <a:gd name="T13" fmla="*/ 397 h 482"/>
                  <a:gd name="T14" fmla="*/ 397 w 766"/>
                  <a:gd name="T15" fmla="*/ 369 h 482"/>
                  <a:gd name="T16" fmla="*/ 227 w 766"/>
                  <a:gd name="T17" fmla="*/ 482 h 482"/>
                  <a:gd name="T18" fmla="*/ 142 w 766"/>
                  <a:gd name="T19" fmla="*/ 482 h 482"/>
                  <a:gd name="T20" fmla="*/ 170 w 766"/>
                  <a:gd name="T21" fmla="*/ 369 h 482"/>
                  <a:gd name="T22" fmla="*/ 199 w 766"/>
                  <a:gd name="T23" fmla="*/ 284 h 482"/>
                  <a:gd name="T24" fmla="*/ 170 w 766"/>
                  <a:gd name="T25" fmla="*/ 227 h 482"/>
                  <a:gd name="T26" fmla="*/ 114 w 766"/>
                  <a:gd name="T27" fmla="*/ 199 h 482"/>
                  <a:gd name="T28" fmla="*/ 85 w 766"/>
                  <a:gd name="T29" fmla="*/ 255 h 482"/>
                  <a:gd name="T30" fmla="*/ 28 w 766"/>
                  <a:gd name="T31" fmla="*/ 227 h 482"/>
                  <a:gd name="T32" fmla="*/ 28 w 766"/>
                  <a:gd name="T33" fmla="*/ 170 h 482"/>
                  <a:gd name="T34" fmla="*/ 0 w 766"/>
                  <a:gd name="T35" fmla="*/ 170 h 482"/>
                  <a:gd name="T36" fmla="*/ 0 w 766"/>
                  <a:gd name="T37" fmla="*/ 113 h 482"/>
                  <a:gd name="T38" fmla="*/ 28 w 766"/>
                  <a:gd name="T39" fmla="*/ 0 h 482"/>
                  <a:gd name="T40" fmla="*/ 57 w 766"/>
                  <a:gd name="T41" fmla="*/ 57 h 482"/>
                  <a:gd name="T42" fmla="*/ 85 w 766"/>
                  <a:gd name="T43" fmla="*/ 28 h 482"/>
                  <a:gd name="T44" fmla="*/ 170 w 766"/>
                  <a:gd name="T45" fmla="*/ 57 h 482"/>
                  <a:gd name="T46" fmla="*/ 170 w 766"/>
                  <a:gd name="T47" fmla="*/ 85 h 482"/>
                  <a:gd name="T48" fmla="*/ 227 w 766"/>
                  <a:gd name="T49" fmla="*/ 85 h 482"/>
                  <a:gd name="T50" fmla="*/ 255 w 766"/>
                  <a:gd name="T51" fmla="*/ 113 h 482"/>
                  <a:gd name="T52" fmla="*/ 284 w 766"/>
                  <a:gd name="T53" fmla="*/ 113 h 482"/>
                  <a:gd name="T54" fmla="*/ 312 w 766"/>
                  <a:gd name="T55" fmla="*/ 85 h 482"/>
                  <a:gd name="T56" fmla="*/ 369 w 766"/>
                  <a:gd name="T57" fmla="*/ 113 h 482"/>
                  <a:gd name="T58" fmla="*/ 425 w 766"/>
                  <a:gd name="T59" fmla="*/ 57 h 482"/>
                  <a:gd name="T60" fmla="*/ 454 w 766"/>
                  <a:gd name="T61" fmla="*/ 85 h 482"/>
                  <a:gd name="T62" fmla="*/ 539 w 766"/>
                  <a:gd name="T63" fmla="*/ 28 h 482"/>
                  <a:gd name="T64" fmla="*/ 539 w 766"/>
                  <a:gd name="T65" fmla="*/ 57 h 482"/>
                  <a:gd name="T66" fmla="*/ 510 w 766"/>
                  <a:gd name="T67" fmla="*/ 85 h 482"/>
                  <a:gd name="T68" fmla="*/ 539 w 766"/>
                  <a:gd name="T69" fmla="*/ 113 h 482"/>
                  <a:gd name="T70" fmla="*/ 567 w 766"/>
                  <a:gd name="T71" fmla="*/ 28 h 482"/>
                  <a:gd name="T72" fmla="*/ 595 w 766"/>
                  <a:gd name="T73" fmla="*/ 28 h 482"/>
                  <a:gd name="T74" fmla="*/ 624 w 766"/>
                  <a:gd name="T75" fmla="*/ 57 h 482"/>
                  <a:gd name="T76" fmla="*/ 624 w 766"/>
                  <a:gd name="T77" fmla="*/ 85 h 482"/>
                  <a:gd name="T78" fmla="*/ 595 w 766"/>
                  <a:gd name="T79" fmla="*/ 113 h 482"/>
                  <a:gd name="T80" fmla="*/ 624 w 766"/>
                  <a:gd name="T81" fmla="*/ 170 h 482"/>
                  <a:gd name="T82" fmla="*/ 681 w 766"/>
                  <a:gd name="T83" fmla="*/ 312 h 482"/>
                  <a:gd name="T84" fmla="*/ 737 w 766"/>
                  <a:gd name="T85" fmla="*/ 397 h 482"/>
                  <a:gd name="T86" fmla="*/ 766 w 766"/>
                  <a:gd name="T8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66" h="482">
                    <a:moveTo>
                      <a:pt x="766" y="397"/>
                    </a:moveTo>
                    <a:lnTo>
                      <a:pt x="681" y="454"/>
                    </a:lnTo>
                    <a:lnTo>
                      <a:pt x="624" y="425"/>
                    </a:lnTo>
                    <a:lnTo>
                      <a:pt x="567" y="482"/>
                    </a:lnTo>
                    <a:lnTo>
                      <a:pt x="539" y="397"/>
                    </a:lnTo>
                    <a:lnTo>
                      <a:pt x="510" y="369"/>
                    </a:lnTo>
                    <a:lnTo>
                      <a:pt x="454" y="397"/>
                    </a:lnTo>
                    <a:lnTo>
                      <a:pt x="397" y="369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70" y="369"/>
                    </a:lnTo>
                    <a:lnTo>
                      <a:pt x="199" y="284"/>
                    </a:lnTo>
                    <a:lnTo>
                      <a:pt x="170" y="227"/>
                    </a:lnTo>
                    <a:lnTo>
                      <a:pt x="114" y="199"/>
                    </a:lnTo>
                    <a:lnTo>
                      <a:pt x="85" y="255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369" y="113"/>
                    </a:lnTo>
                    <a:lnTo>
                      <a:pt x="425" y="57"/>
                    </a:lnTo>
                    <a:lnTo>
                      <a:pt x="454" y="85"/>
                    </a:lnTo>
                    <a:lnTo>
                      <a:pt x="539" y="28"/>
                    </a:lnTo>
                    <a:lnTo>
                      <a:pt x="539" y="57"/>
                    </a:lnTo>
                    <a:lnTo>
                      <a:pt x="510" y="85"/>
                    </a:lnTo>
                    <a:lnTo>
                      <a:pt x="539" y="113"/>
                    </a:lnTo>
                    <a:lnTo>
                      <a:pt x="567" y="28"/>
                    </a:lnTo>
                    <a:lnTo>
                      <a:pt x="595" y="28"/>
                    </a:lnTo>
                    <a:lnTo>
                      <a:pt x="624" y="57"/>
                    </a:lnTo>
                    <a:lnTo>
                      <a:pt x="624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681" y="312"/>
                    </a:lnTo>
                    <a:lnTo>
                      <a:pt x="737" y="397"/>
                    </a:lnTo>
                    <a:lnTo>
                      <a:pt x="766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6" name="Freeform 82"/>
              <p:cNvSpPr>
                <a:spLocks/>
              </p:cNvSpPr>
              <p:nvPr/>
            </p:nvSpPr>
            <p:spPr bwMode="auto">
              <a:xfrm>
                <a:off x="8380413" y="2370138"/>
                <a:ext cx="1125538" cy="2386013"/>
              </a:xfrm>
              <a:custGeom>
                <a:avLst/>
                <a:gdLst>
                  <a:gd name="T0" fmla="*/ 114 w 709"/>
                  <a:gd name="T1" fmla="*/ 0 h 1503"/>
                  <a:gd name="T2" fmla="*/ 0 w 709"/>
                  <a:gd name="T3" fmla="*/ 28 h 1503"/>
                  <a:gd name="T4" fmla="*/ 57 w 709"/>
                  <a:gd name="T5" fmla="*/ 227 h 1503"/>
                  <a:gd name="T6" fmla="*/ 114 w 709"/>
                  <a:gd name="T7" fmla="*/ 397 h 1503"/>
                  <a:gd name="T8" fmla="*/ 57 w 709"/>
                  <a:gd name="T9" fmla="*/ 482 h 1503"/>
                  <a:gd name="T10" fmla="*/ 114 w 709"/>
                  <a:gd name="T11" fmla="*/ 539 h 1503"/>
                  <a:gd name="T12" fmla="*/ 142 w 709"/>
                  <a:gd name="T13" fmla="*/ 624 h 1503"/>
                  <a:gd name="T14" fmla="*/ 199 w 709"/>
                  <a:gd name="T15" fmla="*/ 624 h 1503"/>
                  <a:gd name="T16" fmla="*/ 142 w 709"/>
                  <a:gd name="T17" fmla="*/ 766 h 1503"/>
                  <a:gd name="T18" fmla="*/ 227 w 709"/>
                  <a:gd name="T19" fmla="*/ 907 h 1503"/>
                  <a:gd name="T20" fmla="*/ 284 w 709"/>
                  <a:gd name="T21" fmla="*/ 992 h 1503"/>
                  <a:gd name="T22" fmla="*/ 312 w 709"/>
                  <a:gd name="T23" fmla="*/ 1191 h 1503"/>
                  <a:gd name="T24" fmla="*/ 341 w 709"/>
                  <a:gd name="T25" fmla="*/ 1361 h 1503"/>
                  <a:gd name="T26" fmla="*/ 341 w 709"/>
                  <a:gd name="T27" fmla="*/ 1446 h 1503"/>
                  <a:gd name="T28" fmla="*/ 397 w 709"/>
                  <a:gd name="T29" fmla="*/ 1503 h 1503"/>
                  <a:gd name="T30" fmla="*/ 454 w 709"/>
                  <a:gd name="T31" fmla="*/ 1446 h 1503"/>
                  <a:gd name="T32" fmla="*/ 567 w 709"/>
                  <a:gd name="T33" fmla="*/ 1389 h 1503"/>
                  <a:gd name="T34" fmla="*/ 482 w 709"/>
                  <a:gd name="T35" fmla="*/ 1191 h 1503"/>
                  <a:gd name="T36" fmla="*/ 482 w 709"/>
                  <a:gd name="T37" fmla="*/ 1134 h 1503"/>
                  <a:gd name="T38" fmla="*/ 454 w 709"/>
                  <a:gd name="T39" fmla="*/ 1021 h 1503"/>
                  <a:gd name="T40" fmla="*/ 539 w 709"/>
                  <a:gd name="T41" fmla="*/ 794 h 1503"/>
                  <a:gd name="T42" fmla="*/ 565 w 709"/>
                  <a:gd name="T43" fmla="*/ 651 h 1503"/>
                  <a:gd name="T44" fmla="*/ 596 w 709"/>
                  <a:gd name="T45" fmla="*/ 567 h 1503"/>
                  <a:gd name="T46" fmla="*/ 596 w 709"/>
                  <a:gd name="T47" fmla="*/ 454 h 1503"/>
                  <a:gd name="T48" fmla="*/ 681 w 709"/>
                  <a:gd name="T49" fmla="*/ 312 h 1503"/>
                  <a:gd name="T50" fmla="*/ 596 w 709"/>
                  <a:gd name="T51" fmla="*/ 312 h 1503"/>
                  <a:gd name="T52" fmla="*/ 369 w 709"/>
                  <a:gd name="T53" fmla="*/ 397 h 1503"/>
                  <a:gd name="T54" fmla="*/ 341 w 709"/>
                  <a:gd name="T55" fmla="*/ 199 h 1503"/>
                  <a:gd name="T56" fmla="*/ 256 w 709"/>
                  <a:gd name="T57" fmla="*/ 114 h 1503"/>
                  <a:gd name="T58" fmla="*/ 170 w 709"/>
                  <a:gd name="T59" fmla="*/ 142 h 1503"/>
                  <a:gd name="T60" fmla="*/ 142 w 709"/>
                  <a:gd name="T61" fmla="*/ 85 h 1503"/>
                  <a:gd name="T62" fmla="*/ 142 w 709"/>
                  <a:gd name="T63" fmla="*/ 2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09" h="1503">
                    <a:moveTo>
                      <a:pt x="142" y="28"/>
                    </a:moveTo>
                    <a:lnTo>
                      <a:pt x="114" y="0"/>
                    </a:lnTo>
                    <a:lnTo>
                      <a:pt x="57" y="0"/>
                    </a:lnTo>
                    <a:lnTo>
                      <a:pt x="0" y="28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14" y="595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199" y="624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70" y="794"/>
                    </a:lnTo>
                    <a:lnTo>
                      <a:pt x="227" y="907"/>
                    </a:lnTo>
                    <a:lnTo>
                      <a:pt x="227" y="936"/>
                    </a:lnTo>
                    <a:lnTo>
                      <a:pt x="284" y="992"/>
                    </a:lnTo>
                    <a:lnTo>
                      <a:pt x="256" y="1106"/>
                    </a:lnTo>
                    <a:lnTo>
                      <a:pt x="312" y="1191"/>
                    </a:lnTo>
                    <a:lnTo>
                      <a:pt x="312" y="1276"/>
                    </a:lnTo>
                    <a:lnTo>
                      <a:pt x="341" y="1361"/>
                    </a:lnTo>
                    <a:lnTo>
                      <a:pt x="369" y="1361"/>
                    </a:lnTo>
                    <a:lnTo>
                      <a:pt x="341" y="1446"/>
                    </a:lnTo>
                    <a:lnTo>
                      <a:pt x="397" y="1446"/>
                    </a:lnTo>
                    <a:lnTo>
                      <a:pt x="397" y="1503"/>
                    </a:lnTo>
                    <a:lnTo>
                      <a:pt x="454" y="1474"/>
                    </a:lnTo>
                    <a:lnTo>
                      <a:pt x="454" y="1446"/>
                    </a:lnTo>
                    <a:lnTo>
                      <a:pt x="539" y="1418"/>
                    </a:lnTo>
                    <a:lnTo>
                      <a:pt x="567" y="1389"/>
                    </a:lnTo>
                    <a:lnTo>
                      <a:pt x="511" y="1333"/>
                    </a:lnTo>
                    <a:lnTo>
                      <a:pt x="482" y="1191"/>
                    </a:lnTo>
                    <a:lnTo>
                      <a:pt x="511" y="1162"/>
                    </a:lnTo>
                    <a:lnTo>
                      <a:pt x="482" y="1134"/>
                    </a:lnTo>
                    <a:lnTo>
                      <a:pt x="539" y="1106"/>
                    </a:lnTo>
                    <a:lnTo>
                      <a:pt x="454" y="1021"/>
                    </a:lnTo>
                    <a:lnTo>
                      <a:pt x="482" y="907"/>
                    </a:lnTo>
                    <a:lnTo>
                      <a:pt x="539" y="794"/>
                    </a:lnTo>
                    <a:lnTo>
                      <a:pt x="511" y="737"/>
                    </a:lnTo>
                    <a:lnTo>
                      <a:pt x="565" y="651"/>
                    </a:lnTo>
                    <a:lnTo>
                      <a:pt x="624" y="595"/>
                    </a:lnTo>
                    <a:lnTo>
                      <a:pt x="596" y="567"/>
                    </a:lnTo>
                    <a:lnTo>
                      <a:pt x="624" y="482"/>
                    </a:lnTo>
                    <a:lnTo>
                      <a:pt x="596" y="454"/>
                    </a:lnTo>
                    <a:lnTo>
                      <a:pt x="709" y="397"/>
                    </a:lnTo>
                    <a:lnTo>
                      <a:pt x="681" y="312"/>
                    </a:lnTo>
                    <a:lnTo>
                      <a:pt x="652" y="284"/>
                    </a:lnTo>
                    <a:lnTo>
                      <a:pt x="596" y="312"/>
                    </a:lnTo>
                    <a:lnTo>
                      <a:pt x="539" y="284"/>
                    </a:lnTo>
                    <a:lnTo>
                      <a:pt x="369" y="397"/>
                    </a:lnTo>
                    <a:lnTo>
                      <a:pt x="284" y="397"/>
                    </a:lnTo>
                    <a:lnTo>
                      <a:pt x="341" y="199"/>
                    </a:lnTo>
                    <a:lnTo>
                      <a:pt x="312" y="142"/>
                    </a:lnTo>
                    <a:lnTo>
                      <a:pt x="256" y="114"/>
                    </a:lnTo>
                    <a:lnTo>
                      <a:pt x="227" y="170"/>
                    </a:lnTo>
                    <a:lnTo>
                      <a:pt x="170" y="142"/>
                    </a:lnTo>
                    <a:lnTo>
                      <a:pt x="170" y="85"/>
                    </a:lnTo>
                    <a:lnTo>
                      <a:pt x="142" y="85"/>
                    </a:lnTo>
                    <a:lnTo>
                      <a:pt x="142" y="57"/>
                    </a:lnTo>
                    <a:lnTo>
                      <a:pt x="14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7" name="Freeform 34"/>
              <p:cNvSpPr>
                <a:spLocks/>
              </p:cNvSpPr>
              <p:nvPr/>
            </p:nvSpPr>
            <p:spPr bwMode="auto">
              <a:xfrm>
                <a:off x="5095876" y="4035425"/>
                <a:ext cx="530144" cy="944563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6672 w 10000"/>
                  <a:gd name="connsiteY46" fmla="*/ 2857 h 10000"/>
                  <a:gd name="connsiteX47" fmla="*/ 10000 w 10000"/>
                  <a:gd name="connsiteY47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244 w 10000"/>
                  <a:gd name="connsiteY44" fmla="*/ 2857 h 10000"/>
                  <a:gd name="connsiteX45" fmla="*/ 5613 w 10000"/>
                  <a:gd name="connsiteY45" fmla="*/ 3190 h 10000"/>
                  <a:gd name="connsiteX46" fmla="*/ 3969 w 10000"/>
                  <a:gd name="connsiteY46" fmla="*/ 3523 h 10000"/>
                  <a:gd name="connsiteX47" fmla="*/ 10000 w 10000"/>
                  <a:gd name="connsiteY47" fmla="*/ 2387 h 10000"/>
                  <a:gd name="connsiteX0" fmla="*/ 3466 w 9529"/>
                  <a:gd name="connsiteY0" fmla="*/ 4000 h 10000"/>
                  <a:gd name="connsiteX1" fmla="*/ 9529 w 9529"/>
                  <a:gd name="connsiteY1" fmla="*/ 2857 h 10000"/>
                  <a:gd name="connsiteX2" fmla="*/ 9529 w 9529"/>
                  <a:gd name="connsiteY2" fmla="*/ 3815 h 10000"/>
                  <a:gd name="connsiteX3" fmla="*/ 8571 w 9529"/>
                  <a:gd name="connsiteY3" fmla="*/ 4286 h 10000"/>
                  <a:gd name="connsiteX4" fmla="*/ 8101 w 9529"/>
                  <a:gd name="connsiteY4" fmla="*/ 4286 h 10000"/>
                  <a:gd name="connsiteX5" fmla="*/ 7613 w 9529"/>
                  <a:gd name="connsiteY5" fmla="*/ 4773 h 10000"/>
                  <a:gd name="connsiteX6" fmla="*/ 7613 w 9529"/>
                  <a:gd name="connsiteY6" fmla="*/ 5244 h 10000"/>
                  <a:gd name="connsiteX7" fmla="*/ 8101 w 9529"/>
                  <a:gd name="connsiteY7" fmla="*/ 6202 h 10000"/>
                  <a:gd name="connsiteX8" fmla="*/ 7613 w 9529"/>
                  <a:gd name="connsiteY8" fmla="*/ 7143 h 10000"/>
                  <a:gd name="connsiteX9" fmla="*/ 6672 w 9529"/>
                  <a:gd name="connsiteY9" fmla="*/ 6672 h 10000"/>
                  <a:gd name="connsiteX10" fmla="*/ 6185 w 9529"/>
                  <a:gd name="connsiteY10" fmla="*/ 5714 h 10000"/>
                  <a:gd name="connsiteX11" fmla="*/ 5714 w 9529"/>
                  <a:gd name="connsiteY11" fmla="*/ 5714 h 10000"/>
                  <a:gd name="connsiteX12" fmla="*/ 5244 w 9529"/>
                  <a:gd name="connsiteY12" fmla="*/ 6672 h 10000"/>
                  <a:gd name="connsiteX13" fmla="*/ 4286 w 9529"/>
                  <a:gd name="connsiteY13" fmla="*/ 5714 h 10000"/>
                  <a:gd name="connsiteX14" fmla="*/ 3815 w 9529"/>
                  <a:gd name="connsiteY14" fmla="*/ 6672 h 10000"/>
                  <a:gd name="connsiteX15" fmla="*/ 3815 w 9529"/>
                  <a:gd name="connsiteY15" fmla="*/ 7630 h 10000"/>
                  <a:gd name="connsiteX16" fmla="*/ 3328 w 9529"/>
                  <a:gd name="connsiteY16" fmla="*/ 7630 h 10000"/>
                  <a:gd name="connsiteX17" fmla="*/ 3328 w 9529"/>
                  <a:gd name="connsiteY17" fmla="*/ 8101 h 10000"/>
                  <a:gd name="connsiteX18" fmla="*/ 4286 w 9529"/>
                  <a:gd name="connsiteY18" fmla="*/ 8571 h 10000"/>
                  <a:gd name="connsiteX19" fmla="*/ 2387 w 9529"/>
                  <a:gd name="connsiteY19" fmla="*/ 10000 h 10000"/>
                  <a:gd name="connsiteX20" fmla="*/ 1429 w 9529"/>
                  <a:gd name="connsiteY20" fmla="*/ 10000 h 10000"/>
                  <a:gd name="connsiteX21" fmla="*/ 958 w 9529"/>
                  <a:gd name="connsiteY21" fmla="*/ 9529 h 10000"/>
                  <a:gd name="connsiteX22" fmla="*/ 471 w 9529"/>
                  <a:gd name="connsiteY22" fmla="*/ 9529 h 10000"/>
                  <a:gd name="connsiteX23" fmla="*/ 471 w 9529"/>
                  <a:gd name="connsiteY23" fmla="*/ 8571 h 10000"/>
                  <a:gd name="connsiteX24" fmla="*/ 0 w 9529"/>
                  <a:gd name="connsiteY24" fmla="*/ 7630 h 10000"/>
                  <a:gd name="connsiteX25" fmla="*/ 0 w 9529"/>
                  <a:gd name="connsiteY25" fmla="*/ 6672 h 10000"/>
                  <a:gd name="connsiteX26" fmla="*/ 958 w 9529"/>
                  <a:gd name="connsiteY26" fmla="*/ 6202 h 10000"/>
                  <a:gd name="connsiteX27" fmla="*/ 958 w 9529"/>
                  <a:gd name="connsiteY27" fmla="*/ 5714 h 10000"/>
                  <a:gd name="connsiteX28" fmla="*/ 2387 w 9529"/>
                  <a:gd name="connsiteY28" fmla="*/ 5714 h 10000"/>
                  <a:gd name="connsiteX29" fmla="*/ 1899 w 9529"/>
                  <a:gd name="connsiteY29" fmla="*/ 5244 h 10000"/>
                  <a:gd name="connsiteX30" fmla="*/ 2387 w 9529"/>
                  <a:gd name="connsiteY30" fmla="*/ 3815 h 10000"/>
                  <a:gd name="connsiteX31" fmla="*/ 1899 w 9529"/>
                  <a:gd name="connsiteY31" fmla="*/ 3345 h 10000"/>
                  <a:gd name="connsiteX32" fmla="*/ 2387 w 9529"/>
                  <a:gd name="connsiteY32" fmla="*/ 2857 h 10000"/>
                  <a:gd name="connsiteX33" fmla="*/ 1429 w 9529"/>
                  <a:gd name="connsiteY33" fmla="*/ 2387 h 10000"/>
                  <a:gd name="connsiteX34" fmla="*/ 1429 w 9529"/>
                  <a:gd name="connsiteY34" fmla="*/ 1429 h 10000"/>
                  <a:gd name="connsiteX35" fmla="*/ 471 w 9529"/>
                  <a:gd name="connsiteY35" fmla="*/ 0 h 10000"/>
                  <a:gd name="connsiteX36" fmla="*/ 958 w 9529"/>
                  <a:gd name="connsiteY36" fmla="*/ 0 h 10000"/>
                  <a:gd name="connsiteX37" fmla="*/ 1899 w 9529"/>
                  <a:gd name="connsiteY37" fmla="*/ 1429 h 10000"/>
                  <a:gd name="connsiteX38" fmla="*/ 2387 w 9529"/>
                  <a:gd name="connsiteY38" fmla="*/ 1429 h 10000"/>
                  <a:gd name="connsiteX39" fmla="*/ 2857 w 9529"/>
                  <a:gd name="connsiteY39" fmla="*/ 471 h 10000"/>
                  <a:gd name="connsiteX40" fmla="*/ 4286 w 9529"/>
                  <a:gd name="connsiteY40" fmla="*/ 471 h 10000"/>
                  <a:gd name="connsiteX41" fmla="*/ 4286 w 9529"/>
                  <a:gd name="connsiteY41" fmla="*/ 1429 h 10000"/>
                  <a:gd name="connsiteX42" fmla="*/ 4756 w 9529"/>
                  <a:gd name="connsiteY42" fmla="*/ 1429 h 10000"/>
                  <a:gd name="connsiteX43" fmla="*/ 4756 w 9529"/>
                  <a:gd name="connsiteY43" fmla="*/ 2387 h 10000"/>
                  <a:gd name="connsiteX44" fmla="*/ 5244 w 9529"/>
                  <a:gd name="connsiteY44" fmla="*/ 2857 h 10000"/>
                  <a:gd name="connsiteX45" fmla="*/ 5613 w 9529"/>
                  <a:gd name="connsiteY45" fmla="*/ 3190 h 10000"/>
                  <a:gd name="connsiteX46" fmla="*/ 3969 w 9529"/>
                  <a:gd name="connsiteY46" fmla="*/ 3523 h 10000"/>
                  <a:gd name="connsiteX47" fmla="*/ 3466 w 9529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995 w 10000"/>
                  <a:gd name="connsiteY3" fmla="*/ 4286 h 10000"/>
                  <a:gd name="connsiteX4" fmla="*/ 8501 w 10000"/>
                  <a:gd name="connsiteY4" fmla="*/ 4286 h 10000"/>
                  <a:gd name="connsiteX5" fmla="*/ 7989 w 10000"/>
                  <a:gd name="connsiteY5" fmla="*/ 4773 h 10000"/>
                  <a:gd name="connsiteX6" fmla="*/ 7989 w 10000"/>
                  <a:gd name="connsiteY6" fmla="*/ 5244 h 10000"/>
                  <a:gd name="connsiteX7" fmla="*/ 8501 w 10000"/>
                  <a:gd name="connsiteY7" fmla="*/ 6202 h 10000"/>
                  <a:gd name="connsiteX8" fmla="*/ 7989 w 10000"/>
                  <a:gd name="connsiteY8" fmla="*/ 7143 h 10000"/>
                  <a:gd name="connsiteX9" fmla="*/ 7002 w 10000"/>
                  <a:gd name="connsiteY9" fmla="*/ 6672 h 10000"/>
                  <a:gd name="connsiteX10" fmla="*/ 6491 w 10000"/>
                  <a:gd name="connsiteY10" fmla="*/ 5714 h 10000"/>
                  <a:gd name="connsiteX11" fmla="*/ 5996 w 10000"/>
                  <a:gd name="connsiteY11" fmla="*/ 5714 h 10000"/>
                  <a:gd name="connsiteX12" fmla="*/ 5503 w 10000"/>
                  <a:gd name="connsiteY12" fmla="*/ 6672 h 10000"/>
                  <a:gd name="connsiteX13" fmla="*/ 4498 w 10000"/>
                  <a:gd name="connsiteY13" fmla="*/ 5714 h 10000"/>
                  <a:gd name="connsiteX14" fmla="*/ 4004 w 10000"/>
                  <a:gd name="connsiteY14" fmla="*/ 6672 h 10000"/>
                  <a:gd name="connsiteX15" fmla="*/ 4004 w 10000"/>
                  <a:gd name="connsiteY15" fmla="*/ 7630 h 10000"/>
                  <a:gd name="connsiteX16" fmla="*/ 3492 w 10000"/>
                  <a:gd name="connsiteY16" fmla="*/ 7630 h 10000"/>
                  <a:gd name="connsiteX17" fmla="*/ 3492 w 10000"/>
                  <a:gd name="connsiteY17" fmla="*/ 8101 h 10000"/>
                  <a:gd name="connsiteX18" fmla="*/ 4498 w 10000"/>
                  <a:gd name="connsiteY18" fmla="*/ 8571 h 10000"/>
                  <a:gd name="connsiteX19" fmla="*/ 2505 w 10000"/>
                  <a:gd name="connsiteY19" fmla="*/ 10000 h 10000"/>
                  <a:gd name="connsiteX20" fmla="*/ 1500 w 10000"/>
                  <a:gd name="connsiteY20" fmla="*/ 10000 h 10000"/>
                  <a:gd name="connsiteX21" fmla="*/ 1005 w 10000"/>
                  <a:gd name="connsiteY21" fmla="*/ 9529 h 10000"/>
                  <a:gd name="connsiteX22" fmla="*/ 494 w 10000"/>
                  <a:gd name="connsiteY22" fmla="*/ 9529 h 10000"/>
                  <a:gd name="connsiteX23" fmla="*/ 494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1005 w 10000"/>
                  <a:gd name="connsiteY26" fmla="*/ 6202 h 10000"/>
                  <a:gd name="connsiteX27" fmla="*/ 1005 w 10000"/>
                  <a:gd name="connsiteY27" fmla="*/ 5714 h 10000"/>
                  <a:gd name="connsiteX28" fmla="*/ 2505 w 10000"/>
                  <a:gd name="connsiteY28" fmla="*/ 5714 h 10000"/>
                  <a:gd name="connsiteX29" fmla="*/ 1993 w 10000"/>
                  <a:gd name="connsiteY29" fmla="*/ 5244 h 10000"/>
                  <a:gd name="connsiteX30" fmla="*/ 2505 w 10000"/>
                  <a:gd name="connsiteY30" fmla="*/ 3815 h 10000"/>
                  <a:gd name="connsiteX31" fmla="*/ 1993 w 10000"/>
                  <a:gd name="connsiteY31" fmla="*/ 3345 h 10000"/>
                  <a:gd name="connsiteX32" fmla="*/ 2505 w 10000"/>
                  <a:gd name="connsiteY32" fmla="*/ 2857 h 10000"/>
                  <a:gd name="connsiteX33" fmla="*/ 1500 w 10000"/>
                  <a:gd name="connsiteY33" fmla="*/ 2387 h 10000"/>
                  <a:gd name="connsiteX34" fmla="*/ 1500 w 10000"/>
                  <a:gd name="connsiteY34" fmla="*/ 1429 h 10000"/>
                  <a:gd name="connsiteX35" fmla="*/ 494 w 10000"/>
                  <a:gd name="connsiteY35" fmla="*/ 0 h 10000"/>
                  <a:gd name="connsiteX36" fmla="*/ 1005 w 10000"/>
                  <a:gd name="connsiteY36" fmla="*/ 0 h 10000"/>
                  <a:gd name="connsiteX37" fmla="*/ 1993 w 10000"/>
                  <a:gd name="connsiteY37" fmla="*/ 1429 h 10000"/>
                  <a:gd name="connsiteX38" fmla="*/ 2505 w 10000"/>
                  <a:gd name="connsiteY38" fmla="*/ 1429 h 10000"/>
                  <a:gd name="connsiteX39" fmla="*/ 2998 w 10000"/>
                  <a:gd name="connsiteY39" fmla="*/ 471 h 10000"/>
                  <a:gd name="connsiteX40" fmla="*/ 4498 w 10000"/>
                  <a:gd name="connsiteY40" fmla="*/ 471 h 10000"/>
                  <a:gd name="connsiteX41" fmla="*/ 4498 w 10000"/>
                  <a:gd name="connsiteY41" fmla="*/ 1429 h 10000"/>
                  <a:gd name="connsiteX42" fmla="*/ 4991 w 10000"/>
                  <a:gd name="connsiteY42" fmla="*/ 1429 h 10000"/>
                  <a:gd name="connsiteX43" fmla="*/ 4991 w 10000"/>
                  <a:gd name="connsiteY43" fmla="*/ 2387 h 10000"/>
                  <a:gd name="connsiteX44" fmla="*/ 5503 w 10000"/>
                  <a:gd name="connsiteY44" fmla="*/ 2857 h 10000"/>
                  <a:gd name="connsiteX45" fmla="*/ 5890 w 10000"/>
                  <a:gd name="connsiteY45" fmla="*/ 3190 h 10000"/>
                  <a:gd name="connsiteX46" fmla="*/ 4165 w 10000"/>
                  <a:gd name="connsiteY46" fmla="*/ 3523 h 10000"/>
                  <a:gd name="connsiteX47" fmla="*/ 3637 w 10000"/>
                  <a:gd name="connsiteY4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8501 w 10000"/>
                  <a:gd name="connsiteY3" fmla="*/ 4286 h 10000"/>
                  <a:gd name="connsiteX4" fmla="*/ 7989 w 10000"/>
                  <a:gd name="connsiteY4" fmla="*/ 4773 h 10000"/>
                  <a:gd name="connsiteX5" fmla="*/ 7989 w 10000"/>
                  <a:gd name="connsiteY5" fmla="*/ 5244 h 10000"/>
                  <a:gd name="connsiteX6" fmla="*/ 8501 w 10000"/>
                  <a:gd name="connsiteY6" fmla="*/ 6202 h 10000"/>
                  <a:gd name="connsiteX7" fmla="*/ 7989 w 10000"/>
                  <a:gd name="connsiteY7" fmla="*/ 7143 h 10000"/>
                  <a:gd name="connsiteX8" fmla="*/ 7002 w 10000"/>
                  <a:gd name="connsiteY8" fmla="*/ 6672 h 10000"/>
                  <a:gd name="connsiteX9" fmla="*/ 6491 w 10000"/>
                  <a:gd name="connsiteY9" fmla="*/ 5714 h 10000"/>
                  <a:gd name="connsiteX10" fmla="*/ 5996 w 10000"/>
                  <a:gd name="connsiteY10" fmla="*/ 5714 h 10000"/>
                  <a:gd name="connsiteX11" fmla="*/ 5503 w 10000"/>
                  <a:gd name="connsiteY11" fmla="*/ 6672 h 10000"/>
                  <a:gd name="connsiteX12" fmla="*/ 4498 w 10000"/>
                  <a:gd name="connsiteY12" fmla="*/ 5714 h 10000"/>
                  <a:gd name="connsiteX13" fmla="*/ 4004 w 10000"/>
                  <a:gd name="connsiteY13" fmla="*/ 6672 h 10000"/>
                  <a:gd name="connsiteX14" fmla="*/ 4004 w 10000"/>
                  <a:gd name="connsiteY14" fmla="*/ 7630 h 10000"/>
                  <a:gd name="connsiteX15" fmla="*/ 3492 w 10000"/>
                  <a:gd name="connsiteY15" fmla="*/ 7630 h 10000"/>
                  <a:gd name="connsiteX16" fmla="*/ 3492 w 10000"/>
                  <a:gd name="connsiteY16" fmla="*/ 8101 h 10000"/>
                  <a:gd name="connsiteX17" fmla="*/ 4498 w 10000"/>
                  <a:gd name="connsiteY17" fmla="*/ 8571 h 10000"/>
                  <a:gd name="connsiteX18" fmla="*/ 2505 w 10000"/>
                  <a:gd name="connsiteY18" fmla="*/ 10000 h 10000"/>
                  <a:gd name="connsiteX19" fmla="*/ 1500 w 10000"/>
                  <a:gd name="connsiteY19" fmla="*/ 10000 h 10000"/>
                  <a:gd name="connsiteX20" fmla="*/ 1005 w 10000"/>
                  <a:gd name="connsiteY20" fmla="*/ 9529 h 10000"/>
                  <a:gd name="connsiteX21" fmla="*/ 494 w 10000"/>
                  <a:gd name="connsiteY21" fmla="*/ 9529 h 10000"/>
                  <a:gd name="connsiteX22" fmla="*/ 494 w 10000"/>
                  <a:gd name="connsiteY22" fmla="*/ 8571 h 10000"/>
                  <a:gd name="connsiteX23" fmla="*/ 0 w 10000"/>
                  <a:gd name="connsiteY23" fmla="*/ 7630 h 10000"/>
                  <a:gd name="connsiteX24" fmla="*/ 0 w 10000"/>
                  <a:gd name="connsiteY24" fmla="*/ 6672 h 10000"/>
                  <a:gd name="connsiteX25" fmla="*/ 1005 w 10000"/>
                  <a:gd name="connsiteY25" fmla="*/ 6202 h 10000"/>
                  <a:gd name="connsiteX26" fmla="*/ 1005 w 10000"/>
                  <a:gd name="connsiteY26" fmla="*/ 5714 h 10000"/>
                  <a:gd name="connsiteX27" fmla="*/ 2505 w 10000"/>
                  <a:gd name="connsiteY27" fmla="*/ 5714 h 10000"/>
                  <a:gd name="connsiteX28" fmla="*/ 1993 w 10000"/>
                  <a:gd name="connsiteY28" fmla="*/ 5244 h 10000"/>
                  <a:gd name="connsiteX29" fmla="*/ 2505 w 10000"/>
                  <a:gd name="connsiteY29" fmla="*/ 3815 h 10000"/>
                  <a:gd name="connsiteX30" fmla="*/ 1993 w 10000"/>
                  <a:gd name="connsiteY30" fmla="*/ 3345 h 10000"/>
                  <a:gd name="connsiteX31" fmla="*/ 2505 w 10000"/>
                  <a:gd name="connsiteY31" fmla="*/ 2857 h 10000"/>
                  <a:gd name="connsiteX32" fmla="*/ 1500 w 10000"/>
                  <a:gd name="connsiteY32" fmla="*/ 2387 h 10000"/>
                  <a:gd name="connsiteX33" fmla="*/ 1500 w 10000"/>
                  <a:gd name="connsiteY33" fmla="*/ 1429 h 10000"/>
                  <a:gd name="connsiteX34" fmla="*/ 494 w 10000"/>
                  <a:gd name="connsiteY34" fmla="*/ 0 h 10000"/>
                  <a:gd name="connsiteX35" fmla="*/ 1005 w 10000"/>
                  <a:gd name="connsiteY35" fmla="*/ 0 h 10000"/>
                  <a:gd name="connsiteX36" fmla="*/ 1993 w 10000"/>
                  <a:gd name="connsiteY36" fmla="*/ 1429 h 10000"/>
                  <a:gd name="connsiteX37" fmla="*/ 2505 w 10000"/>
                  <a:gd name="connsiteY37" fmla="*/ 1429 h 10000"/>
                  <a:gd name="connsiteX38" fmla="*/ 2998 w 10000"/>
                  <a:gd name="connsiteY38" fmla="*/ 471 h 10000"/>
                  <a:gd name="connsiteX39" fmla="*/ 4498 w 10000"/>
                  <a:gd name="connsiteY39" fmla="*/ 471 h 10000"/>
                  <a:gd name="connsiteX40" fmla="*/ 4498 w 10000"/>
                  <a:gd name="connsiteY40" fmla="*/ 1429 h 10000"/>
                  <a:gd name="connsiteX41" fmla="*/ 4991 w 10000"/>
                  <a:gd name="connsiteY41" fmla="*/ 1429 h 10000"/>
                  <a:gd name="connsiteX42" fmla="*/ 4991 w 10000"/>
                  <a:gd name="connsiteY42" fmla="*/ 2387 h 10000"/>
                  <a:gd name="connsiteX43" fmla="*/ 5503 w 10000"/>
                  <a:gd name="connsiteY43" fmla="*/ 2857 h 10000"/>
                  <a:gd name="connsiteX44" fmla="*/ 5890 w 10000"/>
                  <a:gd name="connsiteY44" fmla="*/ 3190 h 10000"/>
                  <a:gd name="connsiteX45" fmla="*/ 4165 w 10000"/>
                  <a:gd name="connsiteY45" fmla="*/ 3523 h 10000"/>
                  <a:gd name="connsiteX46" fmla="*/ 3637 w 10000"/>
                  <a:gd name="connsiteY4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4773 h 10000"/>
                  <a:gd name="connsiteX4" fmla="*/ 7989 w 10000"/>
                  <a:gd name="connsiteY4" fmla="*/ 5244 h 10000"/>
                  <a:gd name="connsiteX5" fmla="*/ 8501 w 10000"/>
                  <a:gd name="connsiteY5" fmla="*/ 6202 h 10000"/>
                  <a:gd name="connsiteX6" fmla="*/ 7989 w 10000"/>
                  <a:gd name="connsiteY6" fmla="*/ 7143 h 10000"/>
                  <a:gd name="connsiteX7" fmla="*/ 7002 w 10000"/>
                  <a:gd name="connsiteY7" fmla="*/ 6672 h 10000"/>
                  <a:gd name="connsiteX8" fmla="*/ 6491 w 10000"/>
                  <a:gd name="connsiteY8" fmla="*/ 5714 h 10000"/>
                  <a:gd name="connsiteX9" fmla="*/ 5996 w 10000"/>
                  <a:gd name="connsiteY9" fmla="*/ 5714 h 10000"/>
                  <a:gd name="connsiteX10" fmla="*/ 5503 w 10000"/>
                  <a:gd name="connsiteY10" fmla="*/ 6672 h 10000"/>
                  <a:gd name="connsiteX11" fmla="*/ 4498 w 10000"/>
                  <a:gd name="connsiteY11" fmla="*/ 5714 h 10000"/>
                  <a:gd name="connsiteX12" fmla="*/ 4004 w 10000"/>
                  <a:gd name="connsiteY12" fmla="*/ 6672 h 10000"/>
                  <a:gd name="connsiteX13" fmla="*/ 4004 w 10000"/>
                  <a:gd name="connsiteY13" fmla="*/ 7630 h 10000"/>
                  <a:gd name="connsiteX14" fmla="*/ 3492 w 10000"/>
                  <a:gd name="connsiteY14" fmla="*/ 7630 h 10000"/>
                  <a:gd name="connsiteX15" fmla="*/ 3492 w 10000"/>
                  <a:gd name="connsiteY15" fmla="*/ 8101 h 10000"/>
                  <a:gd name="connsiteX16" fmla="*/ 4498 w 10000"/>
                  <a:gd name="connsiteY16" fmla="*/ 8571 h 10000"/>
                  <a:gd name="connsiteX17" fmla="*/ 2505 w 10000"/>
                  <a:gd name="connsiteY17" fmla="*/ 10000 h 10000"/>
                  <a:gd name="connsiteX18" fmla="*/ 1500 w 10000"/>
                  <a:gd name="connsiteY18" fmla="*/ 10000 h 10000"/>
                  <a:gd name="connsiteX19" fmla="*/ 1005 w 10000"/>
                  <a:gd name="connsiteY19" fmla="*/ 9529 h 10000"/>
                  <a:gd name="connsiteX20" fmla="*/ 494 w 10000"/>
                  <a:gd name="connsiteY20" fmla="*/ 9529 h 10000"/>
                  <a:gd name="connsiteX21" fmla="*/ 494 w 10000"/>
                  <a:gd name="connsiteY21" fmla="*/ 8571 h 10000"/>
                  <a:gd name="connsiteX22" fmla="*/ 0 w 10000"/>
                  <a:gd name="connsiteY22" fmla="*/ 7630 h 10000"/>
                  <a:gd name="connsiteX23" fmla="*/ 0 w 10000"/>
                  <a:gd name="connsiteY23" fmla="*/ 6672 h 10000"/>
                  <a:gd name="connsiteX24" fmla="*/ 1005 w 10000"/>
                  <a:gd name="connsiteY24" fmla="*/ 6202 h 10000"/>
                  <a:gd name="connsiteX25" fmla="*/ 1005 w 10000"/>
                  <a:gd name="connsiteY25" fmla="*/ 5714 h 10000"/>
                  <a:gd name="connsiteX26" fmla="*/ 2505 w 10000"/>
                  <a:gd name="connsiteY26" fmla="*/ 5714 h 10000"/>
                  <a:gd name="connsiteX27" fmla="*/ 1993 w 10000"/>
                  <a:gd name="connsiteY27" fmla="*/ 5244 h 10000"/>
                  <a:gd name="connsiteX28" fmla="*/ 2505 w 10000"/>
                  <a:gd name="connsiteY28" fmla="*/ 3815 h 10000"/>
                  <a:gd name="connsiteX29" fmla="*/ 1993 w 10000"/>
                  <a:gd name="connsiteY29" fmla="*/ 3345 h 10000"/>
                  <a:gd name="connsiteX30" fmla="*/ 2505 w 10000"/>
                  <a:gd name="connsiteY30" fmla="*/ 2857 h 10000"/>
                  <a:gd name="connsiteX31" fmla="*/ 1500 w 10000"/>
                  <a:gd name="connsiteY31" fmla="*/ 2387 h 10000"/>
                  <a:gd name="connsiteX32" fmla="*/ 1500 w 10000"/>
                  <a:gd name="connsiteY32" fmla="*/ 1429 h 10000"/>
                  <a:gd name="connsiteX33" fmla="*/ 494 w 10000"/>
                  <a:gd name="connsiteY33" fmla="*/ 0 h 10000"/>
                  <a:gd name="connsiteX34" fmla="*/ 1005 w 10000"/>
                  <a:gd name="connsiteY34" fmla="*/ 0 h 10000"/>
                  <a:gd name="connsiteX35" fmla="*/ 1993 w 10000"/>
                  <a:gd name="connsiteY35" fmla="*/ 1429 h 10000"/>
                  <a:gd name="connsiteX36" fmla="*/ 2505 w 10000"/>
                  <a:gd name="connsiteY36" fmla="*/ 1429 h 10000"/>
                  <a:gd name="connsiteX37" fmla="*/ 2998 w 10000"/>
                  <a:gd name="connsiteY37" fmla="*/ 471 h 10000"/>
                  <a:gd name="connsiteX38" fmla="*/ 4498 w 10000"/>
                  <a:gd name="connsiteY38" fmla="*/ 471 h 10000"/>
                  <a:gd name="connsiteX39" fmla="*/ 4498 w 10000"/>
                  <a:gd name="connsiteY39" fmla="*/ 1429 h 10000"/>
                  <a:gd name="connsiteX40" fmla="*/ 4991 w 10000"/>
                  <a:gd name="connsiteY40" fmla="*/ 1429 h 10000"/>
                  <a:gd name="connsiteX41" fmla="*/ 4991 w 10000"/>
                  <a:gd name="connsiteY41" fmla="*/ 2387 h 10000"/>
                  <a:gd name="connsiteX42" fmla="*/ 5503 w 10000"/>
                  <a:gd name="connsiteY42" fmla="*/ 2857 h 10000"/>
                  <a:gd name="connsiteX43" fmla="*/ 5890 w 10000"/>
                  <a:gd name="connsiteY43" fmla="*/ 3190 h 10000"/>
                  <a:gd name="connsiteX44" fmla="*/ 4165 w 10000"/>
                  <a:gd name="connsiteY44" fmla="*/ 3523 h 10000"/>
                  <a:gd name="connsiteX45" fmla="*/ 3637 w 10000"/>
                  <a:gd name="connsiteY45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8501 w 10000"/>
                  <a:gd name="connsiteY4" fmla="*/ 6202 h 10000"/>
                  <a:gd name="connsiteX5" fmla="*/ 7989 w 10000"/>
                  <a:gd name="connsiteY5" fmla="*/ 7143 h 10000"/>
                  <a:gd name="connsiteX6" fmla="*/ 7002 w 10000"/>
                  <a:gd name="connsiteY6" fmla="*/ 6672 h 10000"/>
                  <a:gd name="connsiteX7" fmla="*/ 6491 w 10000"/>
                  <a:gd name="connsiteY7" fmla="*/ 5714 h 10000"/>
                  <a:gd name="connsiteX8" fmla="*/ 5996 w 10000"/>
                  <a:gd name="connsiteY8" fmla="*/ 5714 h 10000"/>
                  <a:gd name="connsiteX9" fmla="*/ 5503 w 10000"/>
                  <a:gd name="connsiteY9" fmla="*/ 6672 h 10000"/>
                  <a:gd name="connsiteX10" fmla="*/ 4498 w 10000"/>
                  <a:gd name="connsiteY10" fmla="*/ 5714 h 10000"/>
                  <a:gd name="connsiteX11" fmla="*/ 4004 w 10000"/>
                  <a:gd name="connsiteY11" fmla="*/ 6672 h 10000"/>
                  <a:gd name="connsiteX12" fmla="*/ 4004 w 10000"/>
                  <a:gd name="connsiteY12" fmla="*/ 7630 h 10000"/>
                  <a:gd name="connsiteX13" fmla="*/ 3492 w 10000"/>
                  <a:gd name="connsiteY13" fmla="*/ 7630 h 10000"/>
                  <a:gd name="connsiteX14" fmla="*/ 3492 w 10000"/>
                  <a:gd name="connsiteY14" fmla="*/ 8101 h 10000"/>
                  <a:gd name="connsiteX15" fmla="*/ 4498 w 10000"/>
                  <a:gd name="connsiteY15" fmla="*/ 8571 h 10000"/>
                  <a:gd name="connsiteX16" fmla="*/ 2505 w 10000"/>
                  <a:gd name="connsiteY16" fmla="*/ 10000 h 10000"/>
                  <a:gd name="connsiteX17" fmla="*/ 1500 w 10000"/>
                  <a:gd name="connsiteY17" fmla="*/ 10000 h 10000"/>
                  <a:gd name="connsiteX18" fmla="*/ 1005 w 10000"/>
                  <a:gd name="connsiteY18" fmla="*/ 9529 h 10000"/>
                  <a:gd name="connsiteX19" fmla="*/ 494 w 10000"/>
                  <a:gd name="connsiteY19" fmla="*/ 9529 h 10000"/>
                  <a:gd name="connsiteX20" fmla="*/ 494 w 10000"/>
                  <a:gd name="connsiteY20" fmla="*/ 8571 h 10000"/>
                  <a:gd name="connsiteX21" fmla="*/ 0 w 10000"/>
                  <a:gd name="connsiteY21" fmla="*/ 7630 h 10000"/>
                  <a:gd name="connsiteX22" fmla="*/ 0 w 10000"/>
                  <a:gd name="connsiteY22" fmla="*/ 6672 h 10000"/>
                  <a:gd name="connsiteX23" fmla="*/ 1005 w 10000"/>
                  <a:gd name="connsiteY23" fmla="*/ 6202 h 10000"/>
                  <a:gd name="connsiteX24" fmla="*/ 1005 w 10000"/>
                  <a:gd name="connsiteY24" fmla="*/ 5714 h 10000"/>
                  <a:gd name="connsiteX25" fmla="*/ 2505 w 10000"/>
                  <a:gd name="connsiteY25" fmla="*/ 5714 h 10000"/>
                  <a:gd name="connsiteX26" fmla="*/ 1993 w 10000"/>
                  <a:gd name="connsiteY26" fmla="*/ 5244 h 10000"/>
                  <a:gd name="connsiteX27" fmla="*/ 2505 w 10000"/>
                  <a:gd name="connsiteY27" fmla="*/ 3815 h 10000"/>
                  <a:gd name="connsiteX28" fmla="*/ 1993 w 10000"/>
                  <a:gd name="connsiteY28" fmla="*/ 3345 h 10000"/>
                  <a:gd name="connsiteX29" fmla="*/ 2505 w 10000"/>
                  <a:gd name="connsiteY29" fmla="*/ 2857 h 10000"/>
                  <a:gd name="connsiteX30" fmla="*/ 1500 w 10000"/>
                  <a:gd name="connsiteY30" fmla="*/ 2387 h 10000"/>
                  <a:gd name="connsiteX31" fmla="*/ 1500 w 10000"/>
                  <a:gd name="connsiteY31" fmla="*/ 1429 h 10000"/>
                  <a:gd name="connsiteX32" fmla="*/ 494 w 10000"/>
                  <a:gd name="connsiteY32" fmla="*/ 0 h 10000"/>
                  <a:gd name="connsiteX33" fmla="*/ 1005 w 10000"/>
                  <a:gd name="connsiteY33" fmla="*/ 0 h 10000"/>
                  <a:gd name="connsiteX34" fmla="*/ 1993 w 10000"/>
                  <a:gd name="connsiteY34" fmla="*/ 1429 h 10000"/>
                  <a:gd name="connsiteX35" fmla="*/ 2505 w 10000"/>
                  <a:gd name="connsiteY35" fmla="*/ 1429 h 10000"/>
                  <a:gd name="connsiteX36" fmla="*/ 2998 w 10000"/>
                  <a:gd name="connsiteY36" fmla="*/ 471 h 10000"/>
                  <a:gd name="connsiteX37" fmla="*/ 4498 w 10000"/>
                  <a:gd name="connsiteY37" fmla="*/ 471 h 10000"/>
                  <a:gd name="connsiteX38" fmla="*/ 4498 w 10000"/>
                  <a:gd name="connsiteY38" fmla="*/ 1429 h 10000"/>
                  <a:gd name="connsiteX39" fmla="*/ 4991 w 10000"/>
                  <a:gd name="connsiteY39" fmla="*/ 1429 h 10000"/>
                  <a:gd name="connsiteX40" fmla="*/ 4991 w 10000"/>
                  <a:gd name="connsiteY40" fmla="*/ 2387 h 10000"/>
                  <a:gd name="connsiteX41" fmla="*/ 5503 w 10000"/>
                  <a:gd name="connsiteY41" fmla="*/ 2857 h 10000"/>
                  <a:gd name="connsiteX42" fmla="*/ 5890 w 10000"/>
                  <a:gd name="connsiteY42" fmla="*/ 3190 h 10000"/>
                  <a:gd name="connsiteX43" fmla="*/ 4165 w 10000"/>
                  <a:gd name="connsiteY43" fmla="*/ 3523 h 10000"/>
                  <a:gd name="connsiteX44" fmla="*/ 3637 w 10000"/>
                  <a:gd name="connsiteY44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989 w 10000"/>
                  <a:gd name="connsiteY4" fmla="*/ 7143 h 10000"/>
                  <a:gd name="connsiteX5" fmla="*/ 7002 w 10000"/>
                  <a:gd name="connsiteY5" fmla="*/ 6672 h 10000"/>
                  <a:gd name="connsiteX6" fmla="*/ 6491 w 10000"/>
                  <a:gd name="connsiteY6" fmla="*/ 5714 h 10000"/>
                  <a:gd name="connsiteX7" fmla="*/ 5996 w 10000"/>
                  <a:gd name="connsiteY7" fmla="*/ 5714 h 10000"/>
                  <a:gd name="connsiteX8" fmla="*/ 5503 w 10000"/>
                  <a:gd name="connsiteY8" fmla="*/ 6672 h 10000"/>
                  <a:gd name="connsiteX9" fmla="*/ 4498 w 10000"/>
                  <a:gd name="connsiteY9" fmla="*/ 5714 h 10000"/>
                  <a:gd name="connsiteX10" fmla="*/ 4004 w 10000"/>
                  <a:gd name="connsiteY10" fmla="*/ 6672 h 10000"/>
                  <a:gd name="connsiteX11" fmla="*/ 4004 w 10000"/>
                  <a:gd name="connsiteY11" fmla="*/ 7630 h 10000"/>
                  <a:gd name="connsiteX12" fmla="*/ 3492 w 10000"/>
                  <a:gd name="connsiteY12" fmla="*/ 7630 h 10000"/>
                  <a:gd name="connsiteX13" fmla="*/ 3492 w 10000"/>
                  <a:gd name="connsiteY13" fmla="*/ 8101 h 10000"/>
                  <a:gd name="connsiteX14" fmla="*/ 4498 w 10000"/>
                  <a:gd name="connsiteY14" fmla="*/ 8571 h 10000"/>
                  <a:gd name="connsiteX15" fmla="*/ 2505 w 10000"/>
                  <a:gd name="connsiteY15" fmla="*/ 10000 h 10000"/>
                  <a:gd name="connsiteX16" fmla="*/ 1500 w 10000"/>
                  <a:gd name="connsiteY16" fmla="*/ 10000 h 10000"/>
                  <a:gd name="connsiteX17" fmla="*/ 1005 w 10000"/>
                  <a:gd name="connsiteY17" fmla="*/ 9529 h 10000"/>
                  <a:gd name="connsiteX18" fmla="*/ 494 w 10000"/>
                  <a:gd name="connsiteY18" fmla="*/ 9529 h 10000"/>
                  <a:gd name="connsiteX19" fmla="*/ 494 w 10000"/>
                  <a:gd name="connsiteY19" fmla="*/ 8571 h 10000"/>
                  <a:gd name="connsiteX20" fmla="*/ 0 w 10000"/>
                  <a:gd name="connsiteY20" fmla="*/ 7630 h 10000"/>
                  <a:gd name="connsiteX21" fmla="*/ 0 w 10000"/>
                  <a:gd name="connsiteY21" fmla="*/ 6672 h 10000"/>
                  <a:gd name="connsiteX22" fmla="*/ 1005 w 10000"/>
                  <a:gd name="connsiteY22" fmla="*/ 6202 h 10000"/>
                  <a:gd name="connsiteX23" fmla="*/ 1005 w 10000"/>
                  <a:gd name="connsiteY23" fmla="*/ 5714 h 10000"/>
                  <a:gd name="connsiteX24" fmla="*/ 2505 w 10000"/>
                  <a:gd name="connsiteY24" fmla="*/ 5714 h 10000"/>
                  <a:gd name="connsiteX25" fmla="*/ 1993 w 10000"/>
                  <a:gd name="connsiteY25" fmla="*/ 5244 h 10000"/>
                  <a:gd name="connsiteX26" fmla="*/ 2505 w 10000"/>
                  <a:gd name="connsiteY26" fmla="*/ 3815 h 10000"/>
                  <a:gd name="connsiteX27" fmla="*/ 1993 w 10000"/>
                  <a:gd name="connsiteY27" fmla="*/ 3345 h 10000"/>
                  <a:gd name="connsiteX28" fmla="*/ 2505 w 10000"/>
                  <a:gd name="connsiteY28" fmla="*/ 2857 h 10000"/>
                  <a:gd name="connsiteX29" fmla="*/ 1500 w 10000"/>
                  <a:gd name="connsiteY29" fmla="*/ 2387 h 10000"/>
                  <a:gd name="connsiteX30" fmla="*/ 1500 w 10000"/>
                  <a:gd name="connsiteY30" fmla="*/ 1429 h 10000"/>
                  <a:gd name="connsiteX31" fmla="*/ 494 w 10000"/>
                  <a:gd name="connsiteY31" fmla="*/ 0 h 10000"/>
                  <a:gd name="connsiteX32" fmla="*/ 1005 w 10000"/>
                  <a:gd name="connsiteY32" fmla="*/ 0 h 10000"/>
                  <a:gd name="connsiteX33" fmla="*/ 1993 w 10000"/>
                  <a:gd name="connsiteY33" fmla="*/ 1429 h 10000"/>
                  <a:gd name="connsiteX34" fmla="*/ 2505 w 10000"/>
                  <a:gd name="connsiteY34" fmla="*/ 1429 h 10000"/>
                  <a:gd name="connsiteX35" fmla="*/ 2998 w 10000"/>
                  <a:gd name="connsiteY35" fmla="*/ 471 h 10000"/>
                  <a:gd name="connsiteX36" fmla="*/ 4498 w 10000"/>
                  <a:gd name="connsiteY36" fmla="*/ 471 h 10000"/>
                  <a:gd name="connsiteX37" fmla="*/ 4498 w 10000"/>
                  <a:gd name="connsiteY37" fmla="*/ 1429 h 10000"/>
                  <a:gd name="connsiteX38" fmla="*/ 4991 w 10000"/>
                  <a:gd name="connsiteY38" fmla="*/ 1429 h 10000"/>
                  <a:gd name="connsiteX39" fmla="*/ 4991 w 10000"/>
                  <a:gd name="connsiteY39" fmla="*/ 2387 h 10000"/>
                  <a:gd name="connsiteX40" fmla="*/ 5503 w 10000"/>
                  <a:gd name="connsiteY40" fmla="*/ 2857 h 10000"/>
                  <a:gd name="connsiteX41" fmla="*/ 5890 w 10000"/>
                  <a:gd name="connsiteY41" fmla="*/ 3190 h 10000"/>
                  <a:gd name="connsiteX42" fmla="*/ 4165 w 10000"/>
                  <a:gd name="connsiteY42" fmla="*/ 3523 h 10000"/>
                  <a:gd name="connsiteX43" fmla="*/ 3637 w 10000"/>
                  <a:gd name="connsiteY43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4498 w 10000"/>
                  <a:gd name="connsiteY13" fmla="*/ 8571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3492 w 10000"/>
                  <a:gd name="connsiteY12" fmla="*/ 8101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492 w 10000"/>
                  <a:gd name="connsiteY11" fmla="*/ 763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4004 w 10000"/>
                  <a:gd name="connsiteY10" fmla="*/ 7630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4004 w 10000"/>
                  <a:gd name="connsiteY9" fmla="*/ 6672 h 10000"/>
                  <a:gd name="connsiteX10" fmla="*/ 3200 w 10000"/>
                  <a:gd name="connsiteY10" fmla="*/ 5291 h 10000"/>
                  <a:gd name="connsiteX11" fmla="*/ 3598 w 10000"/>
                  <a:gd name="connsiteY11" fmla="*/ 6400 h 10000"/>
                  <a:gd name="connsiteX12" fmla="*/ 2984 w 10000"/>
                  <a:gd name="connsiteY12" fmla="*/ 7052 h 10000"/>
                  <a:gd name="connsiteX13" fmla="*/ 3440 w 10000"/>
                  <a:gd name="connsiteY13" fmla="*/ 9337 h 10000"/>
                  <a:gd name="connsiteX14" fmla="*/ 2505 w 10000"/>
                  <a:gd name="connsiteY14" fmla="*/ 10000 h 10000"/>
                  <a:gd name="connsiteX15" fmla="*/ 1500 w 10000"/>
                  <a:gd name="connsiteY15" fmla="*/ 10000 h 10000"/>
                  <a:gd name="connsiteX16" fmla="*/ 1005 w 10000"/>
                  <a:gd name="connsiteY16" fmla="*/ 9529 h 10000"/>
                  <a:gd name="connsiteX17" fmla="*/ 494 w 10000"/>
                  <a:gd name="connsiteY17" fmla="*/ 9529 h 10000"/>
                  <a:gd name="connsiteX18" fmla="*/ 494 w 10000"/>
                  <a:gd name="connsiteY18" fmla="*/ 8571 h 10000"/>
                  <a:gd name="connsiteX19" fmla="*/ 0 w 10000"/>
                  <a:gd name="connsiteY19" fmla="*/ 7630 h 10000"/>
                  <a:gd name="connsiteX20" fmla="*/ 0 w 10000"/>
                  <a:gd name="connsiteY20" fmla="*/ 6672 h 10000"/>
                  <a:gd name="connsiteX21" fmla="*/ 1005 w 10000"/>
                  <a:gd name="connsiteY21" fmla="*/ 6202 h 10000"/>
                  <a:gd name="connsiteX22" fmla="*/ 1005 w 10000"/>
                  <a:gd name="connsiteY22" fmla="*/ 5714 h 10000"/>
                  <a:gd name="connsiteX23" fmla="*/ 2505 w 10000"/>
                  <a:gd name="connsiteY23" fmla="*/ 5714 h 10000"/>
                  <a:gd name="connsiteX24" fmla="*/ 1993 w 10000"/>
                  <a:gd name="connsiteY24" fmla="*/ 5244 h 10000"/>
                  <a:gd name="connsiteX25" fmla="*/ 2505 w 10000"/>
                  <a:gd name="connsiteY25" fmla="*/ 3815 h 10000"/>
                  <a:gd name="connsiteX26" fmla="*/ 1993 w 10000"/>
                  <a:gd name="connsiteY26" fmla="*/ 3345 h 10000"/>
                  <a:gd name="connsiteX27" fmla="*/ 2505 w 10000"/>
                  <a:gd name="connsiteY27" fmla="*/ 2857 h 10000"/>
                  <a:gd name="connsiteX28" fmla="*/ 1500 w 10000"/>
                  <a:gd name="connsiteY28" fmla="*/ 2387 h 10000"/>
                  <a:gd name="connsiteX29" fmla="*/ 1500 w 10000"/>
                  <a:gd name="connsiteY29" fmla="*/ 1429 h 10000"/>
                  <a:gd name="connsiteX30" fmla="*/ 494 w 10000"/>
                  <a:gd name="connsiteY30" fmla="*/ 0 h 10000"/>
                  <a:gd name="connsiteX31" fmla="*/ 1005 w 10000"/>
                  <a:gd name="connsiteY31" fmla="*/ 0 h 10000"/>
                  <a:gd name="connsiteX32" fmla="*/ 1993 w 10000"/>
                  <a:gd name="connsiteY32" fmla="*/ 1429 h 10000"/>
                  <a:gd name="connsiteX33" fmla="*/ 2505 w 10000"/>
                  <a:gd name="connsiteY33" fmla="*/ 1429 h 10000"/>
                  <a:gd name="connsiteX34" fmla="*/ 2998 w 10000"/>
                  <a:gd name="connsiteY34" fmla="*/ 471 h 10000"/>
                  <a:gd name="connsiteX35" fmla="*/ 4498 w 10000"/>
                  <a:gd name="connsiteY35" fmla="*/ 471 h 10000"/>
                  <a:gd name="connsiteX36" fmla="*/ 4498 w 10000"/>
                  <a:gd name="connsiteY36" fmla="*/ 1429 h 10000"/>
                  <a:gd name="connsiteX37" fmla="*/ 4991 w 10000"/>
                  <a:gd name="connsiteY37" fmla="*/ 1429 h 10000"/>
                  <a:gd name="connsiteX38" fmla="*/ 4991 w 10000"/>
                  <a:gd name="connsiteY38" fmla="*/ 2387 h 10000"/>
                  <a:gd name="connsiteX39" fmla="*/ 5503 w 10000"/>
                  <a:gd name="connsiteY39" fmla="*/ 2857 h 10000"/>
                  <a:gd name="connsiteX40" fmla="*/ 5890 w 10000"/>
                  <a:gd name="connsiteY40" fmla="*/ 3190 h 10000"/>
                  <a:gd name="connsiteX41" fmla="*/ 4165 w 10000"/>
                  <a:gd name="connsiteY41" fmla="*/ 3523 h 10000"/>
                  <a:gd name="connsiteX42" fmla="*/ 3637 w 10000"/>
                  <a:gd name="connsiteY42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4498 w 10000"/>
                  <a:gd name="connsiteY8" fmla="*/ 5714 h 10000"/>
                  <a:gd name="connsiteX9" fmla="*/ 3200 w 10000"/>
                  <a:gd name="connsiteY9" fmla="*/ 5291 h 10000"/>
                  <a:gd name="connsiteX10" fmla="*/ 3598 w 10000"/>
                  <a:gd name="connsiteY10" fmla="*/ 6400 h 10000"/>
                  <a:gd name="connsiteX11" fmla="*/ 2984 w 10000"/>
                  <a:gd name="connsiteY11" fmla="*/ 7052 h 10000"/>
                  <a:gd name="connsiteX12" fmla="*/ 3440 w 10000"/>
                  <a:gd name="connsiteY12" fmla="*/ 9337 h 10000"/>
                  <a:gd name="connsiteX13" fmla="*/ 2505 w 10000"/>
                  <a:gd name="connsiteY13" fmla="*/ 10000 h 10000"/>
                  <a:gd name="connsiteX14" fmla="*/ 1500 w 10000"/>
                  <a:gd name="connsiteY14" fmla="*/ 10000 h 10000"/>
                  <a:gd name="connsiteX15" fmla="*/ 1005 w 10000"/>
                  <a:gd name="connsiteY15" fmla="*/ 9529 h 10000"/>
                  <a:gd name="connsiteX16" fmla="*/ 494 w 10000"/>
                  <a:gd name="connsiteY16" fmla="*/ 9529 h 10000"/>
                  <a:gd name="connsiteX17" fmla="*/ 494 w 10000"/>
                  <a:gd name="connsiteY17" fmla="*/ 8571 h 10000"/>
                  <a:gd name="connsiteX18" fmla="*/ 0 w 10000"/>
                  <a:gd name="connsiteY18" fmla="*/ 7630 h 10000"/>
                  <a:gd name="connsiteX19" fmla="*/ 0 w 10000"/>
                  <a:gd name="connsiteY19" fmla="*/ 6672 h 10000"/>
                  <a:gd name="connsiteX20" fmla="*/ 1005 w 10000"/>
                  <a:gd name="connsiteY20" fmla="*/ 6202 h 10000"/>
                  <a:gd name="connsiteX21" fmla="*/ 1005 w 10000"/>
                  <a:gd name="connsiteY21" fmla="*/ 5714 h 10000"/>
                  <a:gd name="connsiteX22" fmla="*/ 2505 w 10000"/>
                  <a:gd name="connsiteY22" fmla="*/ 5714 h 10000"/>
                  <a:gd name="connsiteX23" fmla="*/ 1993 w 10000"/>
                  <a:gd name="connsiteY23" fmla="*/ 5244 h 10000"/>
                  <a:gd name="connsiteX24" fmla="*/ 2505 w 10000"/>
                  <a:gd name="connsiteY24" fmla="*/ 3815 h 10000"/>
                  <a:gd name="connsiteX25" fmla="*/ 1993 w 10000"/>
                  <a:gd name="connsiteY25" fmla="*/ 3345 h 10000"/>
                  <a:gd name="connsiteX26" fmla="*/ 2505 w 10000"/>
                  <a:gd name="connsiteY26" fmla="*/ 2857 h 10000"/>
                  <a:gd name="connsiteX27" fmla="*/ 1500 w 10000"/>
                  <a:gd name="connsiteY27" fmla="*/ 2387 h 10000"/>
                  <a:gd name="connsiteX28" fmla="*/ 1500 w 10000"/>
                  <a:gd name="connsiteY28" fmla="*/ 1429 h 10000"/>
                  <a:gd name="connsiteX29" fmla="*/ 494 w 10000"/>
                  <a:gd name="connsiteY29" fmla="*/ 0 h 10000"/>
                  <a:gd name="connsiteX30" fmla="*/ 1005 w 10000"/>
                  <a:gd name="connsiteY30" fmla="*/ 0 h 10000"/>
                  <a:gd name="connsiteX31" fmla="*/ 1993 w 10000"/>
                  <a:gd name="connsiteY31" fmla="*/ 1429 h 10000"/>
                  <a:gd name="connsiteX32" fmla="*/ 2505 w 10000"/>
                  <a:gd name="connsiteY32" fmla="*/ 1429 h 10000"/>
                  <a:gd name="connsiteX33" fmla="*/ 2998 w 10000"/>
                  <a:gd name="connsiteY33" fmla="*/ 471 h 10000"/>
                  <a:gd name="connsiteX34" fmla="*/ 4498 w 10000"/>
                  <a:gd name="connsiteY34" fmla="*/ 471 h 10000"/>
                  <a:gd name="connsiteX35" fmla="*/ 4498 w 10000"/>
                  <a:gd name="connsiteY35" fmla="*/ 1429 h 10000"/>
                  <a:gd name="connsiteX36" fmla="*/ 4991 w 10000"/>
                  <a:gd name="connsiteY36" fmla="*/ 1429 h 10000"/>
                  <a:gd name="connsiteX37" fmla="*/ 4991 w 10000"/>
                  <a:gd name="connsiteY37" fmla="*/ 2387 h 10000"/>
                  <a:gd name="connsiteX38" fmla="*/ 5503 w 10000"/>
                  <a:gd name="connsiteY38" fmla="*/ 2857 h 10000"/>
                  <a:gd name="connsiteX39" fmla="*/ 5890 w 10000"/>
                  <a:gd name="connsiteY39" fmla="*/ 3190 h 10000"/>
                  <a:gd name="connsiteX40" fmla="*/ 4165 w 10000"/>
                  <a:gd name="connsiteY40" fmla="*/ 3523 h 10000"/>
                  <a:gd name="connsiteX41" fmla="*/ 3637 w 10000"/>
                  <a:gd name="connsiteY41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5503 w 10000"/>
                  <a:gd name="connsiteY7" fmla="*/ 6672 h 10000"/>
                  <a:gd name="connsiteX8" fmla="*/ 3200 w 10000"/>
                  <a:gd name="connsiteY8" fmla="*/ 5291 h 10000"/>
                  <a:gd name="connsiteX9" fmla="*/ 3598 w 10000"/>
                  <a:gd name="connsiteY9" fmla="*/ 6400 h 10000"/>
                  <a:gd name="connsiteX10" fmla="*/ 2984 w 10000"/>
                  <a:gd name="connsiteY10" fmla="*/ 7052 h 10000"/>
                  <a:gd name="connsiteX11" fmla="*/ 3440 w 10000"/>
                  <a:gd name="connsiteY11" fmla="*/ 9337 h 10000"/>
                  <a:gd name="connsiteX12" fmla="*/ 2505 w 10000"/>
                  <a:gd name="connsiteY12" fmla="*/ 10000 h 10000"/>
                  <a:gd name="connsiteX13" fmla="*/ 1500 w 10000"/>
                  <a:gd name="connsiteY13" fmla="*/ 10000 h 10000"/>
                  <a:gd name="connsiteX14" fmla="*/ 1005 w 10000"/>
                  <a:gd name="connsiteY14" fmla="*/ 9529 h 10000"/>
                  <a:gd name="connsiteX15" fmla="*/ 494 w 10000"/>
                  <a:gd name="connsiteY15" fmla="*/ 9529 h 10000"/>
                  <a:gd name="connsiteX16" fmla="*/ 494 w 10000"/>
                  <a:gd name="connsiteY16" fmla="*/ 8571 h 10000"/>
                  <a:gd name="connsiteX17" fmla="*/ 0 w 10000"/>
                  <a:gd name="connsiteY17" fmla="*/ 7630 h 10000"/>
                  <a:gd name="connsiteX18" fmla="*/ 0 w 10000"/>
                  <a:gd name="connsiteY18" fmla="*/ 6672 h 10000"/>
                  <a:gd name="connsiteX19" fmla="*/ 1005 w 10000"/>
                  <a:gd name="connsiteY19" fmla="*/ 6202 h 10000"/>
                  <a:gd name="connsiteX20" fmla="*/ 1005 w 10000"/>
                  <a:gd name="connsiteY20" fmla="*/ 5714 h 10000"/>
                  <a:gd name="connsiteX21" fmla="*/ 2505 w 10000"/>
                  <a:gd name="connsiteY21" fmla="*/ 5714 h 10000"/>
                  <a:gd name="connsiteX22" fmla="*/ 1993 w 10000"/>
                  <a:gd name="connsiteY22" fmla="*/ 5244 h 10000"/>
                  <a:gd name="connsiteX23" fmla="*/ 2505 w 10000"/>
                  <a:gd name="connsiteY23" fmla="*/ 3815 h 10000"/>
                  <a:gd name="connsiteX24" fmla="*/ 1993 w 10000"/>
                  <a:gd name="connsiteY24" fmla="*/ 3345 h 10000"/>
                  <a:gd name="connsiteX25" fmla="*/ 2505 w 10000"/>
                  <a:gd name="connsiteY25" fmla="*/ 2857 h 10000"/>
                  <a:gd name="connsiteX26" fmla="*/ 1500 w 10000"/>
                  <a:gd name="connsiteY26" fmla="*/ 2387 h 10000"/>
                  <a:gd name="connsiteX27" fmla="*/ 1500 w 10000"/>
                  <a:gd name="connsiteY27" fmla="*/ 1429 h 10000"/>
                  <a:gd name="connsiteX28" fmla="*/ 494 w 10000"/>
                  <a:gd name="connsiteY28" fmla="*/ 0 h 10000"/>
                  <a:gd name="connsiteX29" fmla="*/ 1005 w 10000"/>
                  <a:gd name="connsiteY29" fmla="*/ 0 h 10000"/>
                  <a:gd name="connsiteX30" fmla="*/ 1993 w 10000"/>
                  <a:gd name="connsiteY30" fmla="*/ 1429 h 10000"/>
                  <a:gd name="connsiteX31" fmla="*/ 2505 w 10000"/>
                  <a:gd name="connsiteY31" fmla="*/ 1429 h 10000"/>
                  <a:gd name="connsiteX32" fmla="*/ 2998 w 10000"/>
                  <a:gd name="connsiteY32" fmla="*/ 471 h 10000"/>
                  <a:gd name="connsiteX33" fmla="*/ 4498 w 10000"/>
                  <a:gd name="connsiteY33" fmla="*/ 471 h 10000"/>
                  <a:gd name="connsiteX34" fmla="*/ 4498 w 10000"/>
                  <a:gd name="connsiteY34" fmla="*/ 1429 h 10000"/>
                  <a:gd name="connsiteX35" fmla="*/ 4991 w 10000"/>
                  <a:gd name="connsiteY35" fmla="*/ 1429 h 10000"/>
                  <a:gd name="connsiteX36" fmla="*/ 4991 w 10000"/>
                  <a:gd name="connsiteY36" fmla="*/ 2387 h 10000"/>
                  <a:gd name="connsiteX37" fmla="*/ 5503 w 10000"/>
                  <a:gd name="connsiteY37" fmla="*/ 2857 h 10000"/>
                  <a:gd name="connsiteX38" fmla="*/ 5890 w 10000"/>
                  <a:gd name="connsiteY38" fmla="*/ 3190 h 10000"/>
                  <a:gd name="connsiteX39" fmla="*/ 4165 w 10000"/>
                  <a:gd name="connsiteY39" fmla="*/ 3523 h 10000"/>
                  <a:gd name="connsiteX40" fmla="*/ 3637 w 10000"/>
                  <a:gd name="connsiteY40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6491 w 10000"/>
                  <a:gd name="connsiteY5" fmla="*/ 5714 h 10000"/>
                  <a:gd name="connsiteX6" fmla="*/ 5996 w 10000"/>
                  <a:gd name="connsiteY6" fmla="*/ 5714 h 10000"/>
                  <a:gd name="connsiteX7" fmla="*/ 3200 w 10000"/>
                  <a:gd name="connsiteY7" fmla="*/ 5291 h 10000"/>
                  <a:gd name="connsiteX8" fmla="*/ 3598 w 10000"/>
                  <a:gd name="connsiteY8" fmla="*/ 6400 h 10000"/>
                  <a:gd name="connsiteX9" fmla="*/ 2984 w 10000"/>
                  <a:gd name="connsiteY9" fmla="*/ 7052 h 10000"/>
                  <a:gd name="connsiteX10" fmla="*/ 3440 w 10000"/>
                  <a:gd name="connsiteY10" fmla="*/ 9337 h 10000"/>
                  <a:gd name="connsiteX11" fmla="*/ 2505 w 10000"/>
                  <a:gd name="connsiteY11" fmla="*/ 10000 h 10000"/>
                  <a:gd name="connsiteX12" fmla="*/ 1500 w 10000"/>
                  <a:gd name="connsiteY12" fmla="*/ 10000 h 10000"/>
                  <a:gd name="connsiteX13" fmla="*/ 1005 w 10000"/>
                  <a:gd name="connsiteY13" fmla="*/ 9529 h 10000"/>
                  <a:gd name="connsiteX14" fmla="*/ 494 w 10000"/>
                  <a:gd name="connsiteY14" fmla="*/ 9529 h 10000"/>
                  <a:gd name="connsiteX15" fmla="*/ 494 w 10000"/>
                  <a:gd name="connsiteY15" fmla="*/ 8571 h 10000"/>
                  <a:gd name="connsiteX16" fmla="*/ 0 w 10000"/>
                  <a:gd name="connsiteY16" fmla="*/ 7630 h 10000"/>
                  <a:gd name="connsiteX17" fmla="*/ 0 w 10000"/>
                  <a:gd name="connsiteY17" fmla="*/ 6672 h 10000"/>
                  <a:gd name="connsiteX18" fmla="*/ 1005 w 10000"/>
                  <a:gd name="connsiteY18" fmla="*/ 6202 h 10000"/>
                  <a:gd name="connsiteX19" fmla="*/ 1005 w 10000"/>
                  <a:gd name="connsiteY19" fmla="*/ 5714 h 10000"/>
                  <a:gd name="connsiteX20" fmla="*/ 2505 w 10000"/>
                  <a:gd name="connsiteY20" fmla="*/ 5714 h 10000"/>
                  <a:gd name="connsiteX21" fmla="*/ 1993 w 10000"/>
                  <a:gd name="connsiteY21" fmla="*/ 5244 h 10000"/>
                  <a:gd name="connsiteX22" fmla="*/ 2505 w 10000"/>
                  <a:gd name="connsiteY22" fmla="*/ 3815 h 10000"/>
                  <a:gd name="connsiteX23" fmla="*/ 1993 w 10000"/>
                  <a:gd name="connsiteY23" fmla="*/ 3345 h 10000"/>
                  <a:gd name="connsiteX24" fmla="*/ 2505 w 10000"/>
                  <a:gd name="connsiteY24" fmla="*/ 2857 h 10000"/>
                  <a:gd name="connsiteX25" fmla="*/ 1500 w 10000"/>
                  <a:gd name="connsiteY25" fmla="*/ 2387 h 10000"/>
                  <a:gd name="connsiteX26" fmla="*/ 1500 w 10000"/>
                  <a:gd name="connsiteY26" fmla="*/ 1429 h 10000"/>
                  <a:gd name="connsiteX27" fmla="*/ 494 w 10000"/>
                  <a:gd name="connsiteY27" fmla="*/ 0 h 10000"/>
                  <a:gd name="connsiteX28" fmla="*/ 1005 w 10000"/>
                  <a:gd name="connsiteY28" fmla="*/ 0 h 10000"/>
                  <a:gd name="connsiteX29" fmla="*/ 1993 w 10000"/>
                  <a:gd name="connsiteY29" fmla="*/ 1429 h 10000"/>
                  <a:gd name="connsiteX30" fmla="*/ 2505 w 10000"/>
                  <a:gd name="connsiteY30" fmla="*/ 1429 h 10000"/>
                  <a:gd name="connsiteX31" fmla="*/ 2998 w 10000"/>
                  <a:gd name="connsiteY31" fmla="*/ 471 h 10000"/>
                  <a:gd name="connsiteX32" fmla="*/ 4498 w 10000"/>
                  <a:gd name="connsiteY32" fmla="*/ 471 h 10000"/>
                  <a:gd name="connsiteX33" fmla="*/ 4498 w 10000"/>
                  <a:gd name="connsiteY33" fmla="*/ 1429 h 10000"/>
                  <a:gd name="connsiteX34" fmla="*/ 4991 w 10000"/>
                  <a:gd name="connsiteY34" fmla="*/ 1429 h 10000"/>
                  <a:gd name="connsiteX35" fmla="*/ 4991 w 10000"/>
                  <a:gd name="connsiteY35" fmla="*/ 2387 h 10000"/>
                  <a:gd name="connsiteX36" fmla="*/ 5503 w 10000"/>
                  <a:gd name="connsiteY36" fmla="*/ 2857 h 10000"/>
                  <a:gd name="connsiteX37" fmla="*/ 5890 w 10000"/>
                  <a:gd name="connsiteY37" fmla="*/ 3190 h 10000"/>
                  <a:gd name="connsiteX38" fmla="*/ 4165 w 10000"/>
                  <a:gd name="connsiteY38" fmla="*/ 3523 h 10000"/>
                  <a:gd name="connsiteX39" fmla="*/ 3637 w 10000"/>
                  <a:gd name="connsiteY39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5996 w 10000"/>
                  <a:gd name="connsiteY5" fmla="*/ 5714 h 10000"/>
                  <a:gd name="connsiteX6" fmla="*/ 3200 w 10000"/>
                  <a:gd name="connsiteY6" fmla="*/ 5291 h 10000"/>
                  <a:gd name="connsiteX7" fmla="*/ 3598 w 10000"/>
                  <a:gd name="connsiteY7" fmla="*/ 6400 h 10000"/>
                  <a:gd name="connsiteX8" fmla="*/ 2984 w 10000"/>
                  <a:gd name="connsiteY8" fmla="*/ 7052 h 10000"/>
                  <a:gd name="connsiteX9" fmla="*/ 3440 w 10000"/>
                  <a:gd name="connsiteY9" fmla="*/ 9337 h 10000"/>
                  <a:gd name="connsiteX10" fmla="*/ 2505 w 10000"/>
                  <a:gd name="connsiteY10" fmla="*/ 10000 h 10000"/>
                  <a:gd name="connsiteX11" fmla="*/ 1500 w 10000"/>
                  <a:gd name="connsiteY11" fmla="*/ 10000 h 10000"/>
                  <a:gd name="connsiteX12" fmla="*/ 1005 w 10000"/>
                  <a:gd name="connsiteY12" fmla="*/ 9529 h 10000"/>
                  <a:gd name="connsiteX13" fmla="*/ 494 w 10000"/>
                  <a:gd name="connsiteY13" fmla="*/ 9529 h 10000"/>
                  <a:gd name="connsiteX14" fmla="*/ 494 w 10000"/>
                  <a:gd name="connsiteY14" fmla="*/ 8571 h 10000"/>
                  <a:gd name="connsiteX15" fmla="*/ 0 w 10000"/>
                  <a:gd name="connsiteY15" fmla="*/ 7630 h 10000"/>
                  <a:gd name="connsiteX16" fmla="*/ 0 w 10000"/>
                  <a:gd name="connsiteY16" fmla="*/ 6672 h 10000"/>
                  <a:gd name="connsiteX17" fmla="*/ 1005 w 10000"/>
                  <a:gd name="connsiteY17" fmla="*/ 6202 h 10000"/>
                  <a:gd name="connsiteX18" fmla="*/ 1005 w 10000"/>
                  <a:gd name="connsiteY18" fmla="*/ 5714 h 10000"/>
                  <a:gd name="connsiteX19" fmla="*/ 2505 w 10000"/>
                  <a:gd name="connsiteY19" fmla="*/ 5714 h 10000"/>
                  <a:gd name="connsiteX20" fmla="*/ 1993 w 10000"/>
                  <a:gd name="connsiteY20" fmla="*/ 5244 h 10000"/>
                  <a:gd name="connsiteX21" fmla="*/ 2505 w 10000"/>
                  <a:gd name="connsiteY21" fmla="*/ 3815 h 10000"/>
                  <a:gd name="connsiteX22" fmla="*/ 1993 w 10000"/>
                  <a:gd name="connsiteY22" fmla="*/ 3345 h 10000"/>
                  <a:gd name="connsiteX23" fmla="*/ 2505 w 10000"/>
                  <a:gd name="connsiteY23" fmla="*/ 2857 h 10000"/>
                  <a:gd name="connsiteX24" fmla="*/ 1500 w 10000"/>
                  <a:gd name="connsiteY24" fmla="*/ 2387 h 10000"/>
                  <a:gd name="connsiteX25" fmla="*/ 1500 w 10000"/>
                  <a:gd name="connsiteY25" fmla="*/ 1429 h 10000"/>
                  <a:gd name="connsiteX26" fmla="*/ 494 w 10000"/>
                  <a:gd name="connsiteY26" fmla="*/ 0 h 10000"/>
                  <a:gd name="connsiteX27" fmla="*/ 1005 w 10000"/>
                  <a:gd name="connsiteY27" fmla="*/ 0 h 10000"/>
                  <a:gd name="connsiteX28" fmla="*/ 1993 w 10000"/>
                  <a:gd name="connsiteY28" fmla="*/ 1429 h 10000"/>
                  <a:gd name="connsiteX29" fmla="*/ 2505 w 10000"/>
                  <a:gd name="connsiteY29" fmla="*/ 1429 h 10000"/>
                  <a:gd name="connsiteX30" fmla="*/ 2998 w 10000"/>
                  <a:gd name="connsiteY30" fmla="*/ 471 h 10000"/>
                  <a:gd name="connsiteX31" fmla="*/ 4498 w 10000"/>
                  <a:gd name="connsiteY31" fmla="*/ 471 h 10000"/>
                  <a:gd name="connsiteX32" fmla="*/ 4498 w 10000"/>
                  <a:gd name="connsiteY32" fmla="*/ 1429 h 10000"/>
                  <a:gd name="connsiteX33" fmla="*/ 4991 w 10000"/>
                  <a:gd name="connsiteY33" fmla="*/ 1429 h 10000"/>
                  <a:gd name="connsiteX34" fmla="*/ 4991 w 10000"/>
                  <a:gd name="connsiteY34" fmla="*/ 2387 h 10000"/>
                  <a:gd name="connsiteX35" fmla="*/ 5503 w 10000"/>
                  <a:gd name="connsiteY35" fmla="*/ 2857 h 10000"/>
                  <a:gd name="connsiteX36" fmla="*/ 5890 w 10000"/>
                  <a:gd name="connsiteY36" fmla="*/ 3190 h 10000"/>
                  <a:gd name="connsiteX37" fmla="*/ 4165 w 10000"/>
                  <a:gd name="connsiteY37" fmla="*/ 3523 h 10000"/>
                  <a:gd name="connsiteX38" fmla="*/ 3637 w 10000"/>
                  <a:gd name="connsiteY38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7002 w 10000"/>
                  <a:gd name="connsiteY4" fmla="*/ 6672 h 10000"/>
                  <a:gd name="connsiteX5" fmla="*/ 3200 w 10000"/>
                  <a:gd name="connsiteY5" fmla="*/ 5291 h 10000"/>
                  <a:gd name="connsiteX6" fmla="*/ 3598 w 10000"/>
                  <a:gd name="connsiteY6" fmla="*/ 6400 h 10000"/>
                  <a:gd name="connsiteX7" fmla="*/ 2984 w 10000"/>
                  <a:gd name="connsiteY7" fmla="*/ 7052 h 10000"/>
                  <a:gd name="connsiteX8" fmla="*/ 3440 w 10000"/>
                  <a:gd name="connsiteY8" fmla="*/ 9337 h 10000"/>
                  <a:gd name="connsiteX9" fmla="*/ 2505 w 10000"/>
                  <a:gd name="connsiteY9" fmla="*/ 10000 h 10000"/>
                  <a:gd name="connsiteX10" fmla="*/ 1500 w 10000"/>
                  <a:gd name="connsiteY10" fmla="*/ 10000 h 10000"/>
                  <a:gd name="connsiteX11" fmla="*/ 1005 w 10000"/>
                  <a:gd name="connsiteY11" fmla="*/ 9529 h 10000"/>
                  <a:gd name="connsiteX12" fmla="*/ 494 w 10000"/>
                  <a:gd name="connsiteY12" fmla="*/ 9529 h 10000"/>
                  <a:gd name="connsiteX13" fmla="*/ 494 w 10000"/>
                  <a:gd name="connsiteY13" fmla="*/ 8571 h 10000"/>
                  <a:gd name="connsiteX14" fmla="*/ 0 w 10000"/>
                  <a:gd name="connsiteY14" fmla="*/ 7630 h 10000"/>
                  <a:gd name="connsiteX15" fmla="*/ 0 w 10000"/>
                  <a:gd name="connsiteY15" fmla="*/ 6672 h 10000"/>
                  <a:gd name="connsiteX16" fmla="*/ 1005 w 10000"/>
                  <a:gd name="connsiteY16" fmla="*/ 6202 h 10000"/>
                  <a:gd name="connsiteX17" fmla="*/ 1005 w 10000"/>
                  <a:gd name="connsiteY17" fmla="*/ 5714 h 10000"/>
                  <a:gd name="connsiteX18" fmla="*/ 2505 w 10000"/>
                  <a:gd name="connsiteY18" fmla="*/ 5714 h 10000"/>
                  <a:gd name="connsiteX19" fmla="*/ 1993 w 10000"/>
                  <a:gd name="connsiteY19" fmla="*/ 5244 h 10000"/>
                  <a:gd name="connsiteX20" fmla="*/ 2505 w 10000"/>
                  <a:gd name="connsiteY20" fmla="*/ 3815 h 10000"/>
                  <a:gd name="connsiteX21" fmla="*/ 1993 w 10000"/>
                  <a:gd name="connsiteY21" fmla="*/ 3345 h 10000"/>
                  <a:gd name="connsiteX22" fmla="*/ 2505 w 10000"/>
                  <a:gd name="connsiteY22" fmla="*/ 2857 h 10000"/>
                  <a:gd name="connsiteX23" fmla="*/ 1500 w 10000"/>
                  <a:gd name="connsiteY23" fmla="*/ 2387 h 10000"/>
                  <a:gd name="connsiteX24" fmla="*/ 1500 w 10000"/>
                  <a:gd name="connsiteY24" fmla="*/ 1429 h 10000"/>
                  <a:gd name="connsiteX25" fmla="*/ 494 w 10000"/>
                  <a:gd name="connsiteY25" fmla="*/ 0 h 10000"/>
                  <a:gd name="connsiteX26" fmla="*/ 1005 w 10000"/>
                  <a:gd name="connsiteY26" fmla="*/ 0 h 10000"/>
                  <a:gd name="connsiteX27" fmla="*/ 1993 w 10000"/>
                  <a:gd name="connsiteY27" fmla="*/ 1429 h 10000"/>
                  <a:gd name="connsiteX28" fmla="*/ 2505 w 10000"/>
                  <a:gd name="connsiteY28" fmla="*/ 1429 h 10000"/>
                  <a:gd name="connsiteX29" fmla="*/ 2998 w 10000"/>
                  <a:gd name="connsiteY29" fmla="*/ 471 h 10000"/>
                  <a:gd name="connsiteX30" fmla="*/ 4498 w 10000"/>
                  <a:gd name="connsiteY30" fmla="*/ 471 h 10000"/>
                  <a:gd name="connsiteX31" fmla="*/ 4498 w 10000"/>
                  <a:gd name="connsiteY31" fmla="*/ 1429 h 10000"/>
                  <a:gd name="connsiteX32" fmla="*/ 4991 w 10000"/>
                  <a:gd name="connsiteY32" fmla="*/ 1429 h 10000"/>
                  <a:gd name="connsiteX33" fmla="*/ 4991 w 10000"/>
                  <a:gd name="connsiteY33" fmla="*/ 2387 h 10000"/>
                  <a:gd name="connsiteX34" fmla="*/ 5503 w 10000"/>
                  <a:gd name="connsiteY34" fmla="*/ 2857 h 10000"/>
                  <a:gd name="connsiteX35" fmla="*/ 5890 w 10000"/>
                  <a:gd name="connsiteY35" fmla="*/ 3190 h 10000"/>
                  <a:gd name="connsiteX36" fmla="*/ 4165 w 10000"/>
                  <a:gd name="connsiteY36" fmla="*/ 3523 h 10000"/>
                  <a:gd name="connsiteX37" fmla="*/ 3637 w 10000"/>
                  <a:gd name="connsiteY37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7989 w 10000"/>
                  <a:gd name="connsiteY3" fmla="*/ 5244 h 10000"/>
                  <a:gd name="connsiteX4" fmla="*/ 3200 w 10000"/>
                  <a:gd name="connsiteY4" fmla="*/ 5291 h 10000"/>
                  <a:gd name="connsiteX5" fmla="*/ 3598 w 10000"/>
                  <a:gd name="connsiteY5" fmla="*/ 6400 h 10000"/>
                  <a:gd name="connsiteX6" fmla="*/ 2984 w 10000"/>
                  <a:gd name="connsiteY6" fmla="*/ 7052 h 10000"/>
                  <a:gd name="connsiteX7" fmla="*/ 3440 w 10000"/>
                  <a:gd name="connsiteY7" fmla="*/ 9337 h 10000"/>
                  <a:gd name="connsiteX8" fmla="*/ 2505 w 10000"/>
                  <a:gd name="connsiteY8" fmla="*/ 10000 h 10000"/>
                  <a:gd name="connsiteX9" fmla="*/ 1500 w 10000"/>
                  <a:gd name="connsiteY9" fmla="*/ 10000 h 10000"/>
                  <a:gd name="connsiteX10" fmla="*/ 1005 w 10000"/>
                  <a:gd name="connsiteY10" fmla="*/ 9529 h 10000"/>
                  <a:gd name="connsiteX11" fmla="*/ 494 w 10000"/>
                  <a:gd name="connsiteY11" fmla="*/ 9529 h 10000"/>
                  <a:gd name="connsiteX12" fmla="*/ 494 w 10000"/>
                  <a:gd name="connsiteY12" fmla="*/ 8571 h 10000"/>
                  <a:gd name="connsiteX13" fmla="*/ 0 w 10000"/>
                  <a:gd name="connsiteY13" fmla="*/ 7630 h 10000"/>
                  <a:gd name="connsiteX14" fmla="*/ 0 w 10000"/>
                  <a:gd name="connsiteY14" fmla="*/ 6672 h 10000"/>
                  <a:gd name="connsiteX15" fmla="*/ 1005 w 10000"/>
                  <a:gd name="connsiteY15" fmla="*/ 6202 h 10000"/>
                  <a:gd name="connsiteX16" fmla="*/ 1005 w 10000"/>
                  <a:gd name="connsiteY16" fmla="*/ 5714 h 10000"/>
                  <a:gd name="connsiteX17" fmla="*/ 2505 w 10000"/>
                  <a:gd name="connsiteY17" fmla="*/ 5714 h 10000"/>
                  <a:gd name="connsiteX18" fmla="*/ 1993 w 10000"/>
                  <a:gd name="connsiteY18" fmla="*/ 5244 h 10000"/>
                  <a:gd name="connsiteX19" fmla="*/ 2505 w 10000"/>
                  <a:gd name="connsiteY19" fmla="*/ 3815 h 10000"/>
                  <a:gd name="connsiteX20" fmla="*/ 1993 w 10000"/>
                  <a:gd name="connsiteY20" fmla="*/ 3345 h 10000"/>
                  <a:gd name="connsiteX21" fmla="*/ 2505 w 10000"/>
                  <a:gd name="connsiteY21" fmla="*/ 2857 h 10000"/>
                  <a:gd name="connsiteX22" fmla="*/ 1500 w 10000"/>
                  <a:gd name="connsiteY22" fmla="*/ 2387 h 10000"/>
                  <a:gd name="connsiteX23" fmla="*/ 1500 w 10000"/>
                  <a:gd name="connsiteY23" fmla="*/ 1429 h 10000"/>
                  <a:gd name="connsiteX24" fmla="*/ 494 w 10000"/>
                  <a:gd name="connsiteY24" fmla="*/ 0 h 10000"/>
                  <a:gd name="connsiteX25" fmla="*/ 1005 w 10000"/>
                  <a:gd name="connsiteY25" fmla="*/ 0 h 10000"/>
                  <a:gd name="connsiteX26" fmla="*/ 1993 w 10000"/>
                  <a:gd name="connsiteY26" fmla="*/ 1429 h 10000"/>
                  <a:gd name="connsiteX27" fmla="*/ 2505 w 10000"/>
                  <a:gd name="connsiteY27" fmla="*/ 1429 h 10000"/>
                  <a:gd name="connsiteX28" fmla="*/ 2998 w 10000"/>
                  <a:gd name="connsiteY28" fmla="*/ 471 h 10000"/>
                  <a:gd name="connsiteX29" fmla="*/ 4498 w 10000"/>
                  <a:gd name="connsiteY29" fmla="*/ 471 h 10000"/>
                  <a:gd name="connsiteX30" fmla="*/ 4498 w 10000"/>
                  <a:gd name="connsiteY30" fmla="*/ 1429 h 10000"/>
                  <a:gd name="connsiteX31" fmla="*/ 4991 w 10000"/>
                  <a:gd name="connsiteY31" fmla="*/ 1429 h 10000"/>
                  <a:gd name="connsiteX32" fmla="*/ 4991 w 10000"/>
                  <a:gd name="connsiteY32" fmla="*/ 2387 h 10000"/>
                  <a:gd name="connsiteX33" fmla="*/ 5503 w 10000"/>
                  <a:gd name="connsiteY33" fmla="*/ 2857 h 10000"/>
                  <a:gd name="connsiteX34" fmla="*/ 5890 w 10000"/>
                  <a:gd name="connsiteY34" fmla="*/ 3190 h 10000"/>
                  <a:gd name="connsiteX35" fmla="*/ 4165 w 10000"/>
                  <a:gd name="connsiteY35" fmla="*/ 3523 h 10000"/>
                  <a:gd name="connsiteX36" fmla="*/ 3637 w 10000"/>
                  <a:gd name="connsiteY36" fmla="*/ 4000 h 10000"/>
                  <a:gd name="connsiteX0" fmla="*/ 3637 w 10000"/>
                  <a:gd name="connsiteY0" fmla="*/ 4000 h 10000"/>
                  <a:gd name="connsiteX1" fmla="*/ 3905 w 10000"/>
                  <a:gd name="connsiteY1" fmla="*/ 4854 h 10000"/>
                  <a:gd name="connsiteX2" fmla="*/ 10000 w 10000"/>
                  <a:gd name="connsiteY2" fmla="*/ 3815 h 10000"/>
                  <a:gd name="connsiteX3" fmla="*/ 3200 w 10000"/>
                  <a:gd name="connsiteY3" fmla="*/ 5291 h 10000"/>
                  <a:gd name="connsiteX4" fmla="*/ 3598 w 10000"/>
                  <a:gd name="connsiteY4" fmla="*/ 6400 h 10000"/>
                  <a:gd name="connsiteX5" fmla="*/ 2984 w 10000"/>
                  <a:gd name="connsiteY5" fmla="*/ 7052 h 10000"/>
                  <a:gd name="connsiteX6" fmla="*/ 3440 w 10000"/>
                  <a:gd name="connsiteY6" fmla="*/ 9337 h 10000"/>
                  <a:gd name="connsiteX7" fmla="*/ 2505 w 10000"/>
                  <a:gd name="connsiteY7" fmla="*/ 10000 h 10000"/>
                  <a:gd name="connsiteX8" fmla="*/ 1500 w 10000"/>
                  <a:gd name="connsiteY8" fmla="*/ 10000 h 10000"/>
                  <a:gd name="connsiteX9" fmla="*/ 1005 w 10000"/>
                  <a:gd name="connsiteY9" fmla="*/ 9529 h 10000"/>
                  <a:gd name="connsiteX10" fmla="*/ 494 w 10000"/>
                  <a:gd name="connsiteY10" fmla="*/ 9529 h 10000"/>
                  <a:gd name="connsiteX11" fmla="*/ 494 w 10000"/>
                  <a:gd name="connsiteY11" fmla="*/ 8571 h 10000"/>
                  <a:gd name="connsiteX12" fmla="*/ 0 w 10000"/>
                  <a:gd name="connsiteY12" fmla="*/ 7630 h 10000"/>
                  <a:gd name="connsiteX13" fmla="*/ 0 w 10000"/>
                  <a:gd name="connsiteY13" fmla="*/ 6672 h 10000"/>
                  <a:gd name="connsiteX14" fmla="*/ 1005 w 10000"/>
                  <a:gd name="connsiteY14" fmla="*/ 6202 h 10000"/>
                  <a:gd name="connsiteX15" fmla="*/ 1005 w 10000"/>
                  <a:gd name="connsiteY15" fmla="*/ 5714 h 10000"/>
                  <a:gd name="connsiteX16" fmla="*/ 2505 w 10000"/>
                  <a:gd name="connsiteY16" fmla="*/ 5714 h 10000"/>
                  <a:gd name="connsiteX17" fmla="*/ 1993 w 10000"/>
                  <a:gd name="connsiteY17" fmla="*/ 5244 h 10000"/>
                  <a:gd name="connsiteX18" fmla="*/ 2505 w 10000"/>
                  <a:gd name="connsiteY18" fmla="*/ 3815 h 10000"/>
                  <a:gd name="connsiteX19" fmla="*/ 1993 w 10000"/>
                  <a:gd name="connsiteY19" fmla="*/ 3345 h 10000"/>
                  <a:gd name="connsiteX20" fmla="*/ 2505 w 10000"/>
                  <a:gd name="connsiteY20" fmla="*/ 2857 h 10000"/>
                  <a:gd name="connsiteX21" fmla="*/ 1500 w 10000"/>
                  <a:gd name="connsiteY21" fmla="*/ 2387 h 10000"/>
                  <a:gd name="connsiteX22" fmla="*/ 1500 w 10000"/>
                  <a:gd name="connsiteY22" fmla="*/ 1429 h 10000"/>
                  <a:gd name="connsiteX23" fmla="*/ 494 w 10000"/>
                  <a:gd name="connsiteY23" fmla="*/ 0 h 10000"/>
                  <a:gd name="connsiteX24" fmla="*/ 1005 w 10000"/>
                  <a:gd name="connsiteY24" fmla="*/ 0 h 10000"/>
                  <a:gd name="connsiteX25" fmla="*/ 1993 w 10000"/>
                  <a:gd name="connsiteY25" fmla="*/ 1429 h 10000"/>
                  <a:gd name="connsiteX26" fmla="*/ 2505 w 10000"/>
                  <a:gd name="connsiteY26" fmla="*/ 1429 h 10000"/>
                  <a:gd name="connsiteX27" fmla="*/ 2998 w 10000"/>
                  <a:gd name="connsiteY27" fmla="*/ 471 h 10000"/>
                  <a:gd name="connsiteX28" fmla="*/ 4498 w 10000"/>
                  <a:gd name="connsiteY28" fmla="*/ 471 h 10000"/>
                  <a:gd name="connsiteX29" fmla="*/ 4498 w 10000"/>
                  <a:gd name="connsiteY29" fmla="*/ 1429 h 10000"/>
                  <a:gd name="connsiteX30" fmla="*/ 4991 w 10000"/>
                  <a:gd name="connsiteY30" fmla="*/ 1429 h 10000"/>
                  <a:gd name="connsiteX31" fmla="*/ 4991 w 10000"/>
                  <a:gd name="connsiteY31" fmla="*/ 2387 h 10000"/>
                  <a:gd name="connsiteX32" fmla="*/ 5503 w 10000"/>
                  <a:gd name="connsiteY32" fmla="*/ 2857 h 10000"/>
                  <a:gd name="connsiteX33" fmla="*/ 5890 w 10000"/>
                  <a:gd name="connsiteY33" fmla="*/ 3190 h 10000"/>
                  <a:gd name="connsiteX34" fmla="*/ 4165 w 10000"/>
                  <a:gd name="connsiteY34" fmla="*/ 3523 h 10000"/>
                  <a:gd name="connsiteX35" fmla="*/ 3637 w 10000"/>
                  <a:gd name="connsiteY35" fmla="*/ 4000 h 10000"/>
                  <a:gd name="connsiteX0" fmla="*/ 3637 w 5890"/>
                  <a:gd name="connsiteY0" fmla="*/ 4000 h 10000"/>
                  <a:gd name="connsiteX1" fmla="*/ 3905 w 5890"/>
                  <a:gd name="connsiteY1" fmla="*/ 4854 h 10000"/>
                  <a:gd name="connsiteX2" fmla="*/ 3200 w 5890"/>
                  <a:gd name="connsiteY2" fmla="*/ 5291 h 10000"/>
                  <a:gd name="connsiteX3" fmla="*/ 3598 w 5890"/>
                  <a:gd name="connsiteY3" fmla="*/ 6400 h 10000"/>
                  <a:gd name="connsiteX4" fmla="*/ 2984 w 5890"/>
                  <a:gd name="connsiteY4" fmla="*/ 7052 h 10000"/>
                  <a:gd name="connsiteX5" fmla="*/ 3440 w 5890"/>
                  <a:gd name="connsiteY5" fmla="*/ 9337 h 10000"/>
                  <a:gd name="connsiteX6" fmla="*/ 2505 w 5890"/>
                  <a:gd name="connsiteY6" fmla="*/ 10000 h 10000"/>
                  <a:gd name="connsiteX7" fmla="*/ 1500 w 5890"/>
                  <a:gd name="connsiteY7" fmla="*/ 10000 h 10000"/>
                  <a:gd name="connsiteX8" fmla="*/ 1005 w 5890"/>
                  <a:gd name="connsiteY8" fmla="*/ 9529 h 10000"/>
                  <a:gd name="connsiteX9" fmla="*/ 494 w 5890"/>
                  <a:gd name="connsiteY9" fmla="*/ 9529 h 10000"/>
                  <a:gd name="connsiteX10" fmla="*/ 494 w 5890"/>
                  <a:gd name="connsiteY10" fmla="*/ 8571 h 10000"/>
                  <a:gd name="connsiteX11" fmla="*/ 0 w 5890"/>
                  <a:gd name="connsiteY11" fmla="*/ 7630 h 10000"/>
                  <a:gd name="connsiteX12" fmla="*/ 0 w 5890"/>
                  <a:gd name="connsiteY12" fmla="*/ 6672 h 10000"/>
                  <a:gd name="connsiteX13" fmla="*/ 1005 w 5890"/>
                  <a:gd name="connsiteY13" fmla="*/ 6202 h 10000"/>
                  <a:gd name="connsiteX14" fmla="*/ 1005 w 5890"/>
                  <a:gd name="connsiteY14" fmla="*/ 5714 h 10000"/>
                  <a:gd name="connsiteX15" fmla="*/ 2505 w 5890"/>
                  <a:gd name="connsiteY15" fmla="*/ 5714 h 10000"/>
                  <a:gd name="connsiteX16" fmla="*/ 1993 w 5890"/>
                  <a:gd name="connsiteY16" fmla="*/ 5244 h 10000"/>
                  <a:gd name="connsiteX17" fmla="*/ 2505 w 5890"/>
                  <a:gd name="connsiteY17" fmla="*/ 3815 h 10000"/>
                  <a:gd name="connsiteX18" fmla="*/ 1993 w 5890"/>
                  <a:gd name="connsiteY18" fmla="*/ 3345 h 10000"/>
                  <a:gd name="connsiteX19" fmla="*/ 2505 w 5890"/>
                  <a:gd name="connsiteY19" fmla="*/ 2857 h 10000"/>
                  <a:gd name="connsiteX20" fmla="*/ 1500 w 5890"/>
                  <a:gd name="connsiteY20" fmla="*/ 2387 h 10000"/>
                  <a:gd name="connsiteX21" fmla="*/ 1500 w 5890"/>
                  <a:gd name="connsiteY21" fmla="*/ 1429 h 10000"/>
                  <a:gd name="connsiteX22" fmla="*/ 494 w 5890"/>
                  <a:gd name="connsiteY22" fmla="*/ 0 h 10000"/>
                  <a:gd name="connsiteX23" fmla="*/ 1005 w 5890"/>
                  <a:gd name="connsiteY23" fmla="*/ 0 h 10000"/>
                  <a:gd name="connsiteX24" fmla="*/ 1993 w 5890"/>
                  <a:gd name="connsiteY24" fmla="*/ 1429 h 10000"/>
                  <a:gd name="connsiteX25" fmla="*/ 2505 w 5890"/>
                  <a:gd name="connsiteY25" fmla="*/ 1429 h 10000"/>
                  <a:gd name="connsiteX26" fmla="*/ 2998 w 5890"/>
                  <a:gd name="connsiteY26" fmla="*/ 471 h 10000"/>
                  <a:gd name="connsiteX27" fmla="*/ 4498 w 5890"/>
                  <a:gd name="connsiteY27" fmla="*/ 471 h 10000"/>
                  <a:gd name="connsiteX28" fmla="*/ 4498 w 5890"/>
                  <a:gd name="connsiteY28" fmla="*/ 1429 h 10000"/>
                  <a:gd name="connsiteX29" fmla="*/ 4991 w 5890"/>
                  <a:gd name="connsiteY29" fmla="*/ 1429 h 10000"/>
                  <a:gd name="connsiteX30" fmla="*/ 4991 w 5890"/>
                  <a:gd name="connsiteY30" fmla="*/ 2387 h 10000"/>
                  <a:gd name="connsiteX31" fmla="*/ 5503 w 5890"/>
                  <a:gd name="connsiteY31" fmla="*/ 2857 h 10000"/>
                  <a:gd name="connsiteX32" fmla="*/ 5890 w 5890"/>
                  <a:gd name="connsiteY32" fmla="*/ 3190 h 10000"/>
                  <a:gd name="connsiteX33" fmla="*/ 4165 w 5890"/>
                  <a:gd name="connsiteY33" fmla="*/ 3523 h 10000"/>
                  <a:gd name="connsiteX34" fmla="*/ 3637 w 5890"/>
                  <a:gd name="connsiteY34" fmla="*/ 4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90" h="10000">
                    <a:moveTo>
                      <a:pt x="3637" y="4000"/>
                    </a:moveTo>
                    <a:cubicBezTo>
                      <a:pt x="3726" y="4285"/>
                      <a:pt x="3816" y="4569"/>
                      <a:pt x="3905" y="4854"/>
                    </a:cubicBezTo>
                    <a:lnTo>
                      <a:pt x="3200" y="5291"/>
                    </a:lnTo>
                    <a:lnTo>
                      <a:pt x="3598" y="6400"/>
                    </a:lnTo>
                    <a:lnTo>
                      <a:pt x="2984" y="7052"/>
                    </a:lnTo>
                    <a:cubicBezTo>
                      <a:pt x="2967" y="7464"/>
                      <a:pt x="3457" y="8925"/>
                      <a:pt x="3440" y="9337"/>
                    </a:cubicBezTo>
                    <a:lnTo>
                      <a:pt x="2505" y="10000"/>
                    </a:lnTo>
                    <a:lnTo>
                      <a:pt x="1500" y="10000"/>
                    </a:lnTo>
                    <a:lnTo>
                      <a:pt x="1005" y="9529"/>
                    </a:lnTo>
                    <a:lnTo>
                      <a:pt x="494" y="9529"/>
                    </a:lnTo>
                    <a:lnTo>
                      <a:pt x="494" y="8571"/>
                    </a:lnTo>
                    <a:lnTo>
                      <a:pt x="0" y="7630"/>
                    </a:lnTo>
                    <a:lnTo>
                      <a:pt x="0" y="6672"/>
                    </a:lnTo>
                    <a:lnTo>
                      <a:pt x="1005" y="6202"/>
                    </a:lnTo>
                    <a:lnTo>
                      <a:pt x="1005" y="5714"/>
                    </a:lnTo>
                    <a:lnTo>
                      <a:pt x="2505" y="5714"/>
                    </a:lnTo>
                    <a:lnTo>
                      <a:pt x="1993" y="5244"/>
                    </a:lnTo>
                    <a:lnTo>
                      <a:pt x="2505" y="3815"/>
                    </a:lnTo>
                    <a:lnTo>
                      <a:pt x="1993" y="3345"/>
                    </a:lnTo>
                    <a:lnTo>
                      <a:pt x="2505" y="2857"/>
                    </a:lnTo>
                    <a:lnTo>
                      <a:pt x="1500" y="2387"/>
                    </a:lnTo>
                    <a:lnTo>
                      <a:pt x="1500" y="1429"/>
                    </a:lnTo>
                    <a:lnTo>
                      <a:pt x="494" y="0"/>
                    </a:lnTo>
                    <a:lnTo>
                      <a:pt x="1005" y="0"/>
                    </a:lnTo>
                    <a:lnTo>
                      <a:pt x="1993" y="1429"/>
                    </a:lnTo>
                    <a:lnTo>
                      <a:pt x="2505" y="1429"/>
                    </a:lnTo>
                    <a:lnTo>
                      <a:pt x="2998" y="471"/>
                    </a:lnTo>
                    <a:lnTo>
                      <a:pt x="4498" y="471"/>
                    </a:lnTo>
                    <a:lnTo>
                      <a:pt x="4498" y="1429"/>
                    </a:lnTo>
                    <a:lnTo>
                      <a:pt x="4991" y="1429"/>
                    </a:lnTo>
                    <a:lnTo>
                      <a:pt x="4991" y="2387"/>
                    </a:lnTo>
                    <a:lnTo>
                      <a:pt x="5503" y="2857"/>
                    </a:lnTo>
                    <a:lnTo>
                      <a:pt x="5890" y="3190"/>
                    </a:lnTo>
                    <a:lnTo>
                      <a:pt x="4165" y="3523"/>
                    </a:lnTo>
                    <a:lnTo>
                      <a:pt x="3637" y="40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8" name="Freeform 34"/>
              <p:cNvSpPr>
                <a:spLocks/>
              </p:cNvSpPr>
              <p:nvPr/>
            </p:nvSpPr>
            <p:spPr bwMode="auto">
              <a:xfrm>
                <a:off x="5363219" y="4123533"/>
                <a:ext cx="677221" cy="795086"/>
              </a:xfrm>
              <a:custGeom>
                <a:avLst/>
                <a:gdLst>
                  <a:gd name="T0" fmla="*/ 595 w 595"/>
                  <a:gd name="T1" fmla="*/ 142 h 595"/>
                  <a:gd name="T2" fmla="*/ 567 w 595"/>
                  <a:gd name="T3" fmla="*/ 170 h 595"/>
                  <a:gd name="T4" fmla="*/ 567 w 595"/>
                  <a:gd name="T5" fmla="*/ 227 h 595"/>
                  <a:gd name="T6" fmla="*/ 510 w 595"/>
                  <a:gd name="T7" fmla="*/ 255 h 595"/>
                  <a:gd name="T8" fmla="*/ 482 w 595"/>
                  <a:gd name="T9" fmla="*/ 255 h 595"/>
                  <a:gd name="T10" fmla="*/ 453 w 595"/>
                  <a:gd name="T11" fmla="*/ 284 h 595"/>
                  <a:gd name="T12" fmla="*/ 453 w 595"/>
                  <a:gd name="T13" fmla="*/ 312 h 595"/>
                  <a:gd name="T14" fmla="*/ 482 w 595"/>
                  <a:gd name="T15" fmla="*/ 369 h 595"/>
                  <a:gd name="T16" fmla="*/ 453 w 595"/>
                  <a:gd name="T17" fmla="*/ 425 h 595"/>
                  <a:gd name="T18" fmla="*/ 397 w 595"/>
                  <a:gd name="T19" fmla="*/ 397 h 595"/>
                  <a:gd name="T20" fmla="*/ 368 w 595"/>
                  <a:gd name="T21" fmla="*/ 340 h 595"/>
                  <a:gd name="T22" fmla="*/ 340 w 595"/>
                  <a:gd name="T23" fmla="*/ 340 h 595"/>
                  <a:gd name="T24" fmla="*/ 312 w 595"/>
                  <a:gd name="T25" fmla="*/ 397 h 595"/>
                  <a:gd name="T26" fmla="*/ 255 w 595"/>
                  <a:gd name="T27" fmla="*/ 340 h 595"/>
                  <a:gd name="T28" fmla="*/ 227 w 595"/>
                  <a:gd name="T29" fmla="*/ 397 h 595"/>
                  <a:gd name="T30" fmla="*/ 227 w 595"/>
                  <a:gd name="T31" fmla="*/ 454 h 595"/>
                  <a:gd name="T32" fmla="*/ 198 w 595"/>
                  <a:gd name="T33" fmla="*/ 454 h 595"/>
                  <a:gd name="T34" fmla="*/ 198 w 595"/>
                  <a:gd name="T35" fmla="*/ 482 h 595"/>
                  <a:gd name="T36" fmla="*/ 255 w 595"/>
                  <a:gd name="T37" fmla="*/ 510 h 595"/>
                  <a:gd name="T38" fmla="*/ 142 w 595"/>
                  <a:gd name="T39" fmla="*/ 595 h 595"/>
                  <a:gd name="T40" fmla="*/ 85 w 595"/>
                  <a:gd name="T41" fmla="*/ 595 h 595"/>
                  <a:gd name="T42" fmla="*/ 57 w 595"/>
                  <a:gd name="T43" fmla="*/ 567 h 595"/>
                  <a:gd name="T44" fmla="*/ 28 w 595"/>
                  <a:gd name="T45" fmla="*/ 567 h 595"/>
                  <a:gd name="T46" fmla="*/ 28 w 595"/>
                  <a:gd name="T47" fmla="*/ 510 h 595"/>
                  <a:gd name="T48" fmla="*/ 0 w 595"/>
                  <a:gd name="T49" fmla="*/ 454 h 595"/>
                  <a:gd name="T50" fmla="*/ 0 w 595"/>
                  <a:gd name="T51" fmla="*/ 397 h 595"/>
                  <a:gd name="T52" fmla="*/ 57 w 595"/>
                  <a:gd name="T53" fmla="*/ 369 h 595"/>
                  <a:gd name="T54" fmla="*/ 57 w 595"/>
                  <a:gd name="T55" fmla="*/ 340 h 595"/>
                  <a:gd name="T56" fmla="*/ 142 w 595"/>
                  <a:gd name="T57" fmla="*/ 340 h 595"/>
                  <a:gd name="T58" fmla="*/ 113 w 595"/>
                  <a:gd name="T59" fmla="*/ 312 h 595"/>
                  <a:gd name="T60" fmla="*/ 142 w 595"/>
                  <a:gd name="T61" fmla="*/ 227 h 595"/>
                  <a:gd name="T62" fmla="*/ 113 w 595"/>
                  <a:gd name="T63" fmla="*/ 199 h 595"/>
                  <a:gd name="T64" fmla="*/ 142 w 595"/>
                  <a:gd name="T65" fmla="*/ 170 h 595"/>
                  <a:gd name="T66" fmla="*/ 85 w 595"/>
                  <a:gd name="T67" fmla="*/ 142 h 595"/>
                  <a:gd name="T68" fmla="*/ 85 w 595"/>
                  <a:gd name="T69" fmla="*/ 85 h 595"/>
                  <a:gd name="T70" fmla="*/ 28 w 595"/>
                  <a:gd name="T71" fmla="*/ 0 h 595"/>
                  <a:gd name="T72" fmla="*/ 57 w 595"/>
                  <a:gd name="T73" fmla="*/ 0 h 595"/>
                  <a:gd name="T74" fmla="*/ 113 w 595"/>
                  <a:gd name="T75" fmla="*/ 85 h 595"/>
                  <a:gd name="T76" fmla="*/ 142 w 595"/>
                  <a:gd name="T77" fmla="*/ 85 h 595"/>
                  <a:gd name="T78" fmla="*/ 170 w 595"/>
                  <a:gd name="T79" fmla="*/ 28 h 595"/>
                  <a:gd name="T80" fmla="*/ 255 w 595"/>
                  <a:gd name="T81" fmla="*/ 28 h 595"/>
                  <a:gd name="T82" fmla="*/ 255 w 595"/>
                  <a:gd name="T83" fmla="*/ 85 h 595"/>
                  <a:gd name="T84" fmla="*/ 283 w 595"/>
                  <a:gd name="T85" fmla="*/ 85 h 595"/>
                  <a:gd name="T86" fmla="*/ 283 w 595"/>
                  <a:gd name="T87" fmla="*/ 142 h 595"/>
                  <a:gd name="T88" fmla="*/ 312 w 595"/>
                  <a:gd name="T89" fmla="*/ 170 h 595"/>
                  <a:gd name="T90" fmla="*/ 340 w 595"/>
                  <a:gd name="T91" fmla="*/ 227 h 595"/>
                  <a:gd name="T92" fmla="*/ 397 w 595"/>
                  <a:gd name="T93" fmla="*/ 170 h 595"/>
                  <a:gd name="T94" fmla="*/ 397 w 595"/>
                  <a:gd name="T95" fmla="*/ 142 h 595"/>
                  <a:gd name="T96" fmla="*/ 453 w 595"/>
                  <a:gd name="T97" fmla="*/ 113 h 595"/>
                  <a:gd name="T98" fmla="*/ 453 w 595"/>
                  <a:gd name="T99" fmla="*/ 57 h 595"/>
                  <a:gd name="T100" fmla="*/ 510 w 595"/>
                  <a:gd name="T101" fmla="*/ 57 h 595"/>
                  <a:gd name="T102" fmla="*/ 595 w 595"/>
                  <a:gd name="T103" fmla="*/ 142 h 595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756 w 10000"/>
                  <a:gd name="connsiteY42" fmla="*/ 1429 h 10000"/>
                  <a:gd name="connsiteX43" fmla="*/ 4024 w 10000"/>
                  <a:gd name="connsiteY43" fmla="*/ 3544 h 10000"/>
                  <a:gd name="connsiteX44" fmla="*/ 4756 w 10000"/>
                  <a:gd name="connsiteY44" fmla="*/ 2387 h 10000"/>
                  <a:gd name="connsiteX45" fmla="*/ 5567 w 10000"/>
                  <a:gd name="connsiteY45" fmla="*/ 3240 h 10000"/>
                  <a:gd name="connsiteX46" fmla="*/ 5714 w 10000"/>
                  <a:gd name="connsiteY46" fmla="*/ 3815 h 10000"/>
                  <a:gd name="connsiteX47" fmla="*/ 6672 w 10000"/>
                  <a:gd name="connsiteY47" fmla="*/ 2857 h 10000"/>
                  <a:gd name="connsiteX48" fmla="*/ 6672 w 10000"/>
                  <a:gd name="connsiteY48" fmla="*/ 2387 h 10000"/>
                  <a:gd name="connsiteX49" fmla="*/ 7613 w 10000"/>
                  <a:gd name="connsiteY49" fmla="*/ 1899 h 10000"/>
                  <a:gd name="connsiteX50" fmla="*/ 7613 w 10000"/>
                  <a:gd name="connsiteY50" fmla="*/ 958 h 10000"/>
                  <a:gd name="connsiteX51" fmla="*/ 8571 w 10000"/>
                  <a:gd name="connsiteY51" fmla="*/ 958 h 10000"/>
                  <a:gd name="connsiteX52" fmla="*/ 10000 w 10000"/>
                  <a:gd name="connsiteY52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471 h 10000"/>
                  <a:gd name="connsiteX41" fmla="*/ 4286 w 10000"/>
                  <a:gd name="connsiteY41" fmla="*/ 1429 h 10000"/>
                  <a:gd name="connsiteX42" fmla="*/ 4024 w 10000"/>
                  <a:gd name="connsiteY42" fmla="*/ 3544 h 10000"/>
                  <a:gd name="connsiteX43" fmla="*/ 4756 w 10000"/>
                  <a:gd name="connsiteY43" fmla="*/ 2387 h 10000"/>
                  <a:gd name="connsiteX44" fmla="*/ 5567 w 10000"/>
                  <a:gd name="connsiteY44" fmla="*/ 3240 h 10000"/>
                  <a:gd name="connsiteX45" fmla="*/ 5714 w 10000"/>
                  <a:gd name="connsiteY45" fmla="*/ 3815 h 10000"/>
                  <a:gd name="connsiteX46" fmla="*/ 6672 w 10000"/>
                  <a:gd name="connsiteY46" fmla="*/ 2857 h 10000"/>
                  <a:gd name="connsiteX47" fmla="*/ 6672 w 10000"/>
                  <a:gd name="connsiteY47" fmla="*/ 2387 h 10000"/>
                  <a:gd name="connsiteX48" fmla="*/ 7613 w 10000"/>
                  <a:gd name="connsiteY48" fmla="*/ 1899 h 10000"/>
                  <a:gd name="connsiteX49" fmla="*/ 7613 w 10000"/>
                  <a:gd name="connsiteY49" fmla="*/ 958 h 10000"/>
                  <a:gd name="connsiteX50" fmla="*/ 8571 w 10000"/>
                  <a:gd name="connsiteY50" fmla="*/ 958 h 10000"/>
                  <a:gd name="connsiteX51" fmla="*/ 10000 w 10000"/>
                  <a:gd name="connsiteY51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286 w 10000"/>
                  <a:gd name="connsiteY40" fmla="*/ 1429 h 10000"/>
                  <a:gd name="connsiteX41" fmla="*/ 4024 w 10000"/>
                  <a:gd name="connsiteY41" fmla="*/ 3544 h 10000"/>
                  <a:gd name="connsiteX42" fmla="*/ 4756 w 10000"/>
                  <a:gd name="connsiteY42" fmla="*/ 2387 h 10000"/>
                  <a:gd name="connsiteX43" fmla="*/ 5567 w 10000"/>
                  <a:gd name="connsiteY43" fmla="*/ 3240 h 10000"/>
                  <a:gd name="connsiteX44" fmla="*/ 5714 w 10000"/>
                  <a:gd name="connsiteY44" fmla="*/ 3815 h 10000"/>
                  <a:gd name="connsiteX45" fmla="*/ 6672 w 10000"/>
                  <a:gd name="connsiteY45" fmla="*/ 2857 h 10000"/>
                  <a:gd name="connsiteX46" fmla="*/ 6672 w 10000"/>
                  <a:gd name="connsiteY46" fmla="*/ 2387 h 10000"/>
                  <a:gd name="connsiteX47" fmla="*/ 7613 w 10000"/>
                  <a:gd name="connsiteY47" fmla="*/ 1899 h 10000"/>
                  <a:gd name="connsiteX48" fmla="*/ 7613 w 10000"/>
                  <a:gd name="connsiteY48" fmla="*/ 958 h 10000"/>
                  <a:gd name="connsiteX49" fmla="*/ 8571 w 10000"/>
                  <a:gd name="connsiteY49" fmla="*/ 958 h 10000"/>
                  <a:gd name="connsiteX50" fmla="*/ 10000 w 10000"/>
                  <a:gd name="connsiteY50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2857 w 10000"/>
                  <a:gd name="connsiteY39" fmla="*/ 471 h 10000"/>
                  <a:gd name="connsiteX40" fmla="*/ 4024 w 10000"/>
                  <a:gd name="connsiteY40" fmla="*/ 3544 h 10000"/>
                  <a:gd name="connsiteX41" fmla="*/ 4756 w 10000"/>
                  <a:gd name="connsiteY41" fmla="*/ 2387 h 10000"/>
                  <a:gd name="connsiteX42" fmla="*/ 5567 w 10000"/>
                  <a:gd name="connsiteY42" fmla="*/ 3240 h 10000"/>
                  <a:gd name="connsiteX43" fmla="*/ 5714 w 10000"/>
                  <a:gd name="connsiteY43" fmla="*/ 3815 h 10000"/>
                  <a:gd name="connsiteX44" fmla="*/ 6672 w 10000"/>
                  <a:gd name="connsiteY44" fmla="*/ 2857 h 10000"/>
                  <a:gd name="connsiteX45" fmla="*/ 6672 w 10000"/>
                  <a:gd name="connsiteY45" fmla="*/ 2387 h 10000"/>
                  <a:gd name="connsiteX46" fmla="*/ 7613 w 10000"/>
                  <a:gd name="connsiteY46" fmla="*/ 1899 h 10000"/>
                  <a:gd name="connsiteX47" fmla="*/ 7613 w 10000"/>
                  <a:gd name="connsiteY47" fmla="*/ 958 h 10000"/>
                  <a:gd name="connsiteX48" fmla="*/ 8571 w 10000"/>
                  <a:gd name="connsiteY48" fmla="*/ 958 h 10000"/>
                  <a:gd name="connsiteX49" fmla="*/ 10000 w 10000"/>
                  <a:gd name="connsiteY49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471 w 10000"/>
                  <a:gd name="connsiteY35" fmla="*/ 0 h 10000"/>
                  <a:gd name="connsiteX36" fmla="*/ 958 w 10000"/>
                  <a:gd name="connsiteY36" fmla="*/ 0 h 10000"/>
                  <a:gd name="connsiteX37" fmla="*/ 1899 w 10000"/>
                  <a:gd name="connsiteY37" fmla="*/ 1429 h 10000"/>
                  <a:gd name="connsiteX38" fmla="*/ 2387 w 10000"/>
                  <a:gd name="connsiteY38" fmla="*/ 1429 h 10000"/>
                  <a:gd name="connsiteX39" fmla="*/ 4024 w 10000"/>
                  <a:gd name="connsiteY39" fmla="*/ 3544 h 10000"/>
                  <a:gd name="connsiteX40" fmla="*/ 4756 w 10000"/>
                  <a:gd name="connsiteY40" fmla="*/ 2387 h 10000"/>
                  <a:gd name="connsiteX41" fmla="*/ 5567 w 10000"/>
                  <a:gd name="connsiteY41" fmla="*/ 3240 h 10000"/>
                  <a:gd name="connsiteX42" fmla="*/ 5714 w 10000"/>
                  <a:gd name="connsiteY42" fmla="*/ 3815 h 10000"/>
                  <a:gd name="connsiteX43" fmla="*/ 6672 w 10000"/>
                  <a:gd name="connsiteY43" fmla="*/ 2857 h 10000"/>
                  <a:gd name="connsiteX44" fmla="*/ 6672 w 10000"/>
                  <a:gd name="connsiteY44" fmla="*/ 2387 h 10000"/>
                  <a:gd name="connsiteX45" fmla="*/ 7613 w 10000"/>
                  <a:gd name="connsiteY45" fmla="*/ 1899 h 10000"/>
                  <a:gd name="connsiteX46" fmla="*/ 7613 w 10000"/>
                  <a:gd name="connsiteY46" fmla="*/ 958 h 10000"/>
                  <a:gd name="connsiteX47" fmla="*/ 8571 w 10000"/>
                  <a:gd name="connsiteY47" fmla="*/ 958 h 10000"/>
                  <a:gd name="connsiteX48" fmla="*/ 10000 w 10000"/>
                  <a:gd name="connsiteY48" fmla="*/ 2387 h 10000"/>
                  <a:gd name="connsiteX0" fmla="*/ 10000 w 10000"/>
                  <a:gd name="connsiteY0" fmla="*/ 2387 h 10000"/>
                  <a:gd name="connsiteX1" fmla="*/ 9529 w 10000"/>
                  <a:gd name="connsiteY1" fmla="*/ 2857 h 10000"/>
                  <a:gd name="connsiteX2" fmla="*/ 9529 w 10000"/>
                  <a:gd name="connsiteY2" fmla="*/ 3815 h 10000"/>
                  <a:gd name="connsiteX3" fmla="*/ 8571 w 10000"/>
                  <a:gd name="connsiteY3" fmla="*/ 4286 h 10000"/>
                  <a:gd name="connsiteX4" fmla="*/ 8101 w 10000"/>
                  <a:gd name="connsiteY4" fmla="*/ 4286 h 10000"/>
                  <a:gd name="connsiteX5" fmla="*/ 7613 w 10000"/>
                  <a:gd name="connsiteY5" fmla="*/ 4773 h 10000"/>
                  <a:gd name="connsiteX6" fmla="*/ 7613 w 10000"/>
                  <a:gd name="connsiteY6" fmla="*/ 5244 h 10000"/>
                  <a:gd name="connsiteX7" fmla="*/ 8101 w 10000"/>
                  <a:gd name="connsiteY7" fmla="*/ 6202 h 10000"/>
                  <a:gd name="connsiteX8" fmla="*/ 7613 w 10000"/>
                  <a:gd name="connsiteY8" fmla="*/ 7143 h 10000"/>
                  <a:gd name="connsiteX9" fmla="*/ 6672 w 10000"/>
                  <a:gd name="connsiteY9" fmla="*/ 6672 h 10000"/>
                  <a:gd name="connsiteX10" fmla="*/ 6185 w 10000"/>
                  <a:gd name="connsiteY10" fmla="*/ 5714 h 10000"/>
                  <a:gd name="connsiteX11" fmla="*/ 5714 w 10000"/>
                  <a:gd name="connsiteY11" fmla="*/ 5714 h 10000"/>
                  <a:gd name="connsiteX12" fmla="*/ 5244 w 10000"/>
                  <a:gd name="connsiteY12" fmla="*/ 6672 h 10000"/>
                  <a:gd name="connsiteX13" fmla="*/ 4286 w 10000"/>
                  <a:gd name="connsiteY13" fmla="*/ 5714 h 10000"/>
                  <a:gd name="connsiteX14" fmla="*/ 3815 w 10000"/>
                  <a:gd name="connsiteY14" fmla="*/ 6672 h 10000"/>
                  <a:gd name="connsiteX15" fmla="*/ 3815 w 10000"/>
                  <a:gd name="connsiteY15" fmla="*/ 7630 h 10000"/>
                  <a:gd name="connsiteX16" fmla="*/ 3328 w 10000"/>
                  <a:gd name="connsiteY16" fmla="*/ 7630 h 10000"/>
                  <a:gd name="connsiteX17" fmla="*/ 3328 w 10000"/>
                  <a:gd name="connsiteY17" fmla="*/ 8101 h 10000"/>
                  <a:gd name="connsiteX18" fmla="*/ 4286 w 10000"/>
                  <a:gd name="connsiteY18" fmla="*/ 8571 h 10000"/>
                  <a:gd name="connsiteX19" fmla="*/ 2387 w 10000"/>
                  <a:gd name="connsiteY19" fmla="*/ 10000 h 10000"/>
                  <a:gd name="connsiteX20" fmla="*/ 1429 w 10000"/>
                  <a:gd name="connsiteY20" fmla="*/ 10000 h 10000"/>
                  <a:gd name="connsiteX21" fmla="*/ 958 w 10000"/>
                  <a:gd name="connsiteY21" fmla="*/ 9529 h 10000"/>
                  <a:gd name="connsiteX22" fmla="*/ 471 w 10000"/>
                  <a:gd name="connsiteY22" fmla="*/ 9529 h 10000"/>
                  <a:gd name="connsiteX23" fmla="*/ 471 w 10000"/>
                  <a:gd name="connsiteY23" fmla="*/ 8571 h 10000"/>
                  <a:gd name="connsiteX24" fmla="*/ 0 w 10000"/>
                  <a:gd name="connsiteY24" fmla="*/ 7630 h 10000"/>
                  <a:gd name="connsiteX25" fmla="*/ 0 w 10000"/>
                  <a:gd name="connsiteY25" fmla="*/ 6672 h 10000"/>
                  <a:gd name="connsiteX26" fmla="*/ 958 w 10000"/>
                  <a:gd name="connsiteY26" fmla="*/ 6202 h 10000"/>
                  <a:gd name="connsiteX27" fmla="*/ 958 w 10000"/>
                  <a:gd name="connsiteY27" fmla="*/ 5714 h 10000"/>
                  <a:gd name="connsiteX28" fmla="*/ 2387 w 10000"/>
                  <a:gd name="connsiteY28" fmla="*/ 5714 h 10000"/>
                  <a:gd name="connsiteX29" fmla="*/ 1899 w 10000"/>
                  <a:gd name="connsiteY29" fmla="*/ 5244 h 10000"/>
                  <a:gd name="connsiteX30" fmla="*/ 2387 w 10000"/>
                  <a:gd name="connsiteY30" fmla="*/ 3815 h 10000"/>
                  <a:gd name="connsiteX31" fmla="*/ 1899 w 10000"/>
                  <a:gd name="connsiteY31" fmla="*/ 3345 h 10000"/>
                  <a:gd name="connsiteX32" fmla="*/ 2387 w 10000"/>
                  <a:gd name="connsiteY32" fmla="*/ 2857 h 10000"/>
                  <a:gd name="connsiteX33" fmla="*/ 1429 w 10000"/>
                  <a:gd name="connsiteY33" fmla="*/ 2387 h 10000"/>
                  <a:gd name="connsiteX34" fmla="*/ 1429 w 10000"/>
                  <a:gd name="connsiteY34" fmla="*/ 1429 h 10000"/>
                  <a:gd name="connsiteX35" fmla="*/ 958 w 10000"/>
                  <a:gd name="connsiteY35" fmla="*/ 0 h 10000"/>
                  <a:gd name="connsiteX36" fmla="*/ 1899 w 10000"/>
                  <a:gd name="connsiteY36" fmla="*/ 1429 h 10000"/>
                  <a:gd name="connsiteX37" fmla="*/ 2387 w 10000"/>
                  <a:gd name="connsiteY37" fmla="*/ 1429 h 10000"/>
                  <a:gd name="connsiteX38" fmla="*/ 4024 w 10000"/>
                  <a:gd name="connsiteY38" fmla="*/ 3544 h 10000"/>
                  <a:gd name="connsiteX39" fmla="*/ 4756 w 10000"/>
                  <a:gd name="connsiteY39" fmla="*/ 2387 h 10000"/>
                  <a:gd name="connsiteX40" fmla="*/ 5567 w 10000"/>
                  <a:gd name="connsiteY40" fmla="*/ 3240 h 10000"/>
                  <a:gd name="connsiteX41" fmla="*/ 5714 w 10000"/>
                  <a:gd name="connsiteY41" fmla="*/ 3815 h 10000"/>
                  <a:gd name="connsiteX42" fmla="*/ 6672 w 10000"/>
                  <a:gd name="connsiteY42" fmla="*/ 2857 h 10000"/>
                  <a:gd name="connsiteX43" fmla="*/ 6672 w 10000"/>
                  <a:gd name="connsiteY43" fmla="*/ 2387 h 10000"/>
                  <a:gd name="connsiteX44" fmla="*/ 7613 w 10000"/>
                  <a:gd name="connsiteY44" fmla="*/ 1899 h 10000"/>
                  <a:gd name="connsiteX45" fmla="*/ 7613 w 10000"/>
                  <a:gd name="connsiteY45" fmla="*/ 958 h 10000"/>
                  <a:gd name="connsiteX46" fmla="*/ 8571 w 10000"/>
                  <a:gd name="connsiteY46" fmla="*/ 958 h 10000"/>
                  <a:gd name="connsiteX47" fmla="*/ 10000 w 10000"/>
                  <a:gd name="connsiteY47" fmla="*/ 2387 h 10000"/>
                  <a:gd name="connsiteX0" fmla="*/ 10000 w 10000"/>
                  <a:gd name="connsiteY0" fmla="*/ 1429 h 9042"/>
                  <a:gd name="connsiteX1" fmla="*/ 9529 w 10000"/>
                  <a:gd name="connsiteY1" fmla="*/ 1899 h 9042"/>
                  <a:gd name="connsiteX2" fmla="*/ 9529 w 10000"/>
                  <a:gd name="connsiteY2" fmla="*/ 2857 h 9042"/>
                  <a:gd name="connsiteX3" fmla="*/ 8571 w 10000"/>
                  <a:gd name="connsiteY3" fmla="*/ 3328 h 9042"/>
                  <a:gd name="connsiteX4" fmla="*/ 8101 w 10000"/>
                  <a:gd name="connsiteY4" fmla="*/ 3328 h 9042"/>
                  <a:gd name="connsiteX5" fmla="*/ 7613 w 10000"/>
                  <a:gd name="connsiteY5" fmla="*/ 3815 h 9042"/>
                  <a:gd name="connsiteX6" fmla="*/ 7613 w 10000"/>
                  <a:gd name="connsiteY6" fmla="*/ 4286 h 9042"/>
                  <a:gd name="connsiteX7" fmla="*/ 8101 w 10000"/>
                  <a:gd name="connsiteY7" fmla="*/ 5244 h 9042"/>
                  <a:gd name="connsiteX8" fmla="*/ 7613 w 10000"/>
                  <a:gd name="connsiteY8" fmla="*/ 6185 h 9042"/>
                  <a:gd name="connsiteX9" fmla="*/ 6672 w 10000"/>
                  <a:gd name="connsiteY9" fmla="*/ 5714 h 9042"/>
                  <a:gd name="connsiteX10" fmla="*/ 6185 w 10000"/>
                  <a:gd name="connsiteY10" fmla="*/ 4756 h 9042"/>
                  <a:gd name="connsiteX11" fmla="*/ 5714 w 10000"/>
                  <a:gd name="connsiteY11" fmla="*/ 4756 h 9042"/>
                  <a:gd name="connsiteX12" fmla="*/ 5244 w 10000"/>
                  <a:gd name="connsiteY12" fmla="*/ 5714 h 9042"/>
                  <a:gd name="connsiteX13" fmla="*/ 4286 w 10000"/>
                  <a:gd name="connsiteY13" fmla="*/ 4756 h 9042"/>
                  <a:gd name="connsiteX14" fmla="*/ 3815 w 10000"/>
                  <a:gd name="connsiteY14" fmla="*/ 5714 h 9042"/>
                  <a:gd name="connsiteX15" fmla="*/ 3815 w 10000"/>
                  <a:gd name="connsiteY15" fmla="*/ 6672 h 9042"/>
                  <a:gd name="connsiteX16" fmla="*/ 3328 w 10000"/>
                  <a:gd name="connsiteY16" fmla="*/ 6672 h 9042"/>
                  <a:gd name="connsiteX17" fmla="*/ 3328 w 10000"/>
                  <a:gd name="connsiteY17" fmla="*/ 7143 h 9042"/>
                  <a:gd name="connsiteX18" fmla="*/ 4286 w 10000"/>
                  <a:gd name="connsiteY18" fmla="*/ 7613 h 9042"/>
                  <a:gd name="connsiteX19" fmla="*/ 2387 w 10000"/>
                  <a:gd name="connsiteY19" fmla="*/ 9042 h 9042"/>
                  <a:gd name="connsiteX20" fmla="*/ 1429 w 10000"/>
                  <a:gd name="connsiteY20" fmla="*/ 9042 h 9042"/>
                  <a:gd name="connsiteX21" fmla="*/ 958 w 10000"/>
                  <a:gd name="connsiteY21" fmla="*/ 8571 h 9042"/>
                  <a:gd name="connsiteX22" fmla="*/ 471 w 10000"/>
                  <a:gd name="connsiteY22" fmla="*/ 8571 h 9042"/>
                  <a:gd name="connsiteX23" fmla="*/ 471 w 10000"/>
                  <a:gd name="connsiteY23" fmla="*/ 7613 h 9042"/>
                  <a:gd name="connsiteX24" fmla="*/ 0 w 10000"/>
                  <a:gd name="connsiteY24" fmla="*/ 6672 h 9042"/>
                  <a:gd name="connsiteX25" fmla="*/ 0 w 10000"/>
                  <a:gd name="connsiteY25" fmla="*/ 5714 h 9042"/>
                  <a:gd name="connsiteX26" fmla="*/ 958 w 10000"/>
                  <a:gd name="connsiteY26" fmla="*/ 5244 h 9042"/>
                  <a:gd name="connsiteX27" fmla="*/ 958 w 10000"/>
                  <a:gd name="connsiteY27" fmla="*/ 4756 h 9042"/>
                  <a:gd name="connsiteX28" fmla="*/ 2387 w 10000"/>
                  <a:gd name="connsiteY28" fmla="*/ 4756 h 9042"/>
                  <a:gd name="connsiteX29" fmla="*/ 1899 w 10000"/>
                  <a:gd name="connsiteY29" fmla="*/ 4286 h 9042"/>
                  <a:gd name="connsiteX30" fmla="*/ 2387 w 10000"/>
                  <a:gd name="connsiteY30" fmla="*/ 2857 h 9042"/>
                  <a:gd name="connsiteX31" fmla="*/ 1899 w 10000"/>
                  <a:gd name="connsiteY31" fmla="*/ 2387 h 9042"/>
                  <a:gd name="connsiteX32" fmla="*/ 2387 w 10000"/>
                  <a:gd name="connsiteY32" fmla="*/ 1899 h 9042"/>
                  <a:gd name="connsiteX33" fmla="*/ 1429 w 10000"/>
                  <a:gd name="connsiteY33" fmla="*/ 1429 h 9042"/>
                  <a:gd name="connsiteX34" fmla="*/ 1429 w 10000"/>
                  <a:gd name="connsiteY34" fmla="*/ 471 h 9042"/>
                  <a:gd name="connsiteX35" fmla="*/ 1899 w 10000"/>
                  <a:gd name="connsiteY35" fmla="*/ 471 h 9042"/>
                  <a:gd name="connsiteX36" fmla="*/ 2387 w 10000"/>
                  <a:gd name="connsiteY36" fmla="*/ 471 h 9042"/>
                  <a:gd name="connsiteX37" fmla="*/ 4024 w 10000"/>
                  <a:gd name="connsiteY37" fmla="*/ 2586 h 9042"/>
                  <a:gd name="connsiteX38" fmla="*/ 4756 w 10000"/>
                  <a:gd name="connsiteY38" fmla="*/ 1429 h 9042"/>
                  <a:gd name="connsiteX39" fmla="*/ 5567 w 10000"/>
                  <a:gd name="connsiteY39" fmla="*/ 2282 h 9042"/>
                  <a:gd name="connsiteX40" fmla="*/ 5714 w 10000"/>
                  <a:gd name="connsiteY40" fmla="*/ 2857 h 9042"/>
                  <a:gd name="connsiteX41" fmla="*/ 6672 w 10000"/>
                  <a:gd name="connsiteY41" fmla="*/ 1899 h 9042"/>
                  <a:gd name="connsiteX42" fmla="*/ 6672 w 10000"/>
                  <a:gd name="connsiteY42" fmla="*/ 1429 h 9042"/>
                  <a:gd name="connsiteX43" fmla="*/ 7613 w 10000"/>
                  <a:gd name="connsiteY43" fmla="*/ 941 h 9042"/>
                  <a:gd name="connsiteX44" fmla="*/ 7613 w 10000"/>
                  <a:gd name="connsiteY44" fmla="*/ 0 h 9042"/>
                  <a:gd name="connsiteX45" fmla="*/ 8571 w 10000"/>
                  <a:gd name="connsiteY45" fmla="*/ 0 h 9042"/>
                  <a:gd name="connsiteX46" fmla="*/ 10000 w 10000"/>
                  <a:gd name="connsiteY46" fmla="*/ 1429 h 9042"/>
                  <a:gd name="connsiteX0" fmla="*/ 10000 w 10000"/>
                  <a:gd name="connsiteY0" fmla="*/ 1580 h 10000"/>
                  <a:gd name="connsiteX1" fmla="*/ 9529 w 10000"/>
                  <a:gd name="connsiteY1" fmla="*/ 2100 h 10000"/>
                  <a:gd name="connsiteX2" fmla="*/ 9529 w 10000"/>
                  <a:gd name="connsiteY2" fmla="*/ 3160 h 10000"/>
                  <a:gd name="connsiteX3" fmla="*/ 8571 w 10000"/>
                  <a:gd name="connsiteY3" fmla="*/ 3681 h 10000"/>
                  <a:gd name="connsiteX4" fmla="*/ 8101 w 10000"/>
                  <a:gd name="connsiteY4" fmla="*/ 3681 h 10000"/>
                  <a:gd name="connsiteX5" fmla="*/ 7613 w 10000"/>
                  <a:gd name="connsiteY5" fmla="*/ 4219 h 10000"/>
                  <a:gd name="connsiteX6" fmla="*/ 7613 w 10000"/>
                  <a:gd name="connsiteY6" fmla="*/ 4740 h 10000"/>
                  <a:gd name="connsiteX7" fmla="*/ 8101 w 10000"/>
                  <a:gd name="connsiteY7" fmla="*/ 5800 h 10000"/>
                  <a:gd name="connsiteX8" fmla="*/ 7613 w 10000"/>
                  <a:gd name="connsiteY8" fmla="*/ 6840 h 10000"/>
                  <a:gd name="connsiteX9" fmla="*/ 6672 w 10000"/>
                  <a:gd name="connsiteY9" fmla="*/ 6319 h 10000"/>
                  <a:gd name="connsiteX10" fmla="*/ 6185 w 10000"/>
                  <a:gd name="connsiteY10" fmla="*/ 5260 h 10000"/>
                  <a:gd name="connsiteX11" fmla="*/ 5714 w 10000"/>
                  <a:gd name="connsiteY11" fmla="*/ 5260 h 10000"/>
                  <a:gd name="connsiteX12" fmla="*/ 5244 w 10000"/>
                  <a:gd name="connsiteY12" fmla="*/ 6319 h 10000"/>
                  <a:gd name="connsiteX13" fmla="*/ 4286 w 10000"/>
                  <a:gd name="connsiteY13" fmla="*/ 5260 h 10000"/>
                  <a:gd name="connsiteX14" fmla="*/ 3815 w 10000"/>
                  <a:gd name="connsiteY14" fmla="*/ 6319 h 10000"/>
                  <a:gd name="connsiteX15" fmla="*/ 3815 w 10000"/>
                  <a:gd name="connsiteY15" fmla="*/ 7379 h 10000"/>
                  <a:gd name="connsiteX16" fmla="*/ 3328 w 10000"/>
                  <a:gd name="connsiteY16" fmla="*/ 7379 h 10000"/>
                  <a:gd name="connsiteX17" fmla="*/ 3328 w 10000"/>
                  <a:gd name="connsiteY17" fmla="*/ 7900 h 10000"/>
                  <a:gd name="connsiteX18" fmla="*/ 4286 w 10000"/>
                  <a:gd name="connsiteY18" fmla="*/ 8420 h 10000"/>
                  <a:gd name="connsiteX19" fmla="*/ 3295 w 10000"/>
                  <a:gd name="connsiteY19" fmla="*/ 9309 h 10000"/>
                  <a:gd name="connsiteX20" fmla="*/ 1429 w 10000"/>
                  <a:gd name="connsiteY20" fmla="*/ 10000 h 10000"/>
                  <a:gd name="connsiteX21" fmla="*/ 958 w 10000"/>
                  <a:gd name="connsiteY21" fmla="*/ 9479 h 10000"/>
                  <a:gd name="connsiteX22" fmla="*/ 471 w 10000"/>
                  <a:gd name="connsiteY22" fmla="*/ 9479 h 10000"/>
                  <a:gd name="connsiteX23" fmla="*/ 471 w 10000"/>
                  <a:gd name="connsiteY23" fmla="*/ 8420 h 10000"/>
                  <a:gd name="connsiteX24" fmla="*/ 0 w 10000"/>
                  <a:gd name="connsiteY24" fmla="*/ 7379 h 10000"/>
                  <a:gd name="connsiteX25" fmla="*/ 0 w 10000"/>
                  <a:gd name="connsiteY25" fmla="*/ 6319 h 10000"/>
                  <a:gd name="connsiteX26" fmla="*/ 958 w 10000"/>
                  <a:gd name="connsiteY26" fmla="*/ 5800 h 10000"/>
                  <a:gd name="connsiteX27" fmla="*/ 958 w 10000"/>
                  <a:gd name="connsiteY27" fmla="*/ 5260 h 10000"/>
                  <a:gd name="connsiteX28" fmla="*/ 2387 w 10000"/>
                  <a:gd name="connsiteY28" fmla="*/ 5260 h 10000"/>
                  <a:gd name="connsiteX29" fmla="*/ 1899 w 10000"/>
                  <a:gd name="connsiteY29" fmla="*/ 4740 h 10000"/>
                  <a:gd name="connsiteX30" fmla="*/ 2387 w 10000"/>
                  <a:gd name="connsiteY30" fmla="*/ 3160 h 10000"/>
                  <a:gd name="connsiteX31" fmla="*/ 1899 w 10000"/>
                  <a:gd name="connsiteY31" fmla="*/ 2640 h 10000"/>
                  <a:gd name="connsiteX32" fmla="*/ 2387 w 10000"/>
                  <a:gd name="connsiteY32" fmla="*/ 2100 h 10000"/>
                  <a:gd name="connsiteX33" fmla="*/ 1429 w 10000"/>
                  <a:gd name="connsiteY33" fmla="*/ 1580 h 10000"/>
                  <a:gd name="connsiteX34" fmla="*/ 1429 w 10000"/>
                  <a:gd name="connsiteY34" fmla="*/ 521 h 10000"/>
                  <a:gd name="connsiteX35" fmla="*/ 1899 w 10000"/>
                  <a:gd name="connsiteY35" fmla="*/ 521 h 10000"/>
                  <a:gd name="connsiteX36" fmla="*/ 2387 w 10000"/>
                  <a:gd name="connsiteY36" fmla="*/ 521 h 10000"/>
                  <a:gd name="connsiteX37" fmla="*/ 4024 w 10000"/>
                  <a:gd name="connsiteY37" fmla="*/ 2860 h 10000"/>
                  <a:gd name="connsiteX38" fmla="*/ 4756 w 10000"/>
                  <a:gd name="connsiteY38" fmla="*/ 1580 h 10000"/>
                  <a:gd name="connsiteX39" fmla="*/ 5567 w 10000"/>
                  <a:gd name="connsiteY39" fmla="*/ 2524 h 10000"/>
                  <a:gd name="connsiteX40" fmla="*/ 5714 w 10000"/>
                  <a:gd name="connsiteY40" fmla="*/ 3160 h 10000"/>
                  <a:gd name="connsiteX41" fmla="*/ 6672 w 10000"/>
                  <a:gd name="connsiteY41" fmla="*/ 2100 h 10000"/>
                  <a:gd name="connsiteX42" fmla="*/ 6672 w 10000"/>
                  <a:gd name="connsiteY42" fmla="*/ 1580 h 10000"/>
                  <a:gd name="connsiteX43" fmla="*/ 7613 w 10000"/>
                  <a:gd name="connsiteY43" fmla="*/ 1041 h 10000"/>
                  <a:gd name="connsiteX44" fmla="*/ 7613 w 10000"/>
                  <a:gd name="connsiteY44" fmla="*/ 0 h 10000"/>
                  <a:gd name="connsiteX45" fmla="*/ 8571 w 10000"/>
                  <a:gd name="connsiteY45" fmla="*/ 0 h 10000"/>
                  <a:gd name="connsiteX46" fmla="*/ 10000 w 10000"/>
                  <a:gd name="connsiteY46" fmla="*/ 1580 h 10000"/>
                  <a:gd name="connsiteX0" fmla="*/ 10000 w 10000"/>
                  <a:gd name="connsiteY0" fmla="*/ 1580 h 9479"/>
                  <a:gd name="connsiteX1" fmla="*/ 9529 w 10000"/>
                  <a:gd name="connsiteY1" fmla="*/ 2100 h 9479"/>
                  <a:gd name="connsiteX2" fmla="*/ 9529 w 10000"/>
                  <a:gd name="connsiteY2" fmla="*/ 3160 h 9479"/>
                  <a:gd name="connsiteX3" fmla="*/ 8571 w 10000"/>
                  <a:gd name="connsiteY3" fmla="*/ 3681 h 9479"/>
                  <a:gd name="connsiteX4" fmla="*/ 8101 w 10000"/>
                  <a:gd name="connsiteY4" fmla="*/ 3681 h 9479"/>
                  <a:gd name="connsiteX5" fmla="*/ 7613 w 10000"/>
                  <a:gd name="connsiteY5" fmla="*/ 4219 h 9479"/>
                  <a:gd name="connsiteX6" fmla="*/ 7613 w 10000"/>
                  <a:gd name="connsiteY6" fmla="*/ 4740 h 9479"/>
                  <a:gd name="connsiteX7" fmla="*/ 8101 w 10000"/>
                  <a:gd name="connsiteY7" fmla="*/ 5800 h 9479"/>
                  <a:gd name="connsiteX8" fmla="*/ 7613 w 10000"/>
                  <a:gd name="connsiteY8" fmla="*/ 6840 h 9479"/>
                  <a:gd name="connsiteX9" fmla="*/ 6672 w 10000"/>
                  <a:gd name="connsiteY9" fmla="*/ 6319 h 9479"/>
                  <a:gd name="connsiteX10" fmla="*/ 6185 w 10000"/>
                  <a:gd name="connsiteY10" fmla="*/ 5260 h 9479"/>
                  <a:gd name="connsiteX11" fmla="*/ 5714 w 10000"/>
                  <a:gd name="connsiteY11" fmla="*/ 5260 h 9479"/>
                  <a:gd name="connsiteX12" fmla="*/ 5244 w 10000"/>
                  <a:gd name="connsiteY12" fmla="*/ 6319 h 9479"/>
                  <a:gd name="connsiteX13" fmla="*/ 4286 w 10000"/>
                  <a:gd name="connsiteY13" fmla="*/ 5260 h 9479"/>
                  <a:gd name="connsiteX14" fmla="*/ 3815 w 10000"/>
                  <a:gd name="connsiteY14" fmla="*/ 6319 h 9479"/>
                  <a:gd name="connsiteX15" fmla="*/ 3815 w 10000"/>
                  <a:gd name="connsiteY15" fmla="*/ 7379 h 9479"/>
                  <a:gd name="connsiteX16" fmla="*/ 3328 w 10000"/>
                  <a:gd name="connsiteY16" fmla="*/ 7379 h 9479"/>
                  <a:gd name="connsiteX17" fmla="*/ 3328 w 10000"/>
                  <a:gd name="connsiteY17" fmla="*/ 7900 h 9479"/>
                  <a:gd name="connsiteX18" fmla="*/ 4286 w 10000"/>
                  <a:gd name="connsiteY18" fmla="*/ 8420 h 9479"/>
                  <a:gd name="connsiteX19" fmla="*/ 3295 w 10000"/>
                  <a:gd name="connsiteY19" fmla="*/ 9309 h 9479"/>
                  <a:gd name="connsiteX20" fmla="*/ 958 w 10000"/>
                  <a:gd name="connsiteY20" fmla="*/ 9479 h 9479"/>
                  <a:gd name="connsiteX21" fmla="*/ 471 w 10000"/>
                  <a:gd name="connsiteY21" fmla="*/ 9479 h 9479"/>
                  <a:gd name="connsiteX22" fmla="*/ 471 w 10000"/>
                  <a:gd name="connsiteY22" fmla="*/ 8420 h 9479"/>
                  <a:gd name="connsiteX23" fmla="*/ 0 w 10000"/>
                  <a:gd name="connsiteY23" fmla="*/ 7379 h 9479"/>
                  <a:gd name="connsiteX24" fmla="*/ 0 w 10000"/>
                  <a:gd name="connsiteY24" fmla="*/ 6319 h 9479"/>
                  <a:gd name="connsiteX25" fmla="*/ 958 w 10000"/>
                  <a:gd name="connsiteY25" fmla="*/ 5800 h 9479"/>
                  <a:gd name="connsiteX26" fmla="*/ 958 w 10000"/>
                  <a:gd name="connsiteY26" fmla="*/ 5260 h 9479"/>
                  <a:gd name="connsiteX27" fmla="*/ 2387 w 10000"/>
                  <a:gd name="connsiteY27" fmla="*/ 5260 h 9479"/>
                  <a:gd name="connsiteX28" fmla="*/ 1899 w 10000"/>
                  <a:gd name="connsiteY28" fmla="*/ 4740 h 9479"/>
                  <a:gd name="connsiteX29" fmla="*/ 2387 w 10000"/>
                  <a:gd name="connsiteY29" fmla="*/ 3160 h 9479"/>
                  <a:gd name="connsiteX30" fmla="*/ 1899 w 10000"/>
                  <a:gd name="connsiteY30" fmla="*/ 2640 h 9479"/>
                  <a:gd name="connsiteX31" fmla="*/ 2387 w 10000"/>
                  <a:gd name="connsiteY31" fmla="*/ 2100 h 9479"/>
                  <a:gd name="connsiteX32" fmla="*/ 1429 w 10000"/>
                  <a:gd name="connsiteY32" fmla="*/ 1580 h 9479"/>
                  <a:gd name="connsiteX33" fmla="*/ 1429 w 10000"/>
                  <a:gd name="connsiteY33" fmla="*/ 521 h 9479"/>
                  <a:gd name="connsiteX34" fmla="*/ 1899 w 10000"/>
                  <a:gd name="connsiteY34" fmla="*/ 521 h 9479"/>
                  <a:gd name="connsiteX35" fmla="*/ 2387 w 10000"/>
                  <a:gd name="connsiteY35" fmla="*/ 521 h 9479"/>
                  <a:gd name="connsiteX36" fmla="*/ 4024 w 10000"/>
                  <a:gd name="connsiteY36" fmla="*/ 2860 h 9479"/>
                  <a:gd name="connsiteX37" fmla="*/ 4756 w 10000"/>
                  <a:gd name="connsiteY37" fmla="*/ 1580 h 9479"/>
                  <a:gd name="connsiteX38" fmla="*/ 5567 w 10000"/>
                  <a:gd name="connsiteY38" fmla="*/ 2524 h 9479"/>
                  <a:gd name="connsiteX39" fmla="*/ 5714 w 10000"/>
                  <a:gd name="connsiteY39" fmla="*/ 3160 h 9479"/>
                  <a:gd name="connsiteX40" fmla="*/ 6672 w 10000"/>
                  <a:gd name="connsiteY40" fmla="*/ 2100 h 9479"/>
                  <a:gd name="connsiteX41" fmla="*/ 6672 w 10000"/>
                  <a:gd name="connsiteY41" fmla="*/ 1580 h 9479"/>
                  <a:gd name="connsiteX42" fmla="*/ 7613 w 10000"/>
                  <a:gd name="connsiteY42" fmla="*/ 1041 h 9479"/>
                  <a:gd name="connsiteX43" fmla="*/ 7613 w 10000"/>
                  <a:gd name="connsiteY43" fmla="*/ 0 h 9479"/>
                  <a:gd name="connsiteX44" fmla="*/ 8571 w 10000"/>
                  <a:gd name="connsiteY44" fmla="*/ 0 h 9479"/>
                  <a:gd name="connsiteX45" fmla="*/ 10000 w 10000"/>
                  <a:gd name="connsiteY45" fmla="*/ 1580 h 9479"/>
                  <a:gd name="connsiteX0" fmla="*/ 10000 w 10000"/>
                  <a:gd name="connsiteY0" fmla="*/ 1667 h 10000"/>
                  <a:gd name="connsiteX1" fmla="*/ 9529 w 10000"/>
                  <a:gd name="connsiteY1" fmla="*/ 2215 h 10000"/>
                  <a:gd name="connsiteX2" fmla="*/ 9529 w 10000"/>
                  <a:gd name="connsiteY2" fmla="*/ 3334 h 10000"/>
                  <a:gd name="connsiteX3" fmla="*/ 8571 w 10000"/>
                  <a:gd name="connsiteY3" fmla="*/ 3883 h 10000"/>
                  <a:gd name="connsiteX4" fmla="*/ 8101 w 10000"/>
                  <a:gd name="connsiteY4" fmla="*/ 3883 h 10000"/>
                  <a:gd name="connsiteX5" fmla="*/ 7613 w 10000"/>
                  <a:gd name="connsiteY5" fmla="*/ 4451 h 10000"/>
                  <a:gd name="connsiteX6" fmla="*/ 7613 w 10000"/>
                  <a:gd name="connsiteY6" fmla="*/ 5001 h 10000"/>
                  <a:gd name="connsiteX7" fmla="*/ 8101 w 10000"/>
                  <a:gd name="connsiteY7" fmla="*/ 6119 h 10000"/>
                  <a:gd name="connsiteX8" fmla="*/ 7613 w 10000"/>
                  <a:gd name="connsiteY8" fmla="*/ 7216 h 10000"/>
                  <a:gd name="connsiteX9" fmla="*/ 6672 w 10000"/>
                  <a:gd name="connsiteY9" fmla="*/ 6666 h 10000"/>
                  <a:gd name="connsiteX10" fmla="*/ 6185 w 10000"/>
                  <a:gd name="connsiteY10" fmla="*/ 5549 h 10000"/>
                  <a:gd name="connsiteX11" fmla="*/ 5714 w 10000"/>
                  <a:gd name="connsiteY11" fmla="*/ 5549 h 10000"/>
                  <a:gd name="connsiteX12" fmla="*/ 5244 w 10000"/>
                  <a:gd name="connsiteY12" fmla="*/ 6666 h 10000"/>
                  <a:gd name="connsiteX13" fmla="*/ 4286 w 10000"/>
                  <a:gd name="connsiteY13" fmla="*/ 5549 h 10000"/>
                  <a:gd name="connsiteX14" fmla="*/ 3815 w 10000"/>
                  <a:gd name="connsiteY14" fmla="*/ 6666 h 10000"/>
                  <a:gd name="connsiteX15" fmla="*/ 3815 w 10000"/>
                  <a:gd name="connsiteY15" fmla="*/ 7785 h 10000"/>
                  <a:gd name="connsiteX16" fmla="*/ 3328 w 10000"/>
                  <a:gd name="connsiteY16" fmla="*/ 7785 h 10000"/>
                  <a:gd name="connsiteX17" fmla="*/ 3328 w 10000"/>
                  <a:gd name="connsiteY17" fmla="*/ 8334 h 10000"/>
                  <a:gd name="connsiteX18" fmla="*/ 4286 w 10000"/>
                  <a:gd name="connsiteY18" fmla="*/ 8883 h 10000"/>
                  <a:gd name="connsiteX19" fmla="*/ 3295 w 10000"/>
                  <a:gd name="connsiteY19" fmla="*/ 9821 h 10000"/>
                  <a:gd name="connsiteX20" fmla="*/ 471 w 10000"/>
                  <a:gd name="connsiteY20" fmla="*/ 10000 h 10000"/>
                  <a:gd name="connsiteX21" fmla="*/ 471 w 10000"/>
                  <a:gd name="connsiteY21" fmla="*/ 8883 h 10000"/>
                  <a:gd name="connsiteX22" fmla="*/ 0 w 10000"/>
                  <a:gd name="connsiteY22" fmla="*/ 7785 h 10000"/>
                  <a:gd name="connsiteX23" fmla="*/ 0 w 10000"/>
                  <a:gd name="connsiteY23" fmla="*/ 6666 h 10000"/>
                  <a:gd name="connsiteX24" fmla="*/ 958 w 10000"/>
                  <a:gd name="connsiteY24" fmla="*/ 6119 h 10000"/>
                  <a:gd name="connsiteX25" fmla="*/ 958 w 10000"/>
                  <a:gd name="connsiteY25" fmla="*/ 5549 h 10000"/>
                  <a:gd name="connsiteX26" fmla="*/ 2387 w 10000"/>
                  <a:gd name="connsiteY26" fmla="*/ 5549 h 10000"/>
                  <a:gd name="connsiteX27" fmla="*/ 1899 w 10000"/>
                  <a:gd name="connsiteY27" fmla="*/ 5001 h 10000"/>
                  <a:gd name="connsiteX28" fmla="*/ 2387 w 10000"/>
                  <a:gd name="connsiteY28" fmla="*/ 3334 h 10000"/>
                  <a:gd name="connsiteX29" fmla="*/ 1899 w 10000"/>
                  <a:gd name="connsiteY29" fmla="*/ 2785 h 10000"/>
                  <a:gd name="connsiteX30" fmla="*/ 2387 w 10000"/>
                  <a:gd name="connsiteY30" fmla="*/ 2215 h 10000"/>
                  <a:gd name="connsiteX31" fmla="*/ 1429 w 10000"/>
                  <a:gd name="connsiteY31" fmla="*/ 1667 h 10000"/>
                  <a:gd name="connsiteX32" fmla="*/ 1429 w 10000"/>
                  <a:gd name="connsiteY32" fmla="*/ 550 h 10000"/>
                  <a:gd name="connsiteX33" fmla="*/ 1899 w 10000"/>
                  <a:gd name="connsiteY33" fmla="*/ 550 h 10000"/>
                  <a:gd name="connsiteX34" fmla="*/ 2387 w 10000"/>
                  <a:gd name="connsiteY34" fmla="*/ 550 h 10000"/>
                  <a:gd name="connsiteX35" fmla="*/ 4024 w 10000"/>
                  <a:gd name="connsiteY35" fmla="*/ 3017 h 10000"/>
                  <a:gd name="connsiteX36" fmla="*/ 4756 w 10000"/>
                  <a:gd name="connsiteY36" fmla="*/ 1667 h 10000"/>
                  <a:gd name="connsiteX37" fmla="*/ 5567 w 10000"/>
                  <a:gd name="connsiteY37" fmla="*/ 2663 h 10000"/>
                  <a:gd name="connsiteX38" fmla="*/ 5714 w 10000"/>
                  <a:gd name="connsiteY38" fmla="*/ 3334 h 10000"/>
                  <a:gd name="connsiteX39" fmla="*/ 6672 w 10000"/>
                  <a:gd name="connsiteY39" fmla="*/ 2215 h 10000"/>
                  <a:gd name="connsiteX40" fmla="*/ 6672 w 10000"/>
                  <a:gd name="connsiteY40" fmla="*/ 1667 h 10000"/>
                  <a:gd name="connsiteX41" fmla="*/ 7613 w 10000"/>
                  <a:gd name="connsiteY41" fmla="*/ 1098 h 10000"/>
                  <a:gd name="connsiteX42" fmla="*/ 7613 w 10000"/>
                  <a:gd name="connsiteY42" fmla="*/ 0 h 10000"/>
                  <a:gd name="connsiteX43" fmla="*/ 8571 w 10000"/>
                  <a:gd name="connsiteY43" fmla="*/ 0 h 10000"/>
                  <a:gd name="connsiteX44" fmla="*/ 10000 w 10000"/>
                  <a:gd name="connsiteY44" fmla="*/ 1667 h 10000"/>
                  <a:gd name="connsiteX0" fmla="*/ 10000 w 10000"/>
                  <a:gd name="connsiteY0" fmla="*/ 1667 h 9821"/>
                  <a:gd name="connsiteX1" fmla="*/ 9529 w 10000"/>
                  <a:gd name="connsiteY1" fmla="*/ 2215 h 9821"/>
                  <a:gd name="connsiteX2" fmla="*/ 9529 w 10000"/>
                  <a:gd name="connsiteY2" fmla="*/ 3334 h 9821"/>
                  <a:gd name="connsiteX3" fmla="*/ 8571 w 10000"/>
                  <a:gd name="connsiteY3" fmla="*/ 3883 h 9821"/>
                  <a:gd name="connsiteX4" fmla="*/ 8101 w 10000"/>
                  <a:gd name="connsiteY4" fmla="*/ 3883 h 9821"/>
                  <a:gd name="connsiteX5" fmla="*/ 7613 w 10000"/>
                  <a:gd name="connsiteY5" fmla="*/ 4451 h 9821"/>
                  <a:gd name="connsiteX6" fmla="*/ 7613 w 10000"/>
                  <a:gd name="connsiteY6" fmla="*/ 5001 h 9821"/>
                  <a:gd name="connsiteX7" fmla="*/ 8101 w 10000"/>
                  <a:gd name="connsiteY7" fmla="*/ 6119 h 9821"/>
                  <a:gd name="connsiteX8" fmla="*/ 7613 w 10000"/>
                  <a:gd name="connsiteY8" fmla="*/ 7216 h 9821"/>
                  <a:gd name="connsiteX9" fmla="*/ 6672 w 10000"/>
                  <a:gd name="connsiteY9" fmla="*/ 6666 h 9821"/>
                  <a:gd name="connsiteX10" fmla="*/ 6185 w 10000"/>
                  <a:gd name="connsiteY10" fmla="*/ 5549 h 9821"/>
                  <a:gd name="connsiteX11" fmla="*/ 5714 w 10000"/>
                  <a:gd name="connsiteY11" fmla="*/ 5549 h 9821"/>
                  <a:gd name="connsiteX12" fmla="*/ 5244 w 10000"/>
                  <a:gd name="connsiteY12" fmla="*/ 6666 h 9821"/>
                  <a:gd name="connsiteX13" fmla="*/ 4286 w 10000"/>
                  <a:gd name="connsiteY13" fmla="*/ 5549 h 9821"/>
                  <a:gd name="connsiteX14" fmla="*/ 3815 w 10000"/>
                  <a:gd name="connsiteY14" fmla="*/ 6666 h 9821"/>
                  <a:gd name="connsiteX15" fmla="*/ 3815 w 10000"/>
                  <a:gd name="connsiteY15" fmla="*/ 7785 h 9821"/>
                  <a:gd name="connsiteX16" fmla="*/ 3328 w 10000"/>
                  <a:gd name="connsiteY16" fmla="*/ 7785 h 9821"/>
                  <a:gd name="connsiteX17" fmla="*/ 3328 w 10000"/>
                  <a:gd name="connsiteY17" fmla="*/ 8334 h 9821"/>
                  <a:gd name="connsiteX18" fmla="*/ 4286 w 10000"/>
                  <a:gd name="connsiteY18" fmla="*/ 8883 h 9821"/>
                  <a:gd name="connsiteX19" fmla="*/ 3295 w 10000"/>
                  <a:gd name="connsiteY19" fmla="*/ 9821 h 9821"/>
                  <a:gd name="connsiteX20" fmla="*/ 471 w 10000"/>
                  <a:gd name="connsiteY20" fmla="*/ 8883 h 9821"/>
                  <a:gd name="connsiteX21" fmla="*/ 0 w 10000"/>
                  <a:gd name="connsiteY21" fmla="*/ 7785 h 9821"/>
                  <a:gd name="connsiteX22" fmla="*/ 0 w 10000"/>
                  <a:gd name="connsiteY22" fmla="*/ 6666 h 9821"/>
                  <a:gd name="connsiteX23" fmla="*/ 958 w 10000"/>
                  <a:gd name="connsiteY23" fmla="*/ 6119 h 9821"/>
                  <a:gd name="connsiteX24" fmla="*/ 958 w 10000"/>
                  <a:gd name="connsiteY24" fmla="*/ 5549 h 9821"/>
                  <a:gd name="connsiteX25" fmla="*/ 2387 w 10000"/>
                  <a:gd name="connsiteY25" fmla="*/ 5549 h 9821"/>
                  <a:gd name="connsiteX26" fmla="*/ 1899 w 10000"/>
                  <a:gd name="connsiteY26" fmla="*/ 5001 h 9821"/>
                  <a:gd name="connsiteX27" fmla="*/ 2387 w 10000"/>
                  <a:gd name="connsiteY27" fmla="*/ 3334 h 9821"/>
                  <a:gd name="connsiteX28" fmla="*/ 1899 w 10000"/>
                  <a:gd name="connsiteY28" fmla="*/ 2785 h 9821"/>
                  <a:gd name="connsiteX29" fmla="*/ 2387 w 10000"/>
                  <a:gd name="connsiteY29" fmla="*/ 2215 h 9821"/>
                  <a:gd name="connsiteX30" fmla="*/ 1429 w 10000"/>
                  <a:gd name="connsiteY30" fmla="*/ 1667 h 9821"/>
                  <a:gd name="connsiteX31" fmla="*/ 1429 w 10000"/>
                  <a:gd name="connsiteY31" fmla="*/ 550 h 9821"/>
                  <a:gd name="connsiteX32" fmla="*/ 1899 w 10000"/>
                  <a:gd name="connsiteY32" fmla="*/ 550 h 9821"/>
                  <a:gd name="connsiteX33" fmla="*/ 2387 w 10000"/>
                  <a:gd name="connsiteY33" fmla="*/ 550 h 9821"/>
                  <a:gd name="connsiteX34" fmla="*/ 4024 w 10000"/>
                  <a:gd name="connsiteY34" fmla="*/ 3017 h 9821"/>
                  <a:gd name="connsiteX35" fmla="*/ 4756 w 10000"/>
                  <a:gd name="connsiteY35" fmla="*/ 1667 h 9821"/>
                  <a:gd name="connsiteX36" fmla="*/ 5567 w 10000"/>
                  <a:gd name="connsiteY36" fmla="*/ 2663 h 9821"/>
                  <a:gd name="connsiteX37" fmla="*/ 5714 w 10000"/>
                  <a:gd name="connsiteY37" fmla="*/ 3334 h 9821"/>
                  <a:gd name="connsiteX38" fmla="*/ 6672 w 10000"/>
                  <a:gd name="connsiteY38" fmla="*/ 2215 h 9821"/>
                  <a:gd name="connsiteX39" fmla="*/ 6672 w 10000"/>
                  <a:gd name="connsiteY39" fmla="*/ 1667 h 9821"/>
                  <a:gd name="connsiteX40" fmla="*/ 7613 w 10000"/>
                  <a:gd name="connsiteY40" fmla="*/ 1098 h 9821"/>
                  <a:gd name="connsiteX41" fmla="*/ 7613 w 10000"/>
                  <a:gd name="connsiteY41" fmla="*/ 0 h 9821"/>
                  <a:gd name="connsiteX42" fmla="*/ 8571 w 10000"/>
                  <a:gd name="connsiteY42" fmla="*/ 0 h 9821"/>
                  <a:gd name="connsiteX43" fmla="*/ 10000 w 10000"/>
                  <a:gd name="connsiteY43" fmla="*/ 1667 h 9821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0 w 10000"/>
                  <a:gd name="connsiteY21" fmla="*/ 7927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10000 w 10000"/>
                  <a:gd name="connsiteY0" fmla="*/ 1697 h 10000"/>
                  <a:gd name="connsiteX1" fmla="*/ 9529 w 10000"/>
                  <a:gd name="connsiteY1" fmla="*/ 2255 h 10000"/>
                  <a:gd name="connsiteX2" fmla="*/ 9529 w 10000"/>
                  <a:gd name="connsiteY2" fmla="*/ 3395 h 10000"/>
                  <a:gd name="connsiteX3" fmla="*/ 8571 w 10000"/>
                  <a:gd name="connsiteY3" fmla="*/ 3954 h 10000"/>
                  <a:gd name="connsiteX4" fmla="*/ 8101 w 10000"/>
                  <a:gd name="connsiteY4" fmla="*/ 3954 h 10000"/>
                  <a:gd name="connsiteX5" fmla="*/ 7613 w 10000"/>
                  <a:gd name="connsiteY5" fmla="*/ 4532 h 10000"/>
                  <a:gd name="connsiteX6" fmla="*/ 7613 w 10000"/>
                  <a:gd name="connsiteY6" fmla="*/ 5092 h 10000"/>
                  <a:gd name="connsiteX7" fmla="*/ 8101 w 10000"/>
                  <a:gd name="connsiteY7" fmla="*/ 6231 h 10000"/>
                  <a:gd name="connsiteX8" fmla="*/ 7613 w 10000"/>
                  <a:gd name="connsiteY8" fmla="*/ 7348 h 10000"/>
                  <a:gd name="connsiteX9" fmla="*/ 6672 w 10000"/>
                  <a:gd name="connsiteY9" fmla="*/ 6787 h 10000"/>
                  <a:gd name="connsiteX10" fmla="*/ 6185 w 10000"/>
                  <a:gd name="connsiteY10" fmla="*/ 5650 h 10000"/>
                  <a:gd name="connsiteX11" fmla="*/ 5714 w 10000"/>
                  <a:gd name="connsiteY11" fmla="*/ 5650 h 10000"/>
                  <a:gd name="connsiteX12" fmla="*/ 5244 w 10000"/>
                  <a:gd name="connsiteY12" fmla="*/ 6787 h 10000"/>
                  <a:gd name="connsiteX13" fmla="*/ 4286 w 10000"/>
                  <a:gd name="connsiteY13" fmla="*/ 5650 h 10000"/>
                  <a:gd name="connsiteX14" fmla="*/ 3815 w 10000"/>
                  <a:gd name="connsiteY14" fmla="*/ 6787 h 10000"/>
                  <a:gd name="connsiteX15" fmla="*/ 3815 w 10000"/>
                  <a:gd name="connsiteY15" fmla="*/ 7927 h 10000"/>
                  <a:gd name="connsiteX16" fmla="*/ 3328 w 10000"/>
                  <a:gd name="connsiteY16" fmla="*/ 7927 h 10000"/>
                  <a:gd name="connsiteX17" fmla="*/ 3328 w 10000"/>
                  <a:gd name="connsiteY17" fmla="*/ 8486 h 10000"/>
                  <a:gd name="connsiteX18" fmla="*/ 4286 w 10000"/>
                  <a:gd name="connsiteY18" fmla="*/ 9045 h 10000"/>
                  <a:gd name="connsiteX19" fmla="*/ 3295 w 10000"/>
                  <a:gd name="connsiteY19" fmla="*/ 10000 h 10000"/>
                  <a:gd name="connsiteX20" fmla="*/ 2831 w 10000"/>
                  <a:gd name="connsiteY20" fmla="*/ 7368 h 10000"/>
                  <a:gd name="connsiteX21" fmla="*/ 3429 w 10000"/>
                  <a:gd name="connsiteY21" fmla="*/ 6465 h 10000"/>
                  <a:gd name="connsiteX22" fmla="*/ 0 w 10000"/>
                  <a:gd name="connsiteY22" fmla="*/ 6787 h 10000"/>
                  <a:gd name="connsiteX23" fmla="*/ 958 w 10000"/>
                  <a:gd name="connsiteY23" fmla="*/ 6231 h 10000"/>
                  <a:gd name="connsiteX24" fmla="*/ 958 w 10000"/>
                  <a:gd name="connsiteY24" fmla="*/ 5650 h 10000"/>
                  <a:gd name="connsiteX25" fmla="*/ 2387 w 10000"/>
                  <a:gd name="connsiteY25" fmla="*/ 5650 h 10000"/>
                  <a:gd name="connsiteX26" fmla="*/ 1899 w 10000"/>
                  <a:gd name="connsiteY26" fmla="*/ 5092 h 10000"/>
                  <a:gd name="connsiteX27" fmla="*/ 2387 w 10000"/>
                  <a:gd name="connsiteY27" fmla="*/ 3395 h 10000"/>
                  <a:gd name="connsiteX28" fmla="*/ 1899 w 10000"/>
                  <a:gd name="connsiteY28" fmla="*/ 2836 h 10000"/>
                  <a:gd name="connsiteX29" fmla="*/ 2387 w 10000"/>
                  <a:gd name="connsiteY29" fmla="*/ 2255 h 10000"/>
                  <a:gd name="connsiteX30" fmla="*/ 1429 w 10000"/>
                  <a:gd name="connsiteY30" fmla="*/ 1697 h 10000"/>
                  <a:gd name="connsiteX31" fmla="*/ 1429 w 10000"/>
                  <a:gd name="connsiteY31" fmla="*/ 560 h 10000"/>
                  <a:gd name="connsiteX32" fmla="*/ 1899 w 10000"/>
                  <a:gd name="connsiteY32" fmla="*/ 560 h 10000"/>
                  <a:gd name="connsiteX33" fmla="*/ 2387 w 10000"/>
                  <a:gd name="connsiteY33" fmla="*/ 560 h 10000"/>
                  <a:gd name="connsiteX34" fmla="*/ 4024 w 10000"/>
                  <a:gd name="connsiteY34" fmla="*/ 3072 h 10000"/>
                  <a:gd name="connsiteX35" fmla="*/ 4756 w 10000"/>
                  <a:gd name="connsiteY35" fmla="*/ 1697 h 10000"/>
                  <a:gd name="connsiteX36" fmla="*/ 5567 w 10000"/>
                  <a:gd name="connsiteY36" fmla="*/ 2712 h 10000"/>
                  <a:gd name="connsiteX37" fmla="*/ 5714 w 10000"/>
                  <a:gd name="connsiteY37" fmla="*/ 3395 h 10000"/>
                  <a:gd name="connsiteX38" fmla="*/ 6672 w 10000"/>
                  <a:gd name="connsiteY38" fmla="*/ 2255 h 10000"/>
                  <a:gd name="connsiteX39" fmla="*/ 6672 w 10000"/>
                  <a:gd name="connsiteY39" fmla="*/ 1697 h 10000"/>
                  <a:gd name="connsiteX40" fmla="*/ 7613 w 10000"/>
                  <a:gd name="connsiteY40" fmla="*/ 1118 h 10000"/>
                  <a:gd name="connsiteX41" fmla="*/ 7613 w 10000"/>
                  <a:gd name="connsiteY41" fmla="*/ 0 h 10000"/>
                  <a:gd name="connsiteX42" fmla="*/ 8571 w 10000"/>
                  <a:gd name="connsiteY42" fmla="*/ 0 h 10000"/>
                  <a:gd name="connsiteX43" fmla="*/ 10000 w 10000"/>
                  <a:gd name="connsiteY43" fmla="*/ 1697 h 10000"/>
                  <a:gd name="connsiteX0" fmla="*/ 9042 w 9042"/>
                  <a:gd name="connsiteY0" fmla="*/ 1697 h 10000"/>
                  <a:gd name="connsiteX1" fmla="*/ 8571 w 9042"/>
                  <a:gd name="connsiteY1" fmla="*/ 2255 h 10000"/>
                  <a:gd name="connsiteX2" fmla="*/ 8571 w 9042"/>
                  <a:gd name="connsiteY2" fmla="*/ 3395 h 10000"/>
                  <a:gd name="connsiteX3" fmla="*/ 7613 w 9042"/>
                  <a:gd name="connsiteY3" fmla="*/ 3954 h 10000"/>
                  <a:gd name="connsiteX4" fmla="*/ 7143 w 9042"/>
                  <a:gd name="connsiteY4" fmla="*/ 3954 h 10000"/>
                  <a:gd name="connsiteX5" fmla="*/ 6655 w 9042"/>
                  <a:gd name="connsiteY5" fmla="*/ 4532 h 10000"/>
                  <a:gd name="connsiteX6" fmla="*/ 6655 w 9042"/>
                  <a:gd name="connsiteY6" fmla="*/ 5092 h 10000"/>
                  <a:gd name="connsiteX7" fmla="*/ 7143 w 9042"/>
                  <a:gd name="connsiteY7" fmla="*/ 6231 h 10000"/>
                  <a:gd name="connsiteX8" fmla="*/ 6655 w 9042"/>
                  <a:gd name="connsiteY8" fmla="*/ 7348 h 10000"/>
                  <a:gd name="connsiteX9" fmla="*/ 5714 w 9042"/>
                  <a:gd name="connsiteY9" fmla="*/ 6787 h 10000"/>
                  <a:gd name="connsiteX10" fmla="*/ 5227 w 9042"/>
                  <a:gd name="connsiteY10" fmla="*/ 5650 h 10000"/>
                  <a:gd name="connsiteX11" fmla="*/ 4756 w 9042"/>
                  <a:gd name="connsiteY11" fmla="*/ 5650 h 10000"/>
                  <a:gd name="connsiteX12" fmla="*/ 4286 w 9042"/>
                  <a:gd name="connsiteY12" fmla="*/ 6787 h 10000"/>
                  <a:gd name="connsiteX13" fmla="*/ 3328 w 9042"/>
                  <a:gd name="connsiteY13" fmla="*/ 5650 h 10000"/>
                  <a:gd name="connsiteX14" fmla="*/ 2857 w 9042"/>
                  <a:gd name="connsiteY14" fmla="*/ 6787 h 10000"/>
                  <a:gd name="connsiteX15" fmla="*/ 2857 w 9042"/>
                  <a:gd name="connsiteY15" fmla="*/ 7927 h 10000"/>
                  <a:gd name="connsiteX16" fmla="*/ 2370 w 9042"/>
                  <a:gd name="connsiteY16" fmla="*/ 7927 h 10000"/>
                  <a:gd name="connsiteX17" fmla="*/ 2370 w 9042"/>
                  <a:gd name="connsiteY17" fmla="*/ 8486 h 10000"/>
                  <a:gd name="connsiteX18" fmla="*/ 3328 w 9042"/>
                  <a:gd name="connsiteY18" fmla="*/ 9045 h 10000"/>
                  <a:gd name="connsiteX19" fmla="*/ 2337 w 9042"/>
                  <a:gd name="connsiteY19" fmla="*/ 10000 h 10000"/>
                  <a:gd name="connsiteX20" fmla="*/ 1873 w 9042"/>
                  <a:gd name="connsiteY20" fmla="*/ 7368 h 10000"/>
                  <a:gd name="connsiteX21" fmla="*/ 2471 w 9042"/>
                  <a:gd name="connsiteY21" fmla="*/ 6465 h 10000"/>
                  <a:gd name="connsiteX22" fmla="*/ 0 w 9042"/>
                  <a:gd name="connsiteY22" fmla="*/ 6231 h 10000"/>
                  <a:gd name="connsiteX23" fmla="*/ 0 w 9042"/>
                  <a:gd name="connsiteY23" fmla="*/ 5650 h 10000"/>
                  <a:gd name="connsiteX24" fmla="*/ 1429 w 9042"/>
                  <a:gd name="connsiteY24" fmla="*/ 5650 h 10000"/>
                  <a:gd name="connsiteX25" fmla="*/ 941 w 9042"/>
                  <a:gd name="connsiteY25" fmla="*/ 5092 h 10000"/>
                  <a:gd name="connsiteX26" fmla="*/ 1429 w 9042"/>
                  <a:gd name="connsiteY26" fmla="*/ 3395 h 10000"/>
                  <a:gd name="connsiteX27" fmla="*/ 941 w 9042"/>
                  <a:gd name="connsiteY27" fmla="*/ 2836 h 10000"/>
                  <a:gd name="connsiteX28" fmla="*/ 1429 w 9042"/>
                  <a:gd name="connsiteY28" fmla="*/ 2255 h 10000"/>
                  <a:gd name="connsiteX29" fmla="*/ 471 w 9042"/>
                  <a:gd name="connsiteY29" fmla="*/ 1697 h 10000"/>
                  <a:gd name="connsiteX30" fmla="*/ 471 w 9042"/>
                  <a:gd name="connsiteY30" fmla="*/ 560 h 10000"/>
                  <a:gd name="connsiteX31" fmla="*/ 941 w 9042"/>
                  <a:gd name="connsiteY31" fmla="*/ 560 h 10000"/>
                  <a:gd name="connsiteX32" fmla="*/ 1429 w 9042"/>
                  <a:gd name="connsiteY32" fmla="*/ 560 h 10000"/>
                  <a:gd name="connsiteX33" fmla="*/ 3066 w 9042"/>
                  <a:gd name="connsiteY33" fmla="*/ 3072 h 10000"/>
                  <a:gd name="connsiteX34" fmla="*/ 3798 w 9042"/>
                  <a:gd name="connsiteY34" fmla="*/ 1697 h 10000"/>
                  <a:gd name="connsiteX35" fmla="*/ 4609 w 9042"/>
                  <a:gd name="connsiteY35" fmla="*/ 2712 h 10000"/>
                  <a:gd name="connsiteX36" fmla="*/ 4756 w 9042"/>
                  <a:gd name="connsiteY36" fmla="*/ 3395 h 10000"/>
                  <a:gd name="connsiteX37" fmla="*/ 5714 w 9042"/>
                  <a:gd name="connsiteY37" fmla="*/ 2255 h 10000"/>
                  <a:gd name="connsiteX38" fmla="*/ 5714 w 9042"/>
                  <a:gd name="connsiteY38" fmla="*/ 1697 h 10000"/>
                  <a:gd name="connsiteX39" fmla="*/ 6655 w 9042"/>
                  <a:gd name="connsiteY39" fmla="*/ 1118 h 10000"/>
                  <a:gd name="connsiteX40" fmla="*/ 6655 w 9042"/>
                  <a:gd name="connsiteY40" fmla="*/ 0 h 10000"/>
                  <a:gd name="connsiteX41" fmla="*/ 7613 w 9042"/>
                  <a:gd name="connsiteY41" fmla="*/ 0 h 10000"/>
                  <a:gd name="connsiteX42" fmla="*/ 9042 w 9042"/>
                  <a:gd name="connsiteY42" fmla="*/ 1697 h 10000"/>
                  <a:gd name="connsiteX0" fmla="*/ 10000 w 10000"/>
                  <a:gd name="connsiteY0" fmla="*/ 1697 h 10000"/>
                  <a:gd name="connsiteX1" fmla="*/ 9479 w 10000"/>
                  <a:gd name="connsiteY1" fmla="*/ 2255 h 10000"/>
                  <a:gd name="connsiteX2" fmla="*/ 9479 w 10000"/>
                  <a:gd name="connsiteY2" fmla="*/ 3395 h 10000"/>
                  <a:gd name="connsiteX3" fmla="*/ 8420 w 10000"/>
                  <a:gd name="connsiteY3" fmla="*/ 3954 h 10000"/>
                  <a:gd name="connsiteX4" fmla="*/ 7900 w 10000"/>
                  <a:gd name="connsiteY4" fmla="*/ 3954 h 10000"/>
                  <a:gd name="connsiteX5" fmla="*/ 7360 w 10000"/>
                  <a:gd name="connsiteY5" fmla="*/ 4532 h 10000"/>
                  <a:gd name="connsiteX6" fmla="*/ 7360 w 10000"/>
                  <a:gd name="connsiteY6" fmla="*/ 5092 h 10000"/>
                  <a:gd name="connsiteX7" fmla="*/ 7900 w 10000"/>
                  <a:gd name="connsiteY7" fmla="*/ 6231 h 10000"/>
                  <a:gd name="connsiteX8" fmla="*/ 7360 w 10000"/>
                  <a:gd name="connsiteY8" fmla="*/ 7348 h 10000"/>
                  <a:gd name="connsiteX9" fmla="*/ 6319 w 10000"/>
                  <a:gd name="connsiteY9" fmla="*/ 6787 h 10000"/>
                  <a:gd name="connsiteX10" fmla="*/ 5781 w 10000"/>
                  <a:gd name="connsiteY10" fmla="*/ 5650 h 10000"/>
                  <a:gd name="connsiteX11" fmla="*/ 5260 w 10000"/>
                  <a:gd name="connsiteY11" fmla="*/ 5650 h 10000"/>
                  <a:gd name="connsiteX12" fmla="*/ 4740 w 10000"/>
                  <a:gd name="connsiteY12" fmla="*/ 6787 h 10000"/>
                  <a:gd name="connsiteX13" fmla="*/ 3681 w 10000"/>
                  <a:gd name="connsiteY13" fmla="*/ 5650 h 10000"/>
                  <a:gd name="connsiteX14" fmla="*/ 3160 w 10000"/>
                  <a:gd name="connsiteY14" fmla="*/ 6787 h 10000"/>
                  <a:gd name="connsiteX15" fmla="*/ 3160 w 10000"/>
                  <a:gd name="connsiteY15" fmla="*/ 7927 h 10000"/>
                  <a:gd name="connsiteX16" fmla="*/ 2621 w 10000"/>
                  <a:gd name="connsiteY16" fmla="*/ 7927 h 10000"/>
                  <a:gd name="connsiteX17" fmla="*/ 2621 w 10000"/>
                  <a:gd name="connsiteY17" fmla="*/ 8486 h 10000"/>
                  <a:gd name="connsiteX18" fmla="*/ 3681 w 10000"/>
                  <a:gd name="connsiteY18" fmla="*/ 9045 h 10000"/>
                  <a:gd name="connsiteX19" fmla="*/ 2585 w 10000"/>
                  <a:gd name="connsiteY19" fmla="*/ 10000 h 10000"/>
                  <a:gd name="connsiteX20" fmla="*/ 2071 w 10000"/>
                  <a:gd name="connsiteY20" fmla="*/ 7368 h 10000"/>
                  <a:gd name="connsiteX21" fmla="*/ 2733 w 10000"/>
                  <a:gd name="connsiteY21" fmla="*/ 6465 h 10000"/>
                  <a:gd name="connsiteX22" fmla="*/ 0 w 10000"/>
                  <a:gd name="connsiteY22" fmla="*/ 5650 h 10000"/>
                  <a:gd name="connsiteX23" fmla="*/ 1580 w 10000"/>
                  <a:gd name="connsiteY23" fmla="*/ 5650 h 10000"/>
                  <a:gd name="connsiteX24" fmla="*/ 1041 w 10000"/>
                  <a:gd name="connsiteY24" fmla="*/ 5092 h 10000"/>
                  <a:gd name="connsiteX25" fmla="*/ 1580 w 10000"/>
                  <a:gd name="connsiteY25" fmla="*/ 3395 h 10000"/>
                  <a:gd name="connsiteX26" fmla="*/ 1041 w 10000"/>
                  <a:gd name="connsiteY26" fmla="*/ 2836 h 10000"/>
                  <a:gd name="connsiteX27" fmla="*/ 1580 w 10000"/>
                  <a:gd name="connsiteY27" fmla="*/ 2255 h 10000"/>
                  <a:gd name="connsiteX28" fmla="*/ 521 w 10000"/>
                  <a:gd name="connsiteY28" fmla="*/ 1697 h 10000"/>
                  <a:gd name="connsiteX29" fmla="*/ 521 w 10000"/>
                  <a:gd name="connsiteY29" fmla="*/ 560 h 10000"/>
                  <a:gd name="connsiteX30" fmla="*/ 1041 w 10000"/>
                  <a:gd name="connsiteY30" fmla="*/ 560 h 10000"/>
                  <a:gd name="connsiteX31" fmla="*/ 1580 w 10000"/>
                  <a:gd name="connsiteY31" fmla="*/ 560 h 10000"/>
                  <a:gd name="connsiteX32" fmla="*/ 3391 w 10000"/>
                  <a:gd name="connsiteY32" fmla="*/ 3072 h 10000"/>
                  <a:gd name="connsiteX33" fmla="*/ 4200 w 10000"/>
                  <a:gd name="connsiteY33" fmla="*/ 1697 h 10000"/>
                  <a:gd name="connsiteX34" fmla="*/ 5097 w 10000"/>
                  <a:gd name="connsiteY34" fmla="*/ 2712 h 10000"/>
                  <a:gd name="connsiteX35" fmla="*/ 5260 w 10000"/>
                  <a:gd name="connsiteY35" fmla="*/ 3395 h 10000"/>
                  <a:gd name="connsiteX36" fmla="*/ 6319 w 10000"/>
                  <a:gd name="connsiteY36" fmla="*/ 2255 h 10000"/>
                  <a:gd name="connsiteX37" fmla="*/ 6319 w 10000"/>
                  <a:gd name="connsiteY37" fmla="*/ 1697 h 10000"/>
                  <a:gd name="connsiteX38" fmla="*/ 7360 w 10000"/>
                  <a:gd name="connsiteY38" fmla="*/ 1118 h 10000"/>
                  <a:gd name="connsiteX39" fmla="*/ 7360 w 10000"/>
                  <a:gd name="connsiteY39" fmla="*/ 0 h 10000"/>
                  <a:gd name="connsiteX40" fmla="*/ 8420 w 10000"/>
                  <a:gd name="connsiteY40" fmla="*/ 0 h 10000"/>
                  <a:gd name="connsiteX41" fmla="*/ 10000 w 10000"/>
                  <a:gd name="connsiteY41" fmla="*/ 1697 h 10000"/>
                  <a:gd name="connsiteX0" fmla="*/ 9479 w 9479"/>
                  <a:gd name="connsiteY0" fmla="*/ 1697 h 10000"/>
                  <a:gd name="connsiteX1" fmla="*/ 8958 w 9479"/>
                  <a:gd name="connsiteY1" fmla="*/ 2255 h 10000"/>
                  <a:gd name="connsiteX2" fmla="*/ 8958 w 9479"/>
                  <a:gd name="connsiteY2" fmla="*/ 3395 h 10000"/>
                  <a:gd name="connsiteX3" fmla="*/ 7899 w 9479"/>
                  <a:gd name="connsiteY3" fmla="*/ 3954 h 10000"/>
                  <a:gd name="connsiteX4" fmla="*/ 7379 w 9479"/>
                  <a:gd name="connsiteY4" fmla="*/ 3954 h 10000"/>
                  <a:gd name="connsiteX5" fmla="*/ 6839 w 9479"/>
                  <a:gd name="connsiteY5" fmla="*/ 4532 h 10000"/>
                  <a:gd name="connsiteX6" fmla="*/ 6839 w 9479"/>
                  <a:gd name="connsiteY6" fmla="*/ 5092 h 10000"/>
                  <a:gd name="connsiteX7" fmla="*/ 7379 w 9479"/>
                  <a:gd name="connsiteY7" fmla="*/ 6231 h 10000"/>
                  <a:gd name="connsiteX8" fmla="*/ 6839 w 9479"/>
                  <a:gd name="connsiteY8" fmla="*/ 7348 h 10000"/>
                  <a:gd name="connsiteX9" fmla="*/ 5798 w 9479"/>
                  <a:gd name="connsiteY9" fmla="*/ 6787 h 10000"/>
                  <a:gd name="connsiteX10" fmla="*/ 5260 w 9479"/>
                  <a:gd name="connsiteY10" fmla="*/ 5650 h 10000"/>
                  <a:gd name="connsiteX11" fmla="*/ 4739 w 9479"/>
                  <a:gd name="connsiteY11" fmla="*/ 5650 h 10000"/>
                  <a:gd name="connsiteX12" fmla="*/ 4219 w 9479"/>
                  <a:gd name="connsiteY12" fmla="*/ 6787 h 10000"/>
                  <a:gd name="connsiteX13" fmla="*/ 3160 w 9479"/>
                  <a:gd name="connsiteY13" fmla="*/ 5650 h 10000"/>
                  <a:gd name="connsiteX14" fmla="*/ 2639 w 9479"/>
                  <a:gd name="connsiteY14" fmla="*/ 6787 h 10000"/>
                  <a:gd name="connsiteX15" fmla="*/ 2639 w 9479"/>
                  <a:gd name="connsiteY15" fmla="*/ 7927 h 10000"/>
                  <a:gd name="connsiteX16" fmla="*/ 2100 w 9479"/>
                  <a:gd name="connsiteY16" fmla="*/ 7927 h 10000"/>
                  <a:gd name="connsiteX17" fmla="*/ 2100 w 9479"/>
                  <a:gd name="connsiteY17" fmla="*/ 8486 h 10000"/>
                  <a:gd name="connsiteX18" fmla="*/ 3160 w 9479"/>
                  <a:gd name="connsiteY18" fmla="*/ 9045 h 10000"/>
                  <a:gd name="connsiteX19" fmla="*/ 2064 w 9479"/>
                  <a:gd name="connsiteY19" fmla="*/ 10000 h 10000"/>
                  <a:gd name="connsiteX20" fmla="*/ 1550 w 9479"/>
                  <a:gd name="connsiteY20" fmla="*/ 7368 h 10000"/>
                  <a:gd name="connsiteX21" fmla="*/ 2212 w 9479"/>
                  <a:gd name="connsiteY21" fmla="*/ 6465 h 10000"/>
                  <a:gd name="connsiteX22" fmla="*/ 1059 w 9479"/>
                  <a:gd name="connsiteY22" fmla="*/ 5650 h 10000"/>
                  <a:gd name="connsiteX23" fmla="*/ 520 w 9479"/>
                  <a:gd name="connsiteY23" fmla="*/ 5092 h 10000"/>
                  <a:gd name="connsiteX24" fmla="*/ 1059 w 9479"/>
                  <a:gd name="connsiteY24" fmla="*/ 3395 h 10000"/>
                  <a:gd name="connsiteX25" fmla="*/ 520 w 9479"/>
                  <a:gd name="connsiteY25" fmla="*/ 2836 h 10000"/>
                  <a:gd name="connsiteX26" fmla="*/ 1059 w 9479"/>
                  <a:gd name="connsiteY26" fmla="*/ 2255 h 10000"/>
                  <a:gd name="connsiteX27" fmla="*/ 0 w 9479"/>
                  <a:gd name="connsiteY27" fmla="*/ 1697 h 10000"/>
                  <a:gd name="connsiteX28" fmla="*/ 0 w 9479"/>
                  <a:gd name="connsiteY28" fmla="*/ 560 h 10000"/>
                  <a:gd name="connsiteX29" fmla="*/ 520 w 9479"/>
                  <a:gd name="connsiteY29" fmla="*/ 560 h 10000"/>
                  <a:gd name="connsiteX30" fmla="*/ 1059 w 9479"/>
                  <a:gd name="connsiteY30" fmla="*/ 560 h 10000"/>
                  <a:gd name="connsiteX31" fmla="*/ 2870 w 9479"/>
                  <a:gd name="connsiteY31" fmla="*/ 3072 h 10000"/>
                  <a:gd name="connsiteX32" fmla="*/ 3679 w 9479"/>
                  <a:gd name="connsiteY32" fmla="*/ 1697 h 10000"/>
                  <a:gd name="connsiteX33" fmla="*/ 4576 w 9479"/>
                  <a:gd name="connsiteY33" fmla="*/ 2712 h 10000"/>
                  <a:gd name="connsiteX34" fmla="*/ 4739 w 9479"/>
                  <a:gd name="connsiteY34" fmla="*/ 3395 h 10000"/>
                  <a:gd name="connsiteX35" fmla="*/ 5798 w 9479"/>
                  <a:gd name="connsiteY35" fmla="*/ 2255 h 10000"/>
                  <a:gd name="connsiteX36" fmla="*/ 5798 w 9479"/>
                  <a:gd name="connsiteY36" fmla="*/ 1697 h 10000"/>
                  <a:gd name="connsiteX37" fmla="*/ 6839 w 9479"/>
                  <a:gd name="connsiteY37" fmla="*/ 1118 h 10000"/>
                  <a:gd name="connsiteX38" fmla="*/ 6839 w 9479"/>
                  <a:gd name="connsiteY38" fmla="*/ 0 h 10000"/>
                  <a:gd name="connsiteX39" fmla="*/ 7899 w 9479"/>
                  <a:gd name="connsiteY39" fmla="*/ 0 h 10000"/>
                  <a:gd name="connsiteX40" fmla="*/ 9479 w 9479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549 w 10000"/>
                  <a:gd name="connsiteY24" fmla="*/ 5092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1117 w 10000"/>
                  <a:gd name="connsiteY23" fmla="*/ 565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0 w 10000"/>
                  <a:gd name="connsiteY29" fmla="*/ 560 h 10000"/>
                  <a:gd name="connsiteX30" fmla="*/ 549 w 10000"/>
                  <a:gd name="connsiteY30" fmla="*/ 560 h 10000"/>
                  <a:gd name="connsiteX31" fmla="*/ 1117 w 10000"/>
                  <a:gd name="connsiteY31" fmla="*/ 560 h 10000"/>
                  <a:gd name="connsiteX32" fmla="*/ 3028 w 10000"/>
                  <a:gd name="connsiteY32" fmla="*/ 3072 h 10000"/>
                  <a:gd name="connsiteX33" fmla="*/ 3881 w 10000"/>
                  <a:gd name="connsiteY33" fmla="*/ 1697 h 10000"/>
                  <a:gd name="connsiteX34" fmla="*/ 4828 w 10000"/>
                  <a:gd name="connsiteY34" fmla="*/ 2712 h 10000"/>
                  <a:gd name="connsiteX35" fmla="*/ 4999 w 10000"/>
                  <a:gd name="connsiteY35" fmla="*/ 3395 h 10000"/>
                  <a:gd name="connsiteX36" fmla="*/ 6117 w 10000"/>
                  <a:gd name="connsiteY36" fmla="*/ 2255 h 10000"/>
                  <a:gd name="connsiteX37" fmla="*/ 6117 w 10000"/>
                  <a:gd name="connsiteY37" fmla="*/ 1697 h 10000"/>
                  <a:gd name="connsiteX38" fmla="*/ 7215 w 10000"/>
                  <a:gd name="connsiteY38" fmla="*/ 1118 h 10000"/>
                  <a:gd name="connsiteX39" fmla="*/ 7215 w 10000"/>
                  <a:gd name="connsiteY39" fmla="*/ 0 h 10000"/>
                  <a:gd name="connsiteX40" fmla="*/ 8333 w 10000"/>
                  <a:gd name="connsiteY40" fmla="*/ 0 h 10000"/>
                  <a:gd name="connsiteX41" fmla="*/ 10000 w 10000"/>
                  <a:gd name="connsiteY41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549 w 10000"/>
                  <a:gd name="connsiteY29" fmla="*/ 560 h 10000"/>
                  <a:gd name="connsiteX30" fmla="*/ 1117 w 10000"/>
                  <a:gd name="connsiteY30" fmla="*/ 560 h 10000"/>
                  <a:gd name="connsiteX31" fmla="*/ 3028 w 10000"/>
                  <a:gd name="connsiteY31" fmla="*/ 3072 h 10000"/>
                  <a:gd name="connsiteX32" fmla="*/ 3881 w 10000"/>
                  <a:gd name="connsiteY32" fmla="*/ 1697 h 10000"/>
                  <a:gd name="connsiteX33" fmla="*/ 4828 w 10000"/>
                  <a:gd name="connsiteY33" fmla="*/ 2712 h 10000"/>
                  <a:gd name="connsiteX34" fmla="*/ 4999 w 10000"/>
                  <a:gd name="connsiteY34" fmla="*/ 3395 h 10000"/>
                  <a:gd name="connsiteX35" fmla="*/ 6117 w 10000"/>
                  <a:gd name="connsiteY35" fmla="*/ 2255 h 10000"/>
                  <a:gd name="connsiteX36" fmla="*/ 6117 w 10000"/>
                  <a:gd name="connsiteY36" fmla="*/ 1697 h 10000"/>
                  <a:gd name="connsiteX37" fmla="*/ 7215 w 10000"/>
                  <a:gd name="connsiteY37" fmla="*/ 1118 h 10000"/>
                  <a:gd name="connsiteX38" fmla="*/ 7215 w 10000"/>
                  <a:gd name="connsiteY38" fmla="*/ 0 h 10000"/>
                  <a:gd name="connsiteX39" fmla="*/ 8333 w 10000"/>
                  <a:gd name="connsiteY39" fmla="*/ 0 h 10000"/>
                  <a:gd name="connsiteX40" fmla="*/ 10000 w 10000"/>
                  <a:gd name="connsiteY40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1117 w 10000"/>
                  <a:gd name="connsiteY29" fmla="*/ 560 h 10000"/>
                  <a:gd name="connsiteX30" fmla="*/ 3028 w 10000"/>
                  <a:gd name="connsiteY30" fmla="*/ 3072 h 10000"/>
                  <a:gd name="connsiteX31" fmla="*/ 3881 w 10000"/>
                  <a:gd name="connsiteY31" fmla="*/ 1697 h 10000"/>
                  <a:gd name="connsiteX32" fmla="*/ 4828 w 10000"/>
                  <a:gd name="connsiteY32" fmla="*/ 2712 h 10000"/>
                  <a:gd name="connsiteX33" fmla="*/ 4999 w 10000"/>
                  <a:gd name="connsiteY33" fmla="*/ 3395 h 10000"/>
                  <a:gd name="connsiteX34" fmla="*/ 6117 w 10000"/>
                  <a:gd name="connsiteY34" fmla="*/ 2255 h 10000"/>
                  <a:gd name="connsiteX35" fmla="*/ 6117 w 10000"/>
                  <a:gd name="connsiteY35" fmla="*/ 1697 h 10000"/>
                  <a:gd name="connsiteX36" fmla="*/ 7215 w 10000"/>
                  <a:gd name="connsiteY36" fmla="*/ 1118 h 10000"/>
                  <a:gd name="connsiteX37" fmla="*/ 7215 w 10000"/>
                  <a:gd name="connsiteY37" fmla="*/ 0 h 10000"/>
                  <a:gd name="connsiteX38" fmla="*/ 8333 w 10000"/>
                  <a:gd name="connsiteY38" fmla="*/ 0 h 10000"/>
                  <a:gd name="connsiteX39" fmla="*/ 10000 w 10000"/>
                  <a:gd name="connsiteY39" fmla="*/ 1697 h 10000"/>
                  <a:gd name="connsiteX0" fmla="*/ 10000 w 10000"/>
                  <a:gd name="connsiteY0" fmla="*/ 1697 h 10000"/>
                  <a:gd name="connsiteX1" fmla="*/ 9450 w 10000"/>
                  <a:gd name="connsiteY1" fmla="*/ 2255 h 10000"/>
                  <a:gd name="connsiteX2" fmla="*/ 9450 w 10000"/>
                  <a:gd name="connsiteY2" fmla="*/ 3395 h 10000"/>
                  <a:gd name="connsiteX3" fmla="*/ 8333 w 10000"/>
                  <a:gd name="connsiteY3" fmla="*/ 3954 h 10000"/>
                  <a:gd name="connsiteX4" fmla="*/ 7785 w 10000"/>
                  <a:gd name="connsiteY4" fmla="*/ 3954 h 10000"/>
                  <a:gd name="connsiteX5" fmla="*/ 7215 w 10000"/>
                  <a:gd name="connsiteY5" fmla="*/ 4532 h 10000"/>
                  <a:gd name="connsiteX6" fmla="*/ 7215 w 10000"/>
                  <a:gd name="connsiteY6" fmla="*/ 5092 h 10000"/>
                  <a:gd name="connsiteX7" fmla="*/ 7785 w 10000"/>
                  <a:gd name="connsiteY7" fmla="*/ 6231 h 10000"/>
                  <a:gd name="connsiteX8" fmla="*/ 7215 w 10000"/>
                  <a:gd name="connsiteY8" fmla="*/ 7348 h 10000"/>
                  <a:gd name="connsiteX9" fmla="*/ 6117 w 10000"/>
                  <a:gd name="connsiteY9" fmla="*/ 6787 h 10000"/>
                  <a:gd name="connsiteX10" fmla="*/ 5549 w 10000"/>
                  <a:gd name="connsiteY10" fmla="*/ 5650 h 10000"/>
                  <a:gd name="connsiteX11" fmla="*/ 4999 w 10000"/>
                  <a:gd name="connsiteY11" fmla="*/ 5650 h 10000"/>
                  <a:gd name="connsiteX12" fmla="*/ 4451 w 10000"/>
                  <a:gd name="connsiteY12" fmla="*/ 6787 h 10000"/>
                  <a:gd name="connsiteX13" fmla="*/ 3334 w 10000"/>
                  <a:gd name="connsiteY13" fmla="*/ 5650 h 10000"/>
                  <a:gd name="connsiteX14" fmla="*/ 2784 w 10000"/>
                  <a:gd name="connsiteY14" fmla="*/ 6787 h 10000"/>
                  <a:gd name="connsiteX15" fmla="*/ 2784 w 10000"/>
                  <a:gd name="connsiteY15" fmla="*/ 7927 h 10000"/>
                  <a:gd name="connsiteX16" fmla="*/ 2215 w 10000"/>
                  <a:gd name="connsiteY16" fmla="*/ 7927 h 10000"/>
                  <a:gd name="connsiteX17" fmla="*/ 2215 w 10000"/>
                  <a:gd name="connsiteY17" fmla="*/ 8486 h 10000"/>
                  <a:gd name="connsiteX18" fmla="*/ 3334 w 10000"/>
                  <a:gd name="connsiteY18" fmla="*/ 9045 h 10000"/>
                  <a:gd name="connsiteX19" fmla="*/ 2177 w 10000"/>
                  <a:gd name="connsiteY19" fmla="*/ 10000 h 10000"/>
                  <a:gd name="connsiteX20" fmla="*/ 1635 w 10000"/>
                  <a:gd name="connsiteY20" fmla="*/ 7368 h 10000"/>
                  <a:gd name="connsiteX21" fmla="*/ 2334 w 10000"/>
                  <a:gd name="connsiteY21" fmla="*/ 6465 h 10000"/>
                  <a:gd name="connsiteX22" fmla="*/ 1851 w 10000"/>
                  <a:gd name="connsiteY22" fmla="*/ 5229 h 10000"/>
                  <a:gd name="connsiteX23" fmla="*/ 2717 w 10000"/>
                  <a:gd name="connsiteY23" fmla="*/ 4620 h 10000"/>
                  <a:gd name="connsiteX24" fmla="*/ 2455 w 10000"/>
                  <a:gd name="connsiteY24" fmla="*/ 3607 h 10000"/>
                  <a:gd name="connsiteX25" fmla="*/ 1117 w 10000"/>
                  <a:gd name="connsiteY25" fmla="*/ 3395 h 10000"/>
                  <a:gd name="connsiteX26" fmla="*/ 549 w 10000"/>
                  <a:gd name="connsiteY26" fmla="*/ 2836 h 10000"/>
                  <a:gd name="connsiteX27" fmla="*/ 1117 w 10000"/>
                  <a:gd name="connsiteY27" fmla="*/ 2255 h 10000"/>
                  <a:gd name="connsiteX28" fmla="*/ 0 w 10000"/>
                  <a:gd name="connsiteY28" fmla="*/ 1697 h 10000"/>
                  <a:gd name="connsiteX29" fmla="*/ 3028 w 10000"/>
                  <a:gd name="connsiteY29" fmla="*/ 3072 h 10000"/>
                  <a:gd name="connsiteX30" fmla="*/ 3881 w 10000"/>
                  <a:gd name="connsiteY30" fmla="*/ 1697 h 10000"/>
                  <a:gd name="connsiteX31" fmla="*/ 4828 w 10000"/>
                  <a:gd name="connsiteY31" fmla="*/ 2712 h 10000"/>
                  <a:gd name="connsiteX32" fmla="*/ 4999 w 10000"/>
                  <a:gd name="connsiteY32" fmla="*/ 3395 h 10000"/>
                  <a:gd name="connsiteX33" fmla="*/ 6117 w 10000"/>
                  <a:gd name="connsiteY33" fmla="*/ 2255 h 10000"/>
                  <a:gd name="connsiteX34" fmla="*/ 6117 w 10000"/>
                  <a:gd name="connsiteY34" fmla="*/ 1697 h 10000"/>
                  <a:gd name="connsiteX35" fmla="*/ 7215 w 10000"/>
                  <a:gd name="connsiteY35" fmla="*/ 1118 h 10000"/>
                  <a:gd name="connsiteX36" fmla="*/ 7215 w 10000"/>
                  <a:gd name="connsiteY36" fmla="*/ 0 h 10000"/>
                  <a:gd name="connsiteX37" fmla="*/ 8333 w 10000"/>
                  <a:gd name="connsiteY37" fmla="*/ 0 h 10000"/>
                  <a:gd name="connsiteX38" fmla="*/ 10000 w 10000"/>
                  <a:gd name="connsiteY38" fmla="*/ 1697 h 10000"/>
                  <a:gd name="connsiteX0" fmla="*/ 9451 w 9451"/>
                  <a:gd name="connsiteY0" fmla="*/ 1697 h 10000"/>
                  <a:gd name="connsiteX1" fmla="*/ 8901 w 9451"/>
                  <a:gd name="connsiteY1" fmla="*/ 2255 h 10000"/>
                  <a:gd name="connsiteX2" fmla="*/ 8901 w 9451"/>
                  <a:gd name="connsiteY2" fmla="*/ 3395 h 10000"/>
                  <a:gd name="connsiteX3" fmla="*/ 7784 w 9451"/>
                  <a:gd name="connsiteY3" fmla="*/ 3954 h 10000"/>
                  <a:gd name="connsiteX4" fmla="*/ 7236 w 9451"/>
                  <a:gd name="connsiteY4" fmla="*/ 3954 h 10000"/>
                  <a:gd name="connsiteX5" fmla="*/ 6666 w 9451"/>
                  <a:gd name="connsiteY5" fmla="*/ 4532 h 10000"/>
                  <a:gd name="connsiteX6" fmla="*/ 6666 w 9451"/>
                  <a:gd name="connsiteY6" fmla="*/ 5092 h 10000"/>
                  <a:gd name="connsiteX7" fmla="*/ 7236 w 9451"/>
                  <a:gd name="connsiteY7" fmla="*/ 6231 h 10000"/>
                  <a:gd name="connsiteX8" fmla="*/ 6666 w 9451"/>
                  <a:gd name="connsiteY8" fmla="*/ 7348 h 10000"/>
                  <a:gd name="connsiteX9" fmla="*/ 5568 w 9451"/>
                  <a:gd name="connsiteY9" fmla="*/ 6787 h 10000"/>
                  <a:gd name="connsiteX10" fmla="*/ 5000 w 9451"/>
                  <a:gd name="connsiteY10" fmla="*/ 5650 h 10000"/>
                  <a:gd name="connsiteX11" fmla="*/ 4450 w 9451"/>
                  <a:gd name="connsiteY11" fmla="*/ 5650 h 10000"/>
                  <a:gd name="connsiteX12" fmla="*/ 3902 w 9451"/>
                  <a:gd name="connsiteY12" fmla="*/ 6787 h 10000"/>
                  <a:gd name="connsiteX13" fmla="*/ 2785 w 9451"/>
                  <a:gd name="connsiteY13" fmla="*/ 5650 h 10000"/>
                  <a:gd name="connsiteX14" fmla="*/ 2235 w 9451"/>
                  <a:gd name="connsiteY14" fmla="*/ 6787 h 10000"/>
                  <a:gd name="connsiteX15" fmla="*/ 2235 w 9451"/>
                  <a:gd name="connsiteY15" fmla="*/ 7927 h 10000"/>
                  <a:gd name="connsiteX16" fmla="*/ 1666 w 9451"/>
                  <a:gd name="connsiteY16" fmla="*/ 7927 h 10000"/>
                  <a:gd name="connsiteX17" fmla="*/ 1666 w 9451"/>
                  <a:gd name="connsiteY17" fmla="*/ 8486 h 10000"/>
                  <a:gd name="connsiteX18" fmla="*/ 2785 w 9451"/>
                  <a:gd name="connsiteY18" fmla="*/ 9045 h 10000"/>
                  <a:gd name="connsiteX19" fmla="*/ 1628 w 9451"/>
                  <a:gd name="connsiteY19" fmla="*/ 10000 h 10000"/>
                  <a:gd name="connsiteX20" fmla="*/ 1086 w 9451"/>
                  <a:gd name="connsiteY20" fmla="*/ 7368 h 10000"/>
                  <a:gd name="connsiteX21" fmla="*/ 1785 w 9451"/>
                  <a:gd name="connsiteY21" fmla="*/ 6465 h 10000"/>
                  <a:gd name="connsiteX22" fmla="*/ 1302 w 9451"/>
                  <a:gd name="connsiteY22" fmla="*/ 5229 h 10000"/>
                  <a:gd name="connsiteX23" fmla="*/ 2168 w 9451"/>
                  <a:gd name="connsiteY23" fmla="*/ 4620 h 10000"/>
                  <a:gd name="connsiteX24" fmla="*/ 1906 w 9451"/>
                  <a:gd name="connsiteY24" fmla="*/ 3607 h 10000"/>
                  <a:gd name="connsiteX25" fmla="*/ 568 w 9451"/>
                  <a:gd name="connsiteY25" fmla="*/ 3395 h 10000"/>
                  <a:gd name="connsiteX26" fmla="*/ 0 w 9451"/>
                  <a:gd name="connsiteY26" fmla="*/ 2836 h 10000"/>
                  <a:gd name="connsiteX27" fmla="*/ 568 w 9451"/>
                  <a:gd name="connsiteY27" fmla="*/ 2255 h 10000"/>
                  <a:gd name="connsiteX28" fmla="*/ 2479 w 9451"/>
                  <a:gd name="connsiteY28" fmla="*/ 3072 h 10000"/>
                  <a:gd name="connsiteX29" fmla="*/ 3332 w 9451"/>
                  <a:gd name="connsiteY29" fmla="*/ 1697 h 10000"/>
                  <a:gd name="connsiteX30" fmla="*/ 4279 w 9451"/>
                  <a:gd name="connsiteY30" fmla="*/ 2712 h 10000"/>
                  <a:gd name="connsiteX31" fmla="*/ 4450 w 9451"/>
                  <a:gd name="connsiteY31" fmla="*/ 3395 h 10000"/>
                  <a:gd name="connsiteX32" fmla="*/ 5568 w 9451"/>
                  <a:gd name="connsiteY32" fmla="*/ 2255 h 10000"/>
                  <a:gd name="connsiteX33" fmla="*/ 5568 w 9451"/>
                  <a:gd name="connsiteY33" fmla="*/ 1697 h 10000"/>
                  <a:gd name="connsiteX34" fmla="*/ 6666 w 9451"/>
                  <a:gd name="connsiteY34" fmla="*/ 1118 h 10000"/>
                  <a:gd name="connsiteX35" fmla="*/ 6666 w 9451"/>
                  <a:gd name="connsiteY35" fmla="*/ 0 h 10000"/>
                  <a:gd name="connsiteX36" fmla="*/ 7784 w 9451"/>
                  <a:gd name="connsiteY36" fmla="*/ 0 h 10000"/>
                  <a:gd name="connsiteX37" fmla="*/ 9451 w 9451"/>
                  <a:gd name="connsiteY37" fmla="*/ 1697 h 10000"/>
                  <a:gd name="connsiteX0" fmla="*/ 10000 w 10000"/>
                  <a:gd name="connsiteY0" fmla="*/ 1697 h 10000"/>
                  <a:gd name="connsiteX1" fmla="*/ 9418 w 10000"/>
                  <a:gd name="connsiteY1" fmla="*/ 2255 h 10000"/>
                  <a:gd name="connsiteX2" fmla="*/ 9418 w 10000"/>
                  <a:gd name="connsiteY2" fmla="*/ 3395 h 10000"/>
                  <a:gd name="connsiteX3" fmla="*/ 8236 w 10000"/>
                  <a:gd name="connsiteY3" fmla="*/ 3954 h 10000"/>
                  <a:gd name="connsiteX4" fmla="*/ 7656 w 10000"/>
                  <a:gd name="connsiteY4" fmla="*/ 3954 h 10000"/>
                  <a:gd name="connsiteX5" fmla="*/ 7053 w 10000"/>
                  <a:gd name="connsiteY5" fmla="*/ 4532 h 10000"/>
                  <a:gd name="connsiteX6" fmla="*/ 7053 w 10000"/>
                  <a:gd name="connsiteY6" fmla="*/ 5092 h 10000"/>
                  <a:gd name="connsiteX7" fmla="*/ 7656 w 10000"/>
                  <a:gd name="connsiteY7" fmla="*/ 6231 h 10000"/>
                  <a:gd name="connsiteX8" fmla="*/ 7053 w 10000"/>
                  <a:gd name="connsiteY8" fmla="*/ 7348 h 10000"/>
                  <a:gd name="connsiteX9" fmla="*/ 5891 w 10000"/>
                  <a:gd name="connsiteY9" fmla="*/ 6787 h 10000"/>
                  <a:gd name="connsiteX10" fmla="*/ 5290 w 10000"/>
                  <a:gd name="connsiteY10" fmla="*/ 5650 h 10000"/>
                  <a:gd name="connsiteX11" fmla="*/ 4708 w 10000"/>
                  <a:gd name="connsiteY11" fmla="*/ 5650 h 10000"/>
                  <a:gd name="connsiteX12" fmla="*/ 4129 w 10000"/>
                  <a:gd name="connsiteY12" fmla="*/ 6787 h 10000"/>
                  <a:gd name="connsiteX13" fmla="*/ 2947 w 10000"/>
                  <a:gd name="connsiteY13" fmla="*/ 5650 h 10000"/>
                  <a:gd name="connsiteX14" fmla="*/ 2365 w 10000"/>
                  <a:gd name="connsiteY14" fmla="*/ 6787 h 10000"/>
                  <a:gd name="connsiteX15" fmla="*/ 2365 w 10000"/>
                  <a:gd name="connsiteY15" fmla="*/ 7927 h 10000"/>
                  <a:gd name="connsiteX16" fmla="*/ 1763 w 10000"/>
                  <a:gd name="connsiteY16" fmla="*/ 7927 h 10000"/>
                  <a:gd name="connsiteX17" fmla="*/ 1763 w 10000"/>
                  <a:gd name="connsiteY17" fmla="*/ 8486 h 10000"/>
                  <a:gd name="connsiteX18" fmla="*/ 2947 w 10000"/>
                  <a:gd name="connsiteY18" fmla="*/ 9045 h 10000"/>
                  <a:gd name="connsiteX19" fmla="*/ 1723 w 10000"/>
                  <a:gd name="connsiteY19" fmla="*/ 10000 h 10000"/>
                  <a:gd name="connsiteX20" fmla="*/ 1149 w 10000"/>
                  <a:gd name="connsiteY20" fmla="*/ 7368 h 10000"/>
                  <a:gd name="connsiteX21" fmla="*/ 1889 w 10000"/>
                  <a:gd name="connsiteY21" fmla="*/ 6465 h 10000"/>
                  <a:gd name="connsiteX22" fmla="*/ 1378 w 10000"/>
                  <a:gd name="connsiteY22" fmla="*/ 5229 h 10000"/>
                  <a:gd name="connsiteX23" fmla="*/ 2294 w 10000"/>
                  <a:gd name="connsiteY23" fmla="*/ 4620 h 10000"/>
                  <a:gd name="connsiteX24" fmla="*/ 2017 w 10000"/>
                  <a:gd name="connsiteY24" fmla="*/ 3607 h 10000"/>
                  <a:gd name="connsiteX25" fmla="*/ 601 w 10000"/>
                  <a:gd name="connsiteY25" fmla="*/ 3395 h 10000"/>
                  <a:gd name="connsiteX26" fmla="*/ 0 w 10000"/>
                  <a:gd name="connsiteY26" fmla="*/ 2836 h 10000"/>
                  <a:gd name="connsiteX27" fmla="*/ 2623 w 10000"/>
                  <a:gd name="connsiteY27" fmla="*/ 3072 h 10000"/>
                  <a:gd name="connsiteX28" fmla="*/ 3526 w 10000"/>
                  <a:gd name="connsiteY28" fmla="*/ 1697 h 10000"/>
                  <a:gd name="connsiteX29" fmla="*/ 4528 w 10000"/>
                  <a:gd name="connsiteY29" fmla="*/ 2712 h 10000"/>
                  <a:gd name="connsiteX30" fmla="*/ 4708 w 10000"/>
                  <a:gd name="connsiteY30" fmla="*/ 3395 h 10000"/>
                  <a:gd name="connsiteX31" fmla="*/ 5891 w 10000"/>
                  <a:gd name="connsiteY31" fmla="*/ 2255 h 10000"/>
                  <a:gd name="connsiteX32" fmla="*/ 5891 w 10000"/>
                  <a:gd name="connsiteY32" fmla="*/ 1697 h 10000"/>
                  <a:gd name="connsiteX33" fmla="*/ 7053 w 10000"/>
                  <a:gd name="connsiteY33" fmla="*/ 1118 h 10000"/>
                  <a:gd name="connsiteX34" fmla="*/ 7053 w 10000"/>
                  <a:gd name="connsiteY34" fmla="*/ 0 h 10000"/>
                  <a:gd name="connsiteX35" fmla="*/ 8236 w 10000"/>
                  <a:gd name="connsiteY35" fmla="*/ 0 h 10000"/>
                  <a:gd name="connsiteX36" fmla="*/ 10000 w 10000"/>
                  <a:gd name="connsiteY36" fmla="*/ 1697 h 10000"/>
                  <a:gd name="connsiteX0" fmla="*/ 9399 w 9399"/>
                  <a:gd name="connsiteY0" fmla="*/ 1697 h 10000"/>
                  <a:gd name="connsiteX1" fmla="*/ 8817 w 9399"/>
                  <a:gd name="connsiteY1" fmla="*/ 2255 h 10000"/>
                  <a:gd name="connsiteX2" fmla="*/ 8817 w 9399"/>
                  <a:gd name="connsiteY2" fmla="*/ 3395 h 10000"/>
                  <a:gd name="connsiteX3" fmla="*/ 7635 w 9399"/>
                  <a:gd name="connsiteY3" fmla="*/ 3954 h 10000"/>
                  <a:gd name="connsiteX4" fmla="*/ 7055 w 9399"/>
                  <a:gd name="connsiteY4" fmla="*/ 3954 h 10000"/>
                  <a:gd name="connsiteX5" fmla="*/ 6452 w 9399"/>
                  <a:gd name="connsiteY5" fmla="*/ 4532 h 10000"/>
                  <a:gd name="connsiteX6" fmla="*/ 6452 w 9399"/>
                  <a:gd name="connsiteY6" fmla="*/ 5092 h 10000"/>
                  <a:gd name="connsiteX7" fmla="*/ 7055 w 9399"/>
                  <a:gd name="connsiteY7" fmla="*/ 6231 h 10000"/>
                  <a:gd name="connsiteX8" fmla="*/ 6452 w 9399"/>
                  <a:gd name="connsiteY8" fmla="*/ 7348 h 10000"/>
                  <a:gd name="connsiteX9" fmla="*/ 5290 w 9399"/>
                  <a:gd name="connsiteY9" fmla="*/ 6787 h 10000"/>
                  <a:gd name="connsiteX10" fmla="*/ 4689 w 9399"/>
                  <a:gd name="connsiteY10" fmla="*/ 5650 h 10000"/>
                  <a:gd name="connsiteX11" fmla="*/ 4107 w 9399"/>
                  <a:gd name="connsiteY11" fmla="*/ 5650 h 10000"/>
                  <a:gd name="connsiteX12" fmla="*/ 3528 w 9399"/>
                  <a:gd name="connsiteY12" fmla="*/ 6787 h 10000"/>
                  <a:gd name="connsiteX13" fmla="*/ 2346 w 9399"/>
                  <a:gd name="connsiteY13" fmla="*/ 5650 h 10000"/>
                  <a:gd name="connsiteX14" fmla="*/ 1764 w 9399"/>
                  <a:gd name="connsiteY14" fmla="*/ 6787 h 10000"/>
                  <a:gd name="connsiteX15" fmla="*/ 1764 w 9399"/>
                  <a:gd name="connsiteY15" fmla="*/ 7927 h 10000"/>
                  <a:gd name="connsiteX16" fmla="*/ 1162 w 9399"/>
                  <a:gd name="connsiteY16" fmla="*/ 7927 h 10000"/>
                  <a:gd name="connsiteX17" fmla="*/ 1162 w 9399"/>
                  <a:gd name="connsiteY17" fmla="*/ 8486 h 10000"/>
                  <a:gd name="connsiteX18" fmla="*/ 2346 w 9399"/>
                  <a:gd name="connsiteY18" fmla="*/ 9045 h 10000"/>
                  <a:gd name="connsiteX19" fmla="*/ 1122 w 9399"/>
                  <a:gd name="connsiteY19" fmla="*/ 10000 h 10000"/>
                  <a:gd name="connsiteX20" fmla="*/ 548 w 9399"/>
                  <a:gd name="connsiteY20" fmla="*/ 7368 h 10000"/>
                  <a:gd name="connsiteX21" fmla="*/ 1288 w 9399"/>
                  <a:gd name="connsiteY21" fmla="*/ 6465 h 10000"/>
                  <a:gd name="connsiteX22" fmla="*/ 777 w 9399"/>
                  <a:gd name="connsiteY22" fmla="*/ 5229 h 10000"/>
                  <a:gd name="connsiteX23" fmla="*/ 1693 w 9399"/>
                  <a:gd name="connsiteY23" fmla="*/ 4620 h 10000"/>
                  <a:gd name="connsiteX24" fmla="*/ 1416 w 9399"/>
                  <a:gd name="connsiteY24" fmla="*/ 3607 h 10000"/>
                  <a:gd name="connsiteX25" fmla="*/ 0 w 9399"/>
                  <a:gd name="connsiteY25" fmla="*/ 3395 h 10000"/>
                  <a:gd name="connsiteX26" fmla="*/ 2022 w 9399"/>
                  <a:gd name="connsiteY26" fmla="*/ 3072 h 10000"/>
                  <a:gd name="connsiteX27" fmla="*/ 2925 w 9399"/>
                  <a:gd name="connsiteY27" fmla="*/ 1697 h 10000"/>
                  <a:gd name="connsiteX28" fmla="*/ 3927 w 9399"/>
                  <a:gd name="connsiteY28" fmla="*/ 2712 h 10000"/>
                  <a:gd name="connsiteX29" fmla="*/ 4107 w 9399"/>
                  <a:gd name="connsiteY29" fmla="*/ 3395 h 10000"/>
                  <a:gd name="connsiteX30" fmla="*/ 5290 w 9399"/>
                  <a:gd name="connsiteY30" fmla="*/ 2255 h 10000"/>
                  <a:gd name="connsiteX31" fmla="*/ 5290 w 9399"/>
                  <a:gd name="connsiteY31" fmla="*/ 1697 h 10000"/>
                  <a:gd name="connsiteX32" fmla="*/ 6452 w 9399"/>
                  <a:gd name="connsiteY32" fmla="*/ 1118 h 10000"/>
                  <a:gd name="connsiteX33" fmla="*/ 6452 w 9399"/>
                  <a:gd name="connsiteY33" fmla="*/ 0 h 10000"/>
                  <a:gd name="connsiteX34" fmla="*/ 7635 w 9399"/>
                  <a:gd name="connsiteY34" fmla="*/ 0 h 10000"/>
                  <a:gd name="connsiteX35" fmla="*/ 9399 w 9399"/>
                  <a:gd name="connsiteY35" fmla="*/ 1697 h 10000"/>
                  <a:gd name="connsiteX0" fmla="*/ 9417 w 9417"/>
                  <a:gd name="connsiteY0" fmla="*/ 1697 h 10000"/>
                  <a:gd name="connsiteX1" fmla="*/ 8798 w 9417"/>
                  <a:gd name="connsiteY1" fmla="*/ 2255 h 10000"/>
                  <a:gd name="connsiteX2" fmla="*/ 8798 w 9417"/>
                  <a:gd name="connsiteY2" fmla="*/ 3395 h 10000"/>
                  <a:gd name="connsiteX3" fmla="*/ 7540 w 9417"/>
                  <a:gd name="connsiteY3" fmla="*/ 3954 h 10000"/>
                  <a:gd name="connsiteX4" fmla="*/ 6923 w 9417"/>
                  <a:gd name="connsiteY4" fmla="*/ 3954 h 10000"/>
                  <a:gd name="connsiteX5" fmla="*/ 6282 w 9417"/>
                  <a:gd name="connsiteY5" fmla="*/ 4532 h 10000"/>
                  <a:gd name="connsiteX6" fmla="*/ 6282 w 9417"/>
                  <a:gd name="connsiteY6" fmla="*/ 5092 h 10000"/>
                  <a:gd name="connsiteX7" fmla="*/ 6923 w 9417"/>
                  <a:gd name="connsiteY7" fmla="*/ 6231 h 10000"/>
                  <a:gd name="connsiteX8" fmla="*/ 6282 w 9417"/>
                  <a:gd name="connsiteY8" fmla="*/ 7348 h 10000"/>
                  <a:gd name="connsiteX9" fmla="*/ 5045 w 9417"/>
                  <a:gd name="connsiteY9" fmla="*/ 6787 h 10000"/>
                  <a:gd name="connsiteX10" fmla="*/ 4406 w 9417"/>
                  <a:gd name="connsiteY10" fmla="*/ 5650 h 10000"/>
                  <a:gd name="connsiteX11" fmla="*/ 3787 w 9417"/>
                  <a:gd name="connsiteY11" fmla="*/ 5650 h 10000"/>
                  <a:gd name="connsiteX12" fmla="*/ 3171 w 9417"/>
                  <a:gd name="connsiteY12" fmla="*/ 6787 h 10000"/>
                  <a:gd name="connsiteX13" fmla="*/ 1913 w 9417"/>
                  <a:gd name="connsiteY13" fmla="*/ 5650 h 10000"/>
                  <a:gd name="connsiteX14" fmla="*/ 1294 w 9417"/>
                  <a:gd name="connsiteY14" fmla="*/ 6787 h 10000"/>
                  <a:gd name="connsiteX15" fmla="*/ 1294 w 9417"/>
                  <a:gd name="connsiteY15" fmla="*/ 7927 h 10000"/>
                  <a:gd name="connsiteX16" fmla="*/ 653 w 9417"/>
                  <a:gd name="connsiteY16" fmla="*/ 7927 h 10000"/>
                  <a:gd name="connsiteX17" fmla="*/ 653 w 9417"/>
                  <a:gd name="connsiteY17" fmla="*/ 8486 h 10000"/>
                  <a:gd name="connsiteX18" fmla="*/ 1913 w 9417"/>
                  <a:gd name="connsiteY18" fmla="*/ 9045 h 10000"/>
                  <a:gd name="connsiteX19" fmla="*/ 611 w 9417"/>
                  <a:gd name="connsiteY19" fmla="*/ 10000 h 10000"/>
                  <a:gd name="connsiteX20" fmla="*/ 0 w 9417"/>
                  <a:gd name="connsiteY20" fmla="*/ 7368 h 10000"/>
                  <a:gd name="connsiteX21" fmla="*/ 787 w 9417"/>
                  <a:gd name="connsiteY21" fmla="*/ 6465 h 10000"/>
                  <a:gd name="connsiteX22" fmla="*/ 244 w 9417"/>
                  <a:gd name="connsiteY22" fmla="*/ 5229 h 10000"/>
                  <a:gd name="connsiteX23" fmla="*/ 1218 w 9417"/>
                  <a:gd name="connsiteY23" fmla="*/ 4620 h 10000"/>
                  <a:gd name="connsiteX24" fmla="*/ 924 w 9417"/>
                  <a:gd name="connsiteY24" fmla="*/ 3607 h 10000"/>
                  <a:gd name="connsiteX25" fmla="*/ 1568 w 9417"/>
                  <a:gd name="connsiteY25" fmla="*/ 3072 h 10000"/>
                  <a:gd name="connsiteX26" fmla="*/ 2529 w 9417"/>
                  <a:gd name="connsiteY26" fmla="*/ 1697 h 10000"/>
                  <a:gd name="connsiteX27" fmla="*/ 3595 w 9417"/>
                  <a:gd name="connsiteY27" fmla="*/ 2712 h 10000"/>
                  <a:gd name="connsiteX28" fmla="*/ 3787 w 9417"/>
                  <a:gd name="connsiteY28" fmla="*/ 3395 h 10000"/>
                  <a:gd name="connsiteX29" fmla="*/ 5045 w 9417"/>
                  <a:gd name="connsiteY29" fmla="*/ 2255 h 10000"/>
                  <a:gd name="connsiteX30" fmla="*/ 5045 w 9417"/>
                  <a:gd name="connsiteY30" fmla="*/ 1697 h 10000"/>
                  <a:gd name="connsiteX31" fmla="*/ 6282 w 9417"/>
                  <a:gd name="connsiteY31" fmla="*/ 1118 h 10000"/>
                  <a:gd name="connsiteX32" fmla="*/ 6282 w 9417"/>
                  <a:gd name="connsiteY32" fmla="*/ 0 h 10000"/>
                  <a:gd name="connsiteX33" fmla="*/ 7540 w 9417"/>
                  <a:gd name="connsiteY33" fmla="*/ 0 h 10000"/>
                  <a:gd name="connsiteX34" fmla="*/ 9417 w 9417"/>
                  <a:gd name="connsiteY34" fmla="*/ 1697 h 10000"/>
                  <a:gd name="connsiteX0" fmla="*/ 10000 w 10000"/>
                  <a:gd name="connsiteY0" fmla="*/ 1697 h 10000"/>
                  <a:gd name="connsiteX1" fmla="*/ 9343 w 10000"/>
                  <a:gd name="connsiteY1" fmla="*/ 2255 h 10000"/>
                  <a:gd name="connsiteX2" fmla="*/ 9343 w 10000"/>
                  <a:gd name="connsiteY2" fmla="*/ 3395 h 10000"/>
                  <a:gd name="connsiteX3" fmla="*/ 8007 w 10000"/>
                  <a:gd name="connsiteY3" fmla="*/ 3954 h 10000"/>
                  <a:gd name="connsiteX4" fmla="*/ 7352 w 10000"/>
                  <a:gd name="connsiteY4" fmla="*/ 3954 h 10000"/>
                  <a:gd name="connsiteX5" fmla="*/ 6671 w 10000"/>
                  <a:gd name="connsiteY5" fmla="*/ 4532 h 10000"/>
                  <a:gd name="connsiteX6" fmla="*/ 6671 w 10000"/>
                  <a:gd name="connsiteY6" fmla="*/ 5092 h 10000"/>
                  <a:gd name="connsiteX7" fmla="*/ 7352 w 10000"/>
                  <a:gd name="connsiteY7" fmla="*/ 6231 h 10000"/>
                  <a:gd name="connsiteX8" fmla="*/ 6671 w 10000"/>
                  <a:gd name="connsiteY8" fmla="*/ 7348 h 10000"/>
                  <a:gd name="connsiteX9" fmla="*/ 5357 w 10000"/>
                  <a:gd name="connsiteY9" fmla="*/ 6787 h 10000"/>
                  <a:gd name="connsiteX10" fmla="*/ 4679 w 10000"/>
                  <a:gd name="connsiteY10" fmla="*/ 5650 h 10000"/>
                  <a:gd name="connsiteX11" fmla="*/ 4021 w 10000"/>
                  <a:gd name="connsiteY11" fmla="*/ 5650 h 10000"/>
                  <a:gd name="connsiteX12" fmla="*/ 3367 w 10000"/>
                  <a:gd name="connsiteY12" fmla="*/ 6787 h 10000"/>
                  <a:gd name="connsiteX13" fmla="*/ 2031 w 10000"/>
                  <a:gd name="connsiteY13" fmla="*/ 5650 h 10000"/>
                  <a:gd name="connsiteX14" fmla="*/ 1374 w 10000"/>
                  <a:gd name="connsiteY14" fmla="*/ 6787 h 10000"/>
                  <a:gd name="connsiteX15" fmla="*/ 1374 w 10000"/>
                  <a:gd name="connsiteY15" fmla="*/ 7927 h 10000"/>
                  <a:gd name="connsiteX16" fmla="*/ 693 w 10000"/>
                  <a:gd name="connsiteY16" fmla="*/ 7927 h 10000"/>
                  <a:gd name="connsiteX17" fmla="*/ 693 w 10000"/>
                  <a:gd name="connsiteY17" fmla="*/ 8486 h 10000"/>
                  <a:gd name="connsiteX18" fmla="*/ 2031 w 10000"/>
                  <a:gd name="connsiteY18" fmla="*/ 9045 h 10000"/>
                  <a:gd name="connsiteX19" fmla="*/ 649 w 10000"/>
                  <a:gd name="connsiteY19" fmla="*/ 10000 h 10000"/>
                  <a:gd name="connsiteX20" fmla="*/ 0 w 10000"/>
                  <a:gd name="connsiteY20" fmla="*/ 7368 h 10000"/>
                  <a:gd name="connsiteX21" fmla="*/ 836 w 10000"/>
                  <a:gd name="connsiteY21" fmla="*/ 6465 h 10000"/>
                  <a:gd name="connsiteX22" fmla="*/ 259 w 10000"/>
                  <a:gd name="connsiteY22" fmla="*/ 5229 h 10000"/>
                  <a:gd name="connsiteX23" fmla="*/ 1293 w 10000"/>
                  <a:gd name="connsiteY23" fmla="*/ 4620 h 10000"/>
                  <a:gd name="connsiteX24" fmla="*/ 981 w 10000"/>
                  <a:gd name="connsiteY24" fmla="*/ 3607 h 10000"/>
                  <a:gd name="connsiteX25" fmla="*/ 1665 w 10000"/>
                  <a:gd name="connsiteY25" fmla="*/ 3072 h 10000"/>
                  <a:gd name="connsiteX26" fmla="*/ 3818 w 10000"/>
                  <a:gd name="connsiteY26" fmla="*/ 2712 h 10000"/>
                  <a:gd name="connsiteX27" fmla="*/ 4021 w 10000"/>
                  <a:gd name="connsiteY27" fmla="*/ 3395 h 10000"/>
                  <a:gd name="connsiteX28" fmla="*/ 5357 w 10000"/>
                  <a:gd name="connsiteY28" fmla="*/ 2255 h 10000"/>
                  <a:gd name="connsiteX29" fmla="*/ 5357 w 10000"/>
                  <a:gd name="connsiteY29" fmla="*/ 1697 h 10000"/>
                  <a:gd name="connsiteX30" fmla="*/ 6671 w 10000"/>
                  <a:gd name="connsiteY30" fmla="*/ 1118 h 10000"/>
                  <a:gd name="connsiteX31" fmla="*/ 6671 w 10000"/>
                  <a:gd name="connsiteY31" fmla="*/ 0 h 10000"/>
                  <a:gd name="connsiteX32" fmla="*/ 8007 w 10000"/>
                  <a:gd name="connsiteY32" fmla="*/ 0 h 10000"/>
                  <a:gd name="connsiteX33" fmla="*/ 10000 w 10000"/>
                  <a:gd name="connsiteY33" fmla="*/ 1697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000" h="10000">
                    <a:moveTo>
                      <a:pt x="10000" y="1697"/>
                    </a:moveTo>
                    <a:lnTo>
                      <a:pt x="9343" y="2255"/>
                    </a:lnTo>
                    <a:lnTo>
                      <a:pt x="9343" y="3395"/>
                    </a:lnTo>
                    <a:lnTo>
                      <a:pt x="8007" y="3954"/>
                    </a:lnTo>
                    <a:lnTo>
                      <a:pt x="7352" y="3954"/>
                    </a:lnTo>
                    <a:lnTo>
                      <a:pt x="6671" y="4532"/>
                    </a:lnTo>
                    <a:lnTo>
                      <a:pt x="6671" y="5092"/>
                    </a:lnTo>
                    <a:lnTo>
                      <a:pt x="7352" y="6231"/>
                    </a:lnTo>
                    <a:lnTo>
                      <a:pt x="6671" y="7348"/>
                    </a:lnTo>
                    <a:lnTo>
                      <a:pt x="5357" y="6787"/>
                    </a:lnTo>
                    <a:lnTo>
                      <a:pt x="4679" y="5650"/>
                    </a:lnTo>
                    <a:lnTo>
                      <a:pt x="4021" y="5650"/>
                    </a:lnTo>
                    <a:lnTo>
                      <a:pt x="3367" y="6787"/>
                    </a:lnTo>
                    <a:lnTo>
                      <a:pt x="2031" y="5650"/>
                    </a:lnTo>
                    <a:lnTo>
                      <a:pt x="1374" y="6787"/>
                    </a:lnTo>
                    <a:lnTo>
                      <a:pt x="1374" y="7927"/>
                    </a:lnTo>
                    <a:lnTo>
                      <a:pt x="693" y="7927"/>
                    </a:lnTo>
                    <a:lnTo>
                      <a:pt x="693" y="8486"/>
                    </a:lnTo>
                    <a:lnTo>
                      <a:pt x="2031" y="9045"/>
                    </a:lnTo>
                    <a:lnTo>
                      <a:pt x="649" y="10000"/>
                    </a:lnTo>
                    <a:cubicBezTo>
                      <a:pt x="431" y="9123"/>
                      <a:pt x="218" y="8245"/>
                      <a:pt x="0" y="7368"/>
                    </a:cubicBezTo>
                    <a:lnTo>
                      <a:pt x="836" y="6465"/>
                    </a:lnTo>
                    <a:lnTo>
                      <a:pt x="259" y="5229"/>
                    </a:lnTo>
                    <a:lnTo>
                      <a:pt x="1293" y="4620"/>
                    </a:lnTo>
                    <a:cubicBezTo>
                      <a:pt x="1189" y="4282"/>
                      <a:pt x="1084" y="3945"/>
                      <a:pt x="981" y="3607"/>
                    </a:cubicBezTo>
                    <a:lnTo>
                      <a:pt x="1665" y="3072"/>
                    </a:lnTo>
                    <a:lnTo>
                      <a:pt x="3818" y="2712"/>
                    </a:lnTo>
                    <a:cubicBezTo>
                      <a:pt x="3884" y="2940"/>
                      <a:pt x="3955" y="3167"/>
                      <a:pt x="4021" y="3395"/>
                    </a:cubicBezTo>
                    <a:lnTo>
                      <a:pt x="5357" y="2255"/>
                    </a:lnTo>
                    <a:lnTo>
                      <a:pt x="5357" y="1697"/>
                    </a:lnTo>
                    <a:lnTo>
                      <a:pt x="6671" y="1118"/>
                    </a:lnTo>
                    <a:lnTo>
                      <a:pt x="6671" y="0"/>
                    </a:lnTo>
                    <a:lnTo>
                      <a:pt x="8007" y="0"/>
                    </a:lnTo>
                    <a:lnTo>
                      <a:pt x="10000" y="16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29" name="グループ化 728"/>
          <p:cNvGrpSpPr/>
          <p:nvPr/>
        </p:nvGrpSpPr>
        <p:grpSpPr>
          <a:xfrm>
            <a:off x="3019652" y="5387678"/>
            <a:ext cx="1252043" cy="1502982"/>
            <a:chOff x="3160713" y="2640013"/>
            <a:chExt cx="2249487" cy="2700337"/>
          </a:xfrm>
        </p:grpSpPr>
        <p:sp>
          <p:nvSpPr>
            <p:cNvPr id="880" name="Freeform 1015"/>
            <p:cNvSpPr>
              <a:spLocks/>
            </p:cNvSpPr>
            <p:nvPr/>
          </p:nvSpPr>
          <p:spPr bwMode="auto">
            <a:xfrm>
              <a:off x="3340100" y="2820988"/>
              <a:ext cx="90488" cy="88900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1" name="Freeform 1016"/>
            <p:cNvSpPr>
              <a:spLocks/>
            </p:cNvSpPr>
            <p:nvPr/>
          </p:nvSpPr>
          <p:spPr bwMode="auto">
            <a:xfrm>
              <a:off x="3790950" y="2909888"/>
              <a:ext cx="179388" cy="180975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2" name="Freeform 1017"/>
            <p:cNvSpPr>
              <a:spLocks/>
            </p:cNvSpPr>
            <p:nvPr/>
          </p:nvSpPr>
          <p:spPr bwMode="auto">
            <a:xfrm>
              <a:off x="3879850" y="3360738"/>
              <a:ext cx="90488" cy="269875"/>
            </a:xfrm>
            <a:custGeom>
              <a:avLst/>
              <a:gdLst>
                <a:gd name="T0" fmla="*/ 0 w 57"/>
                <a:gd name="T1" fmla="*/ 0 h 170"/>
                <a:gd name="T2" fmla="*/ 0 w 57"/>
                <a:gd name="T3" fmla="*/ 170 h 170"/>
                <a:gd name="T4" fmla="*/ 57 w 57"/>
                <a:gd name="T5" fmla="*/ 170 h 170"/>
                <a:gd name="T6" fmla="*/ 57 w 57"/>
                <a:gd name="T7" fmla="*/ 0 h 170"/>
                <a:gd name="T8" fmla="*/ 0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3" name="Freeform 1018"/>
            <p:cNvSpPr>
              <a:spLocks/>
            </p:cNvSpPr>
            <p:nvPr/>
          </p:nvSpPr>
          <p:spPr bwMode="auto">
            <a:xfrm>
              <a:off x="4149725" y="2640013"/>
              <a:ext cx="1260475" cy="990600"/>
            </a:xfrm>
            <a:custGeom>
              <a:avLst/>
              <a:gdLst>
                <a:gd name="T0" fmla="*/ 567 w 794"/>
                <a:gd name="T1" fmla="*/ 624 h 624"/>
                <a:gd name="T2" fmla="*/ 454 w 794"/>
                <a:gd name="T3" fmla="*/ 624 h 624"/>
                <a:gd name="T4" fmla="*/ 454 w 794"/>
                <a:gd name="T5" fmla="*/ 567 h 624"/>
                <a:gd name="T6" fmla="*/ 397 w 794"/>
                <a:gd name="T7" fmla="*/ 567 h 624"/>
                <a:gd name="T8" fmla="*/ 397 w 794"/>
                <a:gd name="T9" fmla="*/ 454 h 624"/>
                <a:gd name="T10" fmla="*/ 454 w 794"/>
                <a:gd name="T11" fmla="*/ 454 h 624"/>
                <a:gd name="T12" fmla="*/ 454 w 794"/>
                <a:gd name="T13" fmla="*/ 397 h 624"/>
                <a:gd name="T14" fmla="*/ 397 w 794"/>
                <a:gd name="T15" fmla="*/ 397 h 624"/>
                <a:gd name="T16" fmla="*/ 397 w 794"/>
                <a:gd name="T17" fmla="*/ 340 h 624"/>
                <a:gd name="T18" fmla="*/ 341 w 794"/>
                <a:gd name="T19" fmla="*/ 340 h 624"/>
                <a:gd name="T20" fmla="*/ 341 w 794"/>
                <a:gd name="T21" fmla="*/ 284 h 624"/>
                <a:gd name="T22" fmla="*/ 454 w 794"/>
                <a:gd name="T23" fmla="*/ 284 h 624"/>
                <a:gd name="T24" fmla="*/ 454 w 794"/>
                <a:gd name="T25" fmla="*/ 227 h 624"/>
                <a:gd name="T26" fmla="*/ 511 w 794"/>
                <a:gd name="T27" fmla="*/ 227 h 624"/>
                <a:gd name="T28" fmla="*/ 511 w 794"/>
                <a:gd name="T29" fmla="*/ 170 h 624"/>
                <a:gd name="T30" fmla="*/ 397 w 794"/>
                <a:gd name="T31" fmla="*/ 170 h 624"/>
                <a:gd name="T32" fmla="*/ 397 w 794"/>
                <a:gd name="T33" fmla="*/ 227 h 624"/>
                <a:gd name="T34" fmla="*/ 341 w 794"/>
                <a:gd name="T35" fmla="*/ 227 h 624"/>
                <a:gd name="T36" fmla="*/ 341 w 794"/>
                <a:gd name="T37" fmla="*/ 284 h 624"/>
                <a:gd name="T38" fmla="*/ 227 w 794"/>
                <a:gd name="T39" fmla="*/ 284 h 624"/>
                <a:gd name="T40" fmla="*/ 227 w 794"/>
                <a:gd name="T41" fmla="*/ 340 h 624"/>
                <a:gd name="T42" fmla="*/ 171 w 794"/>
                <a:gd name="T43" fmla="*/ 340 h 624"/>
                <a:gd name="T44" fmla="*/ 171 w 794"/>
                <a:gd name="T45" fmla="*/ 397 h 624"/>
                <a:gd name="T46" fmla="*/ 0 w 794"/>
                <a:gd name="T47" fmla="*/ 397 h 624"/>
                <a:gd name="T48" fmla="*/ 0 w 794"/>
                <a:gd name="T49" fmla="*/ 284 h 624"/>
                <a:gd name="T50" fmla="*/ 171 w 794"/>
                <a:gd name="T51" fmla="*/ 284 h 624"/>
                <a:gd name="T52" fmla="*/ 171 w 794"/>
                <a:gd name="T53" fmla="*/ 227 h 624"/>
                <a:gd name="T54" fmla="*/ 284 w 794"/>
                <a:gd name="T55" fmla="*/ 227 h 624"/>
                <a:gd name="T56" fmla="*/ 284 w 794"/>
                <a:gd name="T57" fmla="*/ 170 h 624"/>
                <a:gd name="T58" fmla="*/ 341 w 794"/>
                <a:gd name="T59" fmla="*/ 170 h 624"/>
                <a:gd name="T60" fmla="*/ 341 w 794"/>
                <a:gd name="T61" fmla="*/ 114 h 624"/>
                <a:gd name="T62" fmla="*/ 397 w 794"/>
                <a:gd name="T63" fmla="*/ 114 h 624"/>
                <a:gd name="T64" fmla="*/ 397 w 794"/>
                <a:gd name="T65" fmla="*/ 0 h 624"/>
                <a:gd name="T66" fmla="*/ 511 w 794"/>
                <a:gd name="T67" fmla="*/ 0 h 624"/>
                <a:gd name="T68" fmla="*/ 511 w 794"/>
                <a:gd name="T69" fmla="*/ 114 h 624"/>
                <a:gd name="T70" fmla="*/ 624 w 794"/>
                <a:gd name="T71" fmla="*/ 114 h 624"/>
                <a:gd name="T72" fmla="*/ 624 w 794"/>
                <a:gd name="T73" fmla="*/ 170 h 624"/>
                <a:gd name="T74" fmla="*/ 681 w 794"/>
                <a:gd name="T75" fmla="*/ 170 h 624"/>
                <a:gd name="T76" fmla="*/ 681 w 794"/>
                <a:gd name="T77" fmla="*/ 284 h 624"/>
                <a:gd name="T78" fmla="*/ 738 w 794"/>
                <a:gd name="T79" fmla="*/ 284 h 624"/>
                <a:gd name="T80" fmla="*/ 738 w 794"/>
                <a:gd name="T81" fmla="*/ 397 h 624"/>
                <a:gd name="T82" fmla="*/ 794 w 794"/>
                <a:gd name="T83" fmla="*/ 397 h 624"/>
                <a:gd name="T84" fmla="*/ 794 w 794"/>
                <a:gd name="T85" fmla="*/ 454 h 624"/>
                <a:gd name="T86" fmla="*/ 624 w 794"/>
                <a:gd name="T87" fmla="*/ 454 h 624"/>
                <a:gd name="T88" fmla="*/ 624 w 794"/>
                <a:gd name="T89" fmla="*/ 510 h 624"/>
                <a:gd name="T90" fmla="*/ 567 w 794"/>
                <a:gd name="T91" fmla="*/ 510 h 624"/>
                <a:gd name="T92" fmla="*/ 567 w 794"/>
                <a:gd name="T9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4" h="624">
                  <a:moveTo>
                    <a:pt x="567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341" y="340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738" y="284"/>
                  </a:lnTo>
                  <a:lnTo>
                    <a:pt x="738" y="397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4" name="Freeform 1021"/>
            <p:cNvSpPr>
              <a:spLocks/>
            </p:cNvSpPr>
            <p:nvPr/>
          </p:nvSpPr>
          <p:spPr bwMode="auto">
            <a:xfrm>
              <a:off x="5219700" y="4614863"/>
              <a:ext cx="14288" cy="4763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0" y="3"/>
                    <a:pt x="6" y="1"/>
                    <a:pt x="9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5" name="Freeform 1022"/>
            <p:cNvSpPr>
              <a:spLocks/>
            </p:cNvSpPr>
            <p:nvPr/>
          </p:nvSpPr>
          <p:spPr bwMode="auto">
            <a:xfrm>
              <a:off x="4960938" y="4170363"/>
              <a:ext cx="360363" cy="450850"/>
            </a:xfrm>
            <a:custGeom>
              <a:avLst/>
              <a:gdLst>
                <a:gd name="T0" fmla="*/ 170 w 227"/>
                <a:gd name="T1" fmla="*/ 284 h 284"/>
                <a:gd name="T2" fmla="*/ 56 w 227"/>
                <a:gd name="T3" fmla="*/ 284 h 284"/>
                <a:gd name="T4" fmla="*/ 56 w 227"/>
                <a:gd name="T5" fmla="*/ 170 h 284"/>
                <a:gd name="T6" fmla="*/ 0 w 227"/>
                <a:gd name="T7" fmla="*/ 170 h 284"/>
                <a:gd name="T8" fmla="*/ 0 w 227"/>
                <a:gd name="T9" fmla="*/ 113 h 284"/>
                <a:gd name="T10" fmla="*/ 56 w 227"/>
                <a:gd name="T11" fmla="*/ 113 h 284"/>
                <a:gd name="T12" fmla="*/ 56 w 227"/>
                <a:gd name="T13" fmla="*/ 0 h 284"/>
                <a:gd name="T14" fmla="*/ 113 w 227"/>
                <a:gd name="T15" fmla="*/ 0 h 284"/>
                <a:gd name="T16" fmla="*/ 113 w 227"/>
                <a:gd name="T17" fmla="*/ 57 h 284"/>
                <a:gd name="T18" fmla="*/ 227 w 227"/>
                <a:gd name="T19" fmla="*/ 57 h 284"/>
                <a:gd name="T20" fmla="*/ 227 w 227"/>
                <a:gd name="T21" fmla="*/ 227 h 284"/>
                <a:gd name="T22" fmla="*/ 170 w 227"/>
                <a:gd name="T23" fmla="*/ 227 h 284"/>
                <a:gd name="T24" fmla="*/ 170 w 227"/>
                <a:gd name="T2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4">
                  <a:moveTo>
                    <a:pt x="170" y="284"/>
                  </a:move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6" name="Freeform 1023"/>
            <p:cNvSpPr>
              <a:spLocks/>
            </p:cNvSpPr>
            <p:nvPr/>
          </p:nvSpPr>
          <p:spPr bwMode="auto">
            <a:xfrm>
              <a:off x="4691063" y="3540125"/>
              <a:ext cx="630238" cy="720725"/>
            </a:xfrm>
            <a:custGeom>
              <a:avLst/>
              <a:gdLst>
                <a:gd name="T0" fmla="*/ 226 w 397"/>
                <a:gd name="T1" fmla="*/ 397 h 454"/>
                <a:gd name="T2" fmla="*/ 226 w 397"/>
                <a:gd name="T3" fmla="*/ 340 h 454"/>
                <a:gd name="T4" fmla="*/ 170 w 397"/>
                <a:gd name="T5" fmla="*/ 340 h 454"/>
                <a:gd name="T6" fmla="*/ 170 w 397"/>
                <a:gd name="T7" fmla="*/ 284 h 454"/>
                <a:gd name="T8" fmla="*/ 113 w 397"/>
                <a:gd name="T9" fmla="*/ 284 h 454"/>
                <a:gd name="T10" fmla="*/ 113 w 397"/>
                <a:gd name="T11" fmla="*/ 114 h 454"/>
                <a:gd name="T12" fmla="*/ 56 w 397"/>
                <a:gd name="T13" fmla="*/ 114 h 454"/>
                <a:gd name="T14" fmla="*/ 56 w 397"/>
                <a:gd name="T15" fmla="*/ 57 h 454"/>
                <a:gd name="T16" fmla="*/ 0 w 397"/>
                <a:gd name="T17" fmla="*/ 57 h 454"/>
                <a:gd name="T18" fmla="*/ 0 w 397"/>
                <a:gd name="T19" fmla="*/ 0 h 454"/>
                <a:gd name="T20" fmla="*/ 113 w 397"/>
                <a:gd name="T21" fmla="*/ 0 h 454"/>
                <a:gd name="T22" fmla="*/ 113 w 397"/>
                <a:gd name="T23" fmla="*/ 57 h 454"/>
                <a:gd name="T24" fmla="*/ 226 w 397"/>
                <a:gd name="T25" fmla="*/ 57 h 454"/>
                <a:gd name="T26" fmla="*/ 226 w 397"/>
                <a:gd name="T27" fmla="*/ 114 h 454"/>
                <a:gd name="T28" fmla="*/ 283 w 397"/>
                <a:gd name="T29" fmla="*/ 114 h 454"/>
                <a:gd name="T30" fmla="*/ 283 w 397"/>
                <a:gd name="T31" fmla="*/ 170 h 454"/>
                <a:gd name="T32" fmla="*/ 340 w 397"/>
                <a:gd name="T33" fmla="*/ 170 h 454"/>
                <a:gd name="T34" fmla="*/ 340 w 397"/>
                <a:gd name="T35" fmla="*/ 227 h 454"/>
                <a:gd name="T36" fmla="*/ 397 w 397"/>
                <a:gd name="T37" fmla="*/ 227 h 454"/>
                <a:gd name="T38" fmla="*/ 397 w 397"/>
                <a:gd name="T39" fmla="*/ 397 h 454"/>
                <a:gd name="T40" fmla="*/ 340 w 397"/>
                <a:gd name="T41" fmla="*/ 397 h 454"/>
                <a:gd name="T42" fmla="*/ 340 w 397"/>
                <a:gd name="T43" fmla="*/ 454 h 454"/>
                <a:gd name="T44" fmla="*/ 283 w 397"/>
                <a:gd name="T45" fmla="*/ 454 h 454"/>
                <a:gd name="T46" fmla="*/ 283 w 397"/>
                <a:gd name="T47" fmla="*/ 397 h 454"/>
                <a:gd name="T48" fmla="*/ 226 w 397"/>
                <a:gd name="T49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454">
                  <a:moveTo>
                    <a:pt x="226" y="397"/>
                  </a:moveTo>
                  <a:lnTo>
                    <a:pt x="22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7" name="Freeform 1025"/>
            <p:cNvSpPr>
              <a:spLocks/>
            </p:cNvSpPr>
            <p:nvPr/>
          </p:nvSpPr>
          <p:spPr bwMode="auto">
            <a:xfrm>
              <a:off x="4421188" y="3990975"/>
              <a:ext cx="628650" cy="630238"/>
            </a:xfrm>
            <a:custGeom>
              <a:avLst/>
              <a:gdLst>
                <a:gd name="T0" fmla="*/ 340 w 396"/>
                <a:gd name="T1" fmla="*/ 0 h 397"/>
                <a:gd name="T2" fmla="*/ 226 w 396"/>
                <a:gd name="T3" fmla="*/ 0 h 397"/>
                <a:gd name="T4" fmla="*/ 226 w 396"/>
                <a:gd name="T5" fmla="*/ 170 h 397"/>
                <a:gd name="T6" fmla="*/ 170 w 396"/>
                <a:gd name="T7" fmla="*/ 170 h 397"/>
                <a:gd name="T8" fmla="*/ 170 w 396"/>
                <a:gd name="T9" fmla="*/ 226 h 397"/>
                <a:gd name="T10" fmla="*/ 113 w 396"/>
                <a:gd name="T11" fmla="*/ 226 h 397"/>
                <a:gd name="T12" fmla="*/ 113 w 396"/>
                <a:gd name="T13" fmla="*/ 283 h 397"/>
                <a:gd name="T14" fmla="*/ 56 w 396"/>
                <a:gd name="T15" fmla="*/ 283 h 397"/>
                <a:gd name="T16" fmla="*/ 56 w 396"/>
                <a:gd name="T17" fmla="*/ 340 h 397"/>
                <a:gd name="T18" fmla="*/ 0 w 396"/>
                <a:gd name="T19" fmla="*/ 340 h 397"/>
                <a:gd name="T20" fmla="*/ 0 w 396"/>
                <a:gd name="T21" fmla="*/ 397 h 397"/>
                <a:gd name="T22" fmla="*/ 170 w 396"/>
                <a:gd name="T23" fmla="*/ 397 h 397"/>
                <a:gd name="T24" fmla="*/ 170 w 396"/>
                <a:gd name="T25" fmla="*/ 283 h 397"/>
                <a:gd name="T26" fmla="*/ 283 w 396"/>
                <a:gd name="T27" fmla="*/ 283 h 397"/>
                <a:gd name="T28" fmla="*/ 283 w 396"/>
                <a:gd name="T29" fmla="*/ 226 h 397"/>
                <a:gd name="T30" fmla="*/ 396 w 396"/>
                <a:gd name="T31" fmla="*/ 226 h 397"/>
                <a:gd name="T32" fmla="*/ 396 w 396"/>
                <a:gd name="T33" fmla="*/ 56 h 397"/>
                <a:gd name="T34" fmla="*/ 340 w 396"/>
                <a:gd name="T35" fmla="*/ 56 h 397"/>
                <a:gd name="T36" fmla="*/ 340 w 396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6" h="397">
                  <a:moveTo>
                    <a:pt x="340" y="0"/>
                  </a:moveTo>
                  <a:lnTo>
                    <a:pt x="226" y="0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396" y="226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8" name="Freeform 1026"/>
            <p:cNvSpPr>
              <a:spLocks/>
            </p:cNvSpPr>
            <p:nvPr/>
          </p:nvSpPr>
          <p:spPr bwMode="auto">
            <a:xfrm>
              <a:off x="4421188" y="3630613"/>
              <a:ext cx="449263" cy="630238"/>
            </a:xfrm>
            <a:custGeom>
              <a:avLst/>
              <a:gdLst>
                <a:gd name="T0" fmla="*/ 226 w 283"/>
                <a:gd name="T1" fmla="*/ 0 h 397"/>
                <a:gd name="T2" fmla="*/ 0 w 283"/>
                <a:gd name="T3" fmla="*/ 0 h 397"/>
                <a:gd name="T4" fmla="*/ 0 w 283"/>
                <a:gd name="T5" fmla="*/ 170 h 397"/>
                <a:gd name="T6" fmla="*/ 56 w 283"/>
                <a:gd name="T7" fmla="*/ 170 h 397"/>
                <a:gd name="T8" fmla="*/ 56 w 283"/>
                <a:gd name="T9" fmla="*/ 283 h 397"/>
                <a:gd name="T10" fmla="*/ 113 w 283"/>
                <a:gd name="T11" fmla="*/ 283 h 397"/>
                <a:gd name="T12" fmla="*/ 113 w 283"/>
                <a:gd name="T13" fmla="*/ 397 h 397"/>
                <a:gd name="T14" fmla="*/ 226 w 283"/>
                <a:gd name="T15" fmla="*/ 397 h 397"/>
                <a:gd name="T16" fmla="*/ 226 w 283"/>
                <a:gd name="T17" fmla="*/ 227 h 397"/>
                <a:gd name="T18" fmla="*/ 283 w 283"/>
                <a:gd name="T19" fmla="*/ 227 h 397"/>
                <a:gd name="T20" fmla="*/ 283 w 283"/>
                <a:gd name="T21" fmla="*/ 57 h 397"/>
                <a:gd name="T22" fmla="*/ 226 w 283"/>
                <a:gd name="T23" fmla="*/ 57 h 397"/>
                <a:gd name="T24" fmla="*/ 226 w 283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97">
                  <a:moveTo>
                    <a:pt x="226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9" name="Freeform 1027"/>
            <p:cNvSpPr>
              <a:spLocks/>
            </p:cNvSpPr>
            <p:nvPr/>
          </p:nvSpPr>
          <p:spPr bwMode="auto">
            <a:xfrm>
              <a:off x="4330700" y="3900488"/>
              <a:ext cx="360363" cy="630238"/>
            </a:xfrm>
            <a:custGeom>
              <a:avLst/>
              <a:gdLst>
                <a:gd name="T0" fmla="*/ 113 w 227"/>
                <a:gd name="T1" fmla="*/ 0 h 397"/>
                <a:gd name="T2" fmla="*/ 0 w 227"/>
                <a:gd name="T3" fmla="*/ 0 h 397"/>
                <a:gd name="T4" fmla="*/ 0 w 227"/>
                <a:gd name="T5" fmla="*/ 340 h 397"/>
                <a:gd name="T6" fmla="*/ 57 w 227"/>
                <a:gd name="T7" fmla="*/ 340 h 397"/>
                <a:gd name="T8" fmla="*/ 57 w 227"/>
                <a:gd name="T9" fmla="*/ 397 h 397"/>
                <a:gd name="T10" fmla="*/ 113 w 227"/>
                <a:gd name="T11" fmla="*/ 397 h 397"/>
                <a:gd name="T12" fmla="*/ 113 w 227"/>
                <a:gd name="T13" fmla="*/ 340 h 397"/>
                <a:gd name="T14" fmla="*/ 170 w 227"/>
                <a:gd name="T15" fmla="*/ 340 h 397"/>
                <a:gd name="T16" fmla="*/ 170 w 227"/>
                <a:gd name="T17" fmla="*/ 283 h 397"/>
                <a:gd name="T18" fmla="*/ 227 w 227"/>
                <a:gd name="T19" fmla="*/ 283 h 397"/>
                <a:gd name="T20" fmla="*/ 227 w 227"/>
                <a:gd name="T21" fmla="*/ 227 h 397"/>
                <a:gd name="T22" fmla="*/ 170 w 227"/>
                <a:gd name="T23" fmla="*/ 227 h 397"/>
                <a:gd name="T24" fmla="*/ 170 w 227"/>
                <a:gd name="T25" fmla="*/ 113 h 397"/>
                <a:gd name="T26" fmla="*/ 113 w 227"/>
                <a:gd name="T27" fmla="*/ 113 h 397"/>
                <a:gd name="T28" fmla="*/ 113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11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0" name="Freeform 1029"/>
            <p:cNvSpPr>
              <a:spLocks/>
            </p:cNvSpPr>
            <p:nvPr/>
          </p:nvSpPr>
          <p:spPr bwMode="auto">
            <a:xfrm>
              <a:off x="3700463" y="3721100"/>
              <a:ext cx="990600" cy="1619250"/>
            </a:xfrm>
            <a:custGeom>
              <a:avLst/>
              <a:gdLst>
                <a:gd name="T0" fmla="*/ 624 w 624"/>
                <a:gd name="T1" fmla="*/ 1020 h 1020"/>
                <a:gd name="T2" fmla="*/ 624 w 624"/>
                <a:gd name="T3" fmla="*/ 907 h 1020"/>
                <a:gd name="T4" fmla="*/ 567 w 624"/>
                <a:gd name="T5" fmla="*/ 907 h 1020"/>
                <a:gd name="T6" fmla="*/ 567 w 624"/>
                <a:gd name="T7" fmla="*/ 680 h 1020"/>
                <a:gd name="T8" fmla="*/ 510 w 624"/>
                <a:gd name="T9" fmla="*/ 680 h 1020"/>
                <a:gd name="T10" fmla="*/ 510 w 624"/>
                <a:gd name="T11" fmla="*/ 567 h 1020"/>
                <a:gd name="T12" fmla="*/ 454 w 624"/>
                <a:gd name="T13" fmla="*/ 567 h 1020"/>
                <a:gd name="T14" fmla="*/ 454 w 624"/>
                <a:gd name="T15" fmla="*/ 453 h 1020"/>
                <a:gd name="T16" fmla="*/ 397 w 624"/>
                <a:gd name="T17" fmla="*/ 453 h 1020"/>
                <a:gd name="T18" fmla="*/ 397 w 624"/>
                <a:gd name="T19" fmla="*/ 113 h 1020"/>
                <a:gd name="T20" fmla="*/ 454 w 624"/>
                <a:gd name="T21" fmla="*/ 113 h 1020"/>
                <a:gd name="T22" fmla="*/ 454 w 624"/>
                <a:gd name="T23" fmla="*/ 0 h 1020"/>
                <a:gd name="T24" fmla="*/ 340 w 624"/>
                <a:gd name="T25" fmla="*/ 0 h 1020"/>
                <a:gd name="T26" fmla="*/ 340 w 624"/>
                <a:gd name="T27" fmla="*/ 56 h 1020"/>
                <a:gd name="T28" fmla="*/ 283 w 624"/>
                <a:gd name="T29" fmla="*/ 56 h 1020"/>
                <a:gd name="T30" fmla="*/ 283 w 624"/>
                <a:gd name="T31" fmla="*/ 113 h 1020"/>
                <a:gd name="T32" fmla="*/ 227 w 624"/>
                <a:gd name="T33" fmla="*/ 113 h 1020"/>
                <a:gd name="T34" fmla="*/ 227 w 624"/>
                <a:gd name="T35" fmla="*/ 567 h 1020"/>
                <a:gd name="T36" fmla="*/ 113 w 624"/>
                <a:gd name="T37" fmla="*/ 567 h 1020"/>
                <a:gd name="T38" fmla="*/ 113 w 624"/>
                <a:gd name="T39" fmla="*/ 510 h 1020"/>
                <a:gd name="T40" fmla="*/ 0 w 624"/>
                <a:gd name="T41" fmla="*/ 510 h 1020"/>
                <a:gd name="T42" fmla="*/ 0 w 624"/>
                <a:gd name="T43" fmla="*/ 737 h 1020"/>
                <a:gd name="T44" fmla="*/ 57 w 624"/>
                <a:gd name="T45" fmla="*/ 737 h 1020"/>
                <a:gd name="T46" fmla="*/ 57 w 624"/>
                <a:gd name="T47" fmla="*/ 793 h 1020"/>
                <a:gd name="T48" fmla="*/ 113 w 624"/>
                <a:gd name="T49" fmla="*/ 793 h 1020"/>
                <a:gd name="T50" fmla="*/ 113 w 624"/>
                <a:gd name="T51" fmla="*/ 850 h 1020"/>
                <a:gd name="T52" fmla="*/ 283 w 624"/>
                <a:gd name="T53" fmla="*/ 850 h 1020"/>
                <a:gd name="T54" fmla="*/ 283 w 624"/>
                <a:gd name="T55" fmla="*/ 907 h 1020"/>
                <a:gd name="T56" fmla="*/ 397 w 624"/>
                <a:gd name="T57" fmla="*/ 907 h 1020"/>
                <a:gd name="T58" fmla="*/ 397 w 624"/>
                <a:gd name="T59" fmla="*/ 964 h 1020"/>
                <a:gd name="T60" fmla="*/ 510 w 624"/>
                <a:gd name="T61" fmla="*/ 964 h 1020"/>
                <a:gd name="T62" fmla="*/ 510 w 624"/>
                <a:gd name="T63" fmla="*/ 1020 h 1020"/>
                <a:gd name="T64" fmla="*/ 624 w 624"/>
                <a:gd name="T65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1020">
                  <a:moveTo>
                    <a:pt x="624" y="1020"/>
                  </a:moveTo>
                  <a:lnTo>
                    <a:pt x="62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113" y="793"/>
                  </a:lnTo>
                  <a:lnTo>
                    <a:pt x="113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10" y="964"/>
                  </a:lnTo>
                  <a:lnTo>
                    <a:pt x="510" y="1020"/>
                  </a:lnTo>
                  <a:lnTo>
                    <a:pt x="624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1" name="Freeform 1030"/>
            <p:cNvSpPr>
              <a:spLocks/>
            </p:cNvSpPr>
            <p:nvPr/>
          </p:nvSpPr>
          <p:spPr bwMode="auto">
            <a:xfrm>
              <a:off x="3160713" y="3090863"/>
              <a:ext cx="1079500" cy="1530350"/>
            </a:xfrm>
            <a:custGeom>
              <a:avLst/>
              <a:gdLst>
                <a:gd name="T0" fmla="*/ 680 w 680"/>
                <a:gd name="T1" fmla="*/ 397 h 964"/>
                <a:gd name="T2" fmla="*/ 510 w 680"/>
                <a:gd name="T3" fmla="*/ 397 h 964"/>
                <a:gd name="T4" fmla="*/ 510 w 680"/>
                <a:gd name="T5" fmla="*/ 510 h 964"/>
                <a:gd name="T6" fmla="*/ 340 w 680"/>
                <a:gd name="T7" fmla="*/ 510 h 964"/>
                <a:gd name="T8" fmla="*/ 340 w 680"/>
                <a:gd name="T9" fmla="*/ 453 h 964"/>
                <a:gd name="T10" fmla="*/ 283 w 680"/>
                <a:gd name="T11" fmla="*/ 453 h 964"/>
                <a:gd name="T12" fmla="*/ 283 w 680"/>
                <a:gd name="T13" fmla="*/ 397 h 964"/>
                <a:gd name="T14" fmla="*/ 340 w 680"/>
                <a:gd name="T15" fmla="*/ 397 h 964"/>
                <a:gd name="T16" fmla="*/ 340 w 680"/>
                <a:gd name="T17" fmla="*/ 283 h 964"/>
                <a:gd name="T18" fmla="*/ 113 w 680"/>
                <a:gd name="T19" fmla="*/ 283 h 964"/>
                <a:gd name="T20" fmla="*/ 113 w 680"/>
                <a:gd name="T21" fmla="*/ 56 h 964"/>
                <a:gd name="T22" fmla="*/ 56 w 680"/>
                <a:gd name="T23" fmla="*/ 56 h 964"/>
                <a:gd name="T24" fmla="*/ 56 w 680"/>
                <a:gd name="T25" fmla="*/ 0 h 964"/>
                <a:gd name="T26" fmla="*/ 0 w 680"/>
                <a:gd name="T27" fmla="*/ 0 h 964"/>
                <a:gd name="T28" fmla="*/ 0 w 680"/>
                <a:gd name="T29" fmla="*/ 340 h 964"/>
                <a:gd name="T30" fmla="*/ 56 w 680"/>
                <a:gd name="T31" fmla="*/ 340 h 964"/>
                <a:gd name="T32" fmla="*/ 56 w 680"/>
                <a:gd name="T33" fmla="*/ 510 h 964"/>
                <a:gd name="T34" fmla="*/ 170 w 680"/>
                <a:gd name="T35" fmla="*/ 510 h 964"/>
                <a:gd name="T36" fmla="*/ 170 w 680"/>
                <a:gd name="T37" fmla="*/ 680 h 964"/>
                <a:gd name="T38" fmla="*/ 340 w 680"/>
                <a:gd name="T39" fmla="*/ 680 h 964"/>
                <a:gd name="T40" fmla="*/ 340 w 680"/>
                <a:gd name="T41" fmla="*/ 737 h 964"/>
                <a:gd name="T42" fmla="*/ 397 w 680"/>
                <a:gd name="T43" fmla="*/ 737 h 964"/>
                <a:gd name="T44" fmla="*/ 397 w 680"/>
                <a:gd name="T45" fmla="*/ 907 h 964"/>
                <a:gd name="T46" fmla="*/ 453 w 680"/>
                <a:gd name="T47" fmla="*/ 907 h 964"/>
                <a:gd name="T48" fmla="*/ 453 w 680"/>
                <a:gd name="T49" fmla="*/ 964 h 964"/>
                <a:gd name="T50" fmla="*/ 567 w 680"/>
                <a:gd name="T51" fmla="*/ 964 h 964"/>
                <a:gd name="T52" fmla="*/ 567 w 680"/>
                <a:gd name="T53" fmla="*/ 510 h 964"/>
                <a:gd name="T54" fmla="*/ 623 w 680"/>
                <a:gd name="T55" fmla="*/ 510 h 964"/>
                <a:gd name="T56" fmla="*/ 623 w 680"/>
                <a:gd name="T57" fmla="*/ 453 h 964"/>
                <a:gd name="T58" fmla="*/ 680 w 680"/>
                <a:gd name="T59" fmla="*/ 453 h 964"/>
                <a:gd name="T60" fmla="*/ 680 w 680"/>
                <a:gd name="T6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510" y="397"/>
                  </a:lnTo>
                  <a:lnTo>
                    <a:pt x="510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113" y="28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680" y="453"/>
                  </a:lnTo>
                  <a:lnTo>
                    <a:pt x="68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073993" y="4034905"/>
            <a:ext cx="1552464" cy="1302408"/>
            <a:chOff x="5073993" y="4034905"/>
            <a:chExt cx="1552464" cy="1302408"/>
          </a:xfrm>
        </p:grpSpPr>
        <p:sp>
          <p:nvSpPr>
            <p:cNvPr id="870" name="Freeform 985"/>
            <p:cNvSpPr>
              <a:spLocks/>
            </p:cNvSpPr>
            <p:nvPr/>
          </p:nvSpPr>
          <p:spPr bwMode="auto">
            <a:xfrm>
              <a:off x="5474259" y="4586264"/>
              <a:ext cx="951624" cy="751049"/>
            </a:xfrm>
            <a:custGeom>
              <a:avLst/>
              <a:gdLst>
                <a:gd name="T0" fmla="*/ 0 w 1077"/>
                <a:gd name="T1" fmla="*/ 454 h 850"/>
                <a:gd name="T2" fmla="*/ 0 w 1077"/>
                <a:gd name="T3" fmla="*/ 170 h 850"/>
                <a:gd name="T4" fmla="*/ 284 w 1077"/>
                <a:gd name="T5" fmla="*/ 170 h 850"/>
                <a:gd name="T6" fmla="*/ 284 w 1077"/>
                <a:gd name="T7" fmla="*/ 113 h 850"/>
                <a:gd name="T8" fmla="*/ 340 w 1077"/>
                <a:gd name="T9" fmla="*/ 113 h 850"/>
                <a:gd name="T10" fmla="*/ 340 w 1077"/>
                <a:gd name="T11" fmla="*/ 57 h 850"/>
                <a:gd name="T12" fmla="*/ 681 w 1077"/>
                <a:gd name="T13" fmla="*/ 57 h 850"/>
                <a:gd name="T14" fmla="*/ 681 w 1077"/>
                <a:gd name="T15" fmla="*/ 0 h 850"/>
                <a:gd name="T16" fmla="*/ 907 w 1077"/>
                <a:gd name="T17" fmla="*/ 0 h 850"/>
                <a:gd name="T18" fmla="*/ 907 w 1077"/>
                <a:gd name="T19" fmla="*/ 113 h 850"/>
                <a:gd name="T20" fmla="*/ 964 w 1077"/>
                <a:gd name="T21" fmla="*/ 113 h 850"/>
                <a:gd name="T22" fmla="*/ 964 w 1077"/>
                <a:gd name="T23" fmla="*/ 283 h 850"/>
                <a:gd name="T24" fmla="*/ 1077 w 1077"/>
                <a:gd name="T25" fmla="*/ 283 h 850"/>
                <a:gd name="T26" fmla="*/ 1077 w 1077"/>
                <a:gd name="T27" fmla="*/ 340 h 850"/>
                <a:gd name="T28" fmla="*/ 1021 w 1077"/>
                <a:gd name="T29" fmla="*/ 340 h 850"/>
                <a:gd name="T30" fmla="*/ 1021 w 1077"/>
                <a:gd name="T31" fmla="*/ 397 h 850"/>
                <a:gd name="T32" fmla="*/ 964 w 1077"/>
                <a:gd name="T33" fmla="*/ 397 h 850"/>
                <a:gd name="T34" fmla="*/ 964 w 1077"/>
                <a:gd name="T35" fmla="*/ 454 h 850"/>
                <a:gd name="T36" fmla="*/ 907 w 1077"/>
                <a:gd name="T37" fmla="*/ 454 h 850"/>
                <a:gd name="T38" fmla="*/ 907 w 1077"/>
                <a:gd name="T39" fmla="*/ 510 h 850"/>
                <a:gd name="T40" fmla="*/ 737 w 1077"/>
                <a:gd name="T41" fmla="*/ 510 h 850"/>
                <a:gd name="T42" fmla="*/ 737 w 1077"/>
                <a:gd name="T43" fmla="*/ 680 h 850"/>
                <a:gd name="T44" fmla="*/ 681 w 1077"/>
                <a:gd name="T45" fmla="*/ 680 h 850"/>
                <a:gd name="T46" fmla="*/ 681 w 1077"/>
                <a:gd name="T47" fmla="*/ 737 h 850"/>
                <a:gd name="T48" fmla="*/ 454 w 1077"/>
                <a:gd name="T49" fmla="*/ 737 h 850"/>
                <a:gd name="T50" fmla="*/ 454 w 1077"/>
                <a:gd name="T51" fmla="*/ 794 h 850"/>
                <a:gd name="T52" fmla="*/ 397 w 1077"/>
                <a:gd name="T53" fmla="*/ 794 h 850"/>
                <a:gd name="T54" fmla="*/ 397 w 1077"/>
                <a:gd name="T55" fmla="*/ 850 h 850"/>
                <a:gd name="T56" fmla="*/ 284 w 1077"/>
                <a:gd name="T57" fmla="*/ 850 h 850"/>
                <a:gd name="T58" fmla="*/ 284 w 1077"/>
                <a:gd name="T59" fmla="*/ 794 h 850"/>
                <a:gd name="T60" fmla="*/ 227 w 1077"/>
                <a:gd name="T61" fmla="*/ 794 h 850"/>
                <a:gd name="T62" fmla="*/ 227 w 1077"/>
                <a:gd name="T63" fmla="*/ 737 h 850"/>
                <a:gd name="T64" fmla="*/ 170 w 1077"/>
                <a:gd name="T65" fmla="*/ 737 h 850"/>
                <a:gd name="T66" fmla="*/ 170 w 1077"/>
                <a:gd name="T67" fmla="*/ 454 h 850"/>
                <a:gd name="T68" fmla="*/ 0 w 1077"/>
                <a:gd name="T69" fmla="*/ 45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850">
                  <a:moveTo>
                    <a:pt x="0" y="454"/>
                  </a:moveTo>
                  <a:lnTo>
                    <a:pt x="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1" name="Freeform 987"/>
            <p:cNvSpPr>
              <a:spLocks/>
            </p:cNvSpPr>
            <p:nvPr/>
          </p:nvSpPr>
          <p:spPr bwMode="auto">
            <a:xfrm>
              <a:off x="6125463" y="4034905"/>
              <a:ext cx="500994" cy="701568"/>
            </a:xfrm>
            <a:custGeom>
              <a:avLst/>
              <a:gdLst>
                <a:gd name="T0" fmla="*/ 227 w 567"/>
                <a:gd name="T1" fmla="*/ 794 h 794"/>
                <a:gd name="T2" fmla="*/ 340 w 567"/>
                <a:gd name="T3" fmla="*/ 794 h 794"/>
                <a:gd name="T4" fmla="*/ 340 w 567"/>
                <a:gd name="T5" fmla="*/ 737 h 794"/>
                <a:gd name="T6" fmla="*/ 397 w 567"/>
                <a:gd name="T7" fmla="*/ 737 h 794"/>
                <a:gd name="T8" fmla="*/ 397 w 567"/>
                <a:gd name="T9" fmla="*/ 624 h 794"/>
                <a:gd name="T10" fmla="*/ 340 w 567"/>
                <a:gd name="T11" fmla="*/ 624 h 794"/>
                <a:gd name="T12" fmla="*/ 340 w 567"/>
                <a:gd name="T13" fmla="*/ 511 h 794"/>
                <a:gd name="T14" fmla="*/ 454 w 567"/>
                <a:gd name="T15" fmla="*/ 511 h 794"/>
                <a:gd name="T16" fmla="*/ 454 w 567"/>
                <a:gd name="T17" fmla="*/ 454 h 794"/>
                <a:gd name="T18" fmla="*/ 397 w 567"/>
                <a:gd name="T19" fmla="*/ 454 h 794"/>
                <a:gd name="T20" fmla="*/ 397 w 567"/>
                <a:gd name="T21" fmla="*/ 397 h 794"/>
                <a:gd name="T22" fmla="*/ 454 w 567"/>
                <a:gd name="T23" fmla="*/ 397 h 794"/>
                <a:gd name="T24" fmla="*/ 454 w 567"/>
                <a:gd name="T25" fmla="*/ 227 h 794"/>
                <a:gd name="T26" fmla="*/ 511 w 567"/>
                <a:gd name="T27" fmla="*/ 227 h 794"/>
                <a:gd name="T28" fmla="*/ 511 w 567"/>
                <a:gd name="T29" fmla="*/ 170 h 794"/>
                <a:gd name="T30" fmla="*/ 567 w 567"/>
                <a:gd name="T31" fmla="*/ 170 h 794"/>
                <a:gd name="T32" fmla="*/ 567 w 567"/>
                <a:gd name="T33" fmla="*/ 0 h 794"/>
                <a:gd name="T34" fmla="*/ 227 w 567"/>
                <a:gd name="T35" fmla="*/ 0 h 794"/>
                <a:gd name="T36" fmla="*/ 227 w 567"/>
                <a:gd name="T37" fmla="*/ 170 h 794"/>
                <a:gd name="T38" fmla="*/ 114 w 567"/>
                <a:gd name="T39" fmla="*/ 170 h 794"/>
                <a:gd name="T40" fmla="*/ 113 w 567"/>
                <a:gd name="T41" fmla="*/ 282 h 794"/>
                <a:gd name="T42" fmla="*/ 114 w 567"/>
                <a:gd name="T43" fmla="*/ 340 h 794"/>
                <a:gd name="T44" fmla="*/ 57 w 567"/>
                <a:gd name="T45" fmla="*/ 340 h 794"/>
                <a:gd name="T46" fmla="*/ 57 w 567"/>
                <a:gd name="T47" fmla="*/ 397 h 794"/>
                <a:gd name="T48" fmla="*/ 0 w 567"/>
                <a:gd name="T49" fmla="*/ 397 h 794"/>
                <a:gd name="T50" fmla="*/ 0 w 567"/>
                <a:gd name="T51" fmla="*/ 624 h 794"/>
                <a:gd name="T52" fmla="*/ 170 w 567"/>
                <a:gd name="T53" fmla="*/ 624 h 794"/>
                <a:gd name="T54" fmla="*/ 170 w 567"/>
                <a:gd name="T55" fmla="*/ 737 h 794"/>
                <a:gd name="T56" fmla="*/ 227 w 567"/>
                <a:gd name="T57" fmla="*/ 737 h 794"/>
                <a:gd name="T58" fmla="*/ 227 w 567"/>
                <a:gd name="T5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794">
                  <a:moveTo>
                    <a:pt x="227" y="794"/>
                  </a:move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cubicBezTo>
                    <a:pt x="114" y="207"/>
                    <a:pt x="113" y="282"/>
                    <a:pt x="113" y="282"/>
                  </a:cubicBez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2" name="Freeform 989"/>
            <p:cNvSpPr>
              <a:spLocks/>
            </p:cNvSpPr>
            <p:nvPr/>
          </p:nvSpPr>
          <p:spPr bwMode="auto">
            <a:xfrm>
              <a:off x="5774679" y="4335325"/>
              <a:ext cx="350785" cy="301304"/>
            </a:xfrm>
            <a:custGeom>
              <a:avLst/>
              <a:gdLst>
                <a:gd name="T0" fmla="*/ 0 w 397"/>
                <a:gd name="T1" fmla="*/ 341 h 341"/>
                <a:gd name="T2" fmla="*/ 0 w 397"/>
                <a:gd name="T3" fmla="*/ 171 h 341"/>
                <a:gd name="T4" fmla="*/ 57 w 397"/>
                <a:gd name="T5" fmla="*/ 171 h 341"/>
                <a:gd name="T6" fmla="*/ 57 w 397"/>
                <a:gd name="T7" fmla="*/ 57 h 341"/>
                <a:gd name="T8" fmla="*/ 114 w 397"/>
                <a:gd name="T9" fmla="*/ 57 h 341"/>
                <a:gd name="T10" fmla="*/ 114 w 397"/>
                <a:gd name="T11" fmla="*/ 0 h 341"/>
                <a:gd name="T12" fmla="*/ 227 w 397"/>
                <a:gd name="T13" fmla="*/ 0 h 341"/>
                <a:gd name="T14" fmla="*/ 227 w 397"/>
                <a:gd name="T15" fmla="*/ 57 h 341"/>
                <a:gd name="T16" fmla="*/ 284 w 397"/>
                <a:gd name="T17" fmla="*/ 57 h 341"/>
                <a:gd name="T18" fmla="*/ 284 w 397"/>
                <a:gd name="T19" fmla="*/ 114 h 341"/>
                <a:gd name="T20" fmla="*/ 397 w 397"/>
                <a:gd name="T21" fmla="*/ 114 h 341"/>
                <a:gd name="T22" fmla="*/ 397 w 397"/>
                <a:gd name="T23" fmla="*/ 284 h 341"/>
                <a:gd name="T24" fmla="*/ 341 w 397"/>
                <a:gd name="T25" fmla="*/ 284 h 341"/>
                <a:gd name="T26" fmla="*/ 341 w 397"/>
                <a:gd name="T27" fmla="*/ 341 h 341"/>
                <a:gd name="T28" fmla="*/ 0 w 397"/>
                <a:gd name="T2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0" y="341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84"/>
                  </a:lnTo>
                  <a:lnTo>
                    <a:pt x="341" y="284"/>
                  </a:lnTo>
                  <a:lnTo>
                    <a:pt x="341" y="341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3" name="Freeform 990"/>
            <p:cNvSpPr>
              <a:spLocks/>
            </p:cNvSpPr>
            <p:nvPr/>
          </p:nvSpPr>
          <p:spPr bwMode="auto">
            <a:xfrm>
              <a:off x="5725198" y="4235480"/>
              <a:ext cx="150210" cy="250939"/>
            </a:xfrm>
            <a:custGeom>
              <a:avLst/>
              <a:gdLst>
                <a:gd name="T0" fmla="*/ 113 w 170"/>
                <a:gd name="T1" fmla="*/ 284 h 284"/>
                <a:gd name="T2" fmla="*/ 113 w 170"/>
                <a:gd name="T3" fmla="*/ 170 h 284"/>
                <a:gd name="T4" fmla="*/ 170 w 170"/>
                <a:gd name="T5" fmla="*/ 170 h 284"/>
                <a:gd name="T6" fmla="*/ 170 w 170"/>
                <a:gd name="T7" fmla="*/ 0 h 284"/>
                <a:gd name="T8" fmla="*/ 56 w 170"/>
                <a:gd name="T9" fmla="*/ 0 h 284"/>
                <a:gd name="T10" fmla="*/ 56 w 170"/>
                <a:gd name="T11" fmla="*/ 57 h 284"/>
                <a:gd name="T12" fmla="*/ 0 w 170"/>
                <a:gd name="T13" fmla="*/ 57 h 284"/>
                <a:gd name="T14" fmla="*/ 0 w 170"/>
                <a:gd name="T15" fmla="*/ 284 h 284"/>
                <a:gd name="T16" fmla="*/ 113 w 170"/>
                <a:gd name="T1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84">
                  <a:moveTo>
                    <a:pt x="113" y="284"/>
                  </a:move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13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4" name="Freeform 991"/>
            <p:cNvSpPr>
              <a:spLocks/>
            </p:cNvSpPr>
            <p:nvPr/>
          </p:nvSpPr>
          <p:spPr bwMode="auto">
            <a:xfrm>
              <a:off x="5524623" y="4135634"/>
              <a:ext cx="300420" cy="99846"/>
            </a:xfrm>
            <a:custGeom>
              <a:avLst/>
              <a:gdLst>
                <a:gd name="T0" fmla="*/ 340 w 340"/>
                <a:gd name="T1" fmla="*/ 0 h 113"/>
                <a:gd name="T2" fmla="*/ 0 w 340"/>
                <a:gd name="T3" fmla="*/ 0 h 113"/>
                <a:gd name="T4" fmla="*/ 0 w 340"/>
                <a:gd name="T5" fmla="*/ 56 h 113"/>
                <a:gd name="T6" fmla="*/ 170 w 340"/>
                <a:gd name="T7" fmla="*/ 56 h 113"/>
                <a:gd name="T8" fmla="*/ 170 w 340"/>
                <a:gd name="T9" fmla="*/ 113 h 113"/>
                <a:gd name="T10" fmla="*/ 227 w 340"/>
                <a:gd name="T11" fmla="*/ 113 h 113"/>
                <a:gd name="T12" fmla="*/ 227 w 340"/>
                <a:gd name="T13" fmla="*/ 56 h 113"/>
                <a:gd name="T14" fmla="*/ 340 w 340"/>
                <a:gd name="T15" fmla="*/ 56 h 113"/>
                <a:gd name="T16" fmla="*/ 340 w 340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113">
                  <a:moveTo>
                    <a:pt x="340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5" name="Freeform 992"/>
            <p:cNvSpPr>
              <a:spLocks/>
            </p:cNvSpPr>
            <p:nvPr/>
          </p:nvSpPr>
          <p:spPr bwMode="auto">
            <a:xfrm>
              <a:off x="5474259" y="4436054"/>
              <a:ext cx="300420" cy="300420"/>
            </a:xfrm>
            <a:custGeom>
              <a:avLst/>
              <a:gdLst>
                <a:gd name="T0" fmla="*/ 284 w 340"/>
                <a:gd name="T1" fmla="*/ 0 h 340"/>
                <a:gd name="T2" fmla="*/ 170 w 340"/>
                <a:gd name="T3" fmla="*/ 0 h 340"/>
                <a:gd name="T4" fmla="*/ 170 w 340"/>
                <a:gd name="T5" fmla="*/ 57 h 340"/>
                <a:gd name="T6" fmla="*/ 57 w 340"/>
                <a:gd name="T7" fmla="*/ 57 h 340"/>
                <a:gd name="T8" fmla="*/ 57 w 340"/>
                <a:gd name="T9" fmla="*/ 113 h 340"/>
                <a:gd name="T10" fmla="*/ 0 w 340"/>
                <a:gd name="T11" fmla="*/ 113 h 340"/>
                <a:gd name="T12" fmla="*/ 0 w 340"/>
                <a:gd name="T13" fmla="*/ 340 h 340"/>
                <a:gd name="T14" fmla="*/ 284 w 340"/>
                <a:gd name="T15" fmla="*/ 340 h 340"/>
                <a:gd name="T16" fmla="*/ 284 w 340"/>
                <a:gd name="T17" fmla="*/ 283 h 340"/>
                <a:gd name="T18" fmla="*/ 340 w 340"/>
                <a:gd name="T19" fmla="*/ 283 h 340"/>
                <a:gd name="T20" fmla="*/ 340 w 340"/>
                <a:gd name="T21" fmla="*/ 57 h 340"/>
                <a:gd name="T22" fmla="*/ 284 w 340"/>
                <a:gd name="T23" fmla="*/ 57 h 340"/>
                <a:gd name="T24" fmla="*/ 284 w 34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6" name="Freeform 993"/>
            <p:cNvSpPr>
              <a:spLocks/>
            </p:cNvSpPr>
            <p:nvPr/>
          </p:nvSpPr>
          <p:spPr bwMode="auto">
            <a:xfrm>
              <a:off x="5073993" y="4185115"/>
              <a:ext cx="600840" cy="301304"/>
            </a:xfrm>
            <a:custGeom>
              <a:avLst/>
              <a:gdLst>
                <a:gd name="T0" fmla="*/ 680 w 680"/>
                <a:gd name="T1" fmla="*/ 227 h 341"/>
                <a:gd name="T2" fmla="*/ 680 w 680"/>
                <a:gd name="T3" fmla="*/ 57 h 341"/>
                <a:gd name="T4" fmla="*/ 453 w 680"/>
                <a:gd name="T5" fmla="*/ 57 h 341"/>
                <a:gd name="T6" fmla="*/ 453 w 680"/>
                <a:gd name="T7" fmla="*/ 0 h 341"/>
                <a:gd name="T8" fmla="*/ 396 w 680"/>
                <a:gd name="T9" fmla="*/ 0 h 341"/>
                <a:gd name="T10" fmla="*/ 396 w 680"/>
                <a:gd name="T11" fmla="*/ 57 h 341"/>
                <a:gd name="T12" fmla="*/ 283 w 680"/>
                <a:gd name="T13" fmla="*/ 57 h 341"/>
                <a:gd name="T14" fmla="*/ 283 w 680"/>
                <a:gd name="T15" fmla="*/ 0 h 341"/>
                <a:gd name="T16" fmla="*/ 56 w 680"/>
                <a:gd name="T17" fmla="*/ 0 h 341"/>
                <a:gd name="T18" fmla="*/ 56 w 680"/>
                <a:gd name="T19" fmla="*/ 57 h 341"/>
                <a:gd name="T20" fmla="*/ 0 w 680"/>
                <a:gd name="T21" fmla="*/ 57 h 341"/>
                <a:gd name="T22" fmla="*/ 0 w 680"/>
                <a:gd name="T23" fmla="*/ 227 h 341"/>
                <a:gd name="T24" fmla="*/ 56 w 680"/>
                <a:gd name="T25" fmla="*/ 227 h 341"/>
                <a:gd name="T26" fmla="*/ 56 w 680"/>
                <a:gd name="T27" fmla="*/ 341 h 341"/>
                <a:gd name="T28" fmla="*/ 113 w 680"/>
                <a:gd name="T29" fmla="*/ 341 h 341"/>
                <a:gd name="T30" fmla="*/ 113 w 680"/>
                <a:gd name="T31" fmla="*/ 284 h 341"/>
                <a:gd name="T32" fmla="*/ 170 w 680"/>
                <a:gd name="T33" fmla="*/ 284 h 341"/>
                <a:gd name="T34" fmla="*/ 170 w 680"/>
                <a:gd name="T35" fmla="*/ 227 h 341"/>
                <a:gd name="T36" fmla="*/ 340 w 680"/>
                <a:gd name="T37" fmla="*/ 227 h 341"/>
                <a:gd name="T38" fmla="*/ 340 w 680"/>
                <a:gd name="T39" fmla="*/ 284 h 341"/>
                <a:gd name="T40" fmla="*/ 396 w 680"/>
                <a:gd name="T41" fmla="*/ 284 h 341"/>
                <a:gd name="T42" fmla="*/ 396 w 680"/>
                <a:gd name="T43" fmla="*/ 341 h 341"/>
                <a:gd name="T44" fmla="*/ 510 w 680"/>
                <a:gd name="T45" fmla="*/ 341 h 341"/>
                <a:gd name="T46" fmla="*/ 510 w 680"/>
                <a:gd name="T47" fmla="*/ 284 h 341"/>
                <a:gd name="T48" fmla="*/ 623 w 680"/>
                <a:gd name="T49" fmla="*/ 284 h 341"/>
                <a:gd name="T50" fmla="*/ 623 w 680"/>
                <a:gd name="T51" fmla="*/ 227 h 341"/>
                <a:gd name="T52" fmla="*/ 680 w 680"/>
                <a:gd name="T53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341">
                  <a:moveTo>
                    <a:pt x="680" y="227"/>
                  </a:moveTo>
                  <a:lnTo>
                    <a:pt x="68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68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7" name="Freeform 995"/>
            <p:cNvSpPr>
              <a:spLocks/>
            </p:cNvSpPr>
            <p:nvPr/>
          </p:nvSpPr>
          <p:spPr bwMode="auto">
            <a:xfrm>
              <a:off x="5173839" y="4385690"/>
              <a:ext cx="300420" cy="701568"/>
            </a:xfrm>
            <a:custGeom>
              <a:avLst/>
              <a:gdLst>
                <a:gd name="T0" fmla="*/ 57 w 340"/>
                <a:gd name="T1" fmla="*/ 567 h 794"/>
                <a:gd name="T2" fmla="*/ 57 w 340"/>
                <a:gd name="T3" fmla="*/ 681 h 794"/>
                <a:gd name="T4" fmla="*/ 113 w 340"/>
                <a:gd name="T5" fmla="*/ 681 h 794"/>
                <a:gd name="T6" fmla="*/ 113 w 340"/>
                <a:gd name="T7" fmla="*/ 794 h 794"/>
                <a:gd name="T8" fmla="*/ 340 w 340"/>
                <a:gd name="T9" fmla="*/ 794 h 794"/>
                <a:gd name="T10" fmla="*/ 340 w 340"/>
                <a:gd name="T11" fmla="*/ 170 h 794"/>
                <a:gd name="T12" fmla="*/ 227 w 340"/>
                <a:gd name="T13" fmla="*/ 170 h 794"/>
                <a:gd name="T14" fmla="*/ 227 w 340"/>
                <a:gd name="T15" fmla="*/ 114 h 794"/>
                <a:gd name="T16" fmla="*/ 283 w 340"/>
                <a:gd name="T17" fmla="*/ 114 h 794"/>
                <a:gd name="T18" fmla="*/ 283 w 340"/>
                <a:gd name="T19" fmla="*/ 57 h 794"/>
                <a:gd name="T20" fmla="*/ 227 w 340"/>
                <a:gd name="T21" fmla="*/ 57 h 794"/>
                <a:gd name="T22" fmla="*/ 227 w 340"/>
                <a:gd name="T23" fmla="*/ 0 h 794"/>
                <a:gd name="T24" fmla="*/ 57 w 340"/>
                <a:gd name="T25" fmla="*/ 0 h 794"/>
                <a:gd name="T26" fmla="*/ 57 w 340"/>
                <a:gd name="T27" fmla="*/ 57 h 794"/>
                <a:gd name="T28" fmla="*/ 0 w 340"/>
                <a:gd name="T29" fmla="*/ 57 h 794"/>
                <a:gd name="T30" fmla="*/ 0 w 340"/>
                <a:gd name="T31" fmla="*/ 227 h 794"/>
                <a:gd name="T32" fmla="*/ 57 w 340"/>
                <a:gd name="T33" fmla="*/ 227 h 794"/>
                <a:gd name="T34" fmla="*/ 57 w 340"/>
                <a:gd name="T35" fmla="*/ 284 h 794"/>
                <a:gd name="T36" fmla="*/ 113 w 340"/>
                <a:gd name="T37" fmla="*/ 284 h 794"/>
                <a:gd name="T38" fmla="*/ 113 w 340"/>
                <a:gd name="T39" fmla="*/ 397 h 794"/>
                <a:gd name="T40" fmla="*/ 170 w 340"/>
                <a:gd name="T41" fmla="*/ 397 h 794"/>
                <a:gd name="T42" fmla="*/ 170 w 340"/>
                <a:gd name="T43" fmla="*/ 454 h 794"/>
                <a:gd name="T44" fmla="*/ 227 w 340"/>
                <a:gd name="T45" fmla="*/ 454 h 794"/>
                <a:gd name="T46" fmla="*/ 227 w 340"/>
                <a:gd name="T47" fmla="*/ 567 h 794"/>
                <a:gd name="T48" fmla="*/ 170 w 340"/>
                <a:gd name="T49" fmla="*/ 567 h 794"/>
                <a:gd name="T50" fmla="*/ 170 w 340"/>
                <a:gd name="T51" fmla="*/ 624 h 794"/>
                <a:gd name="T52" fmla="*/ 113 w 340"/>
                <a:gd name="T53" fmla="*/ 624 h 794"/>
                <a:gd name="T54" fmla="*/ 113 w 340"/>
                <a:gd name="T55" fmla="*/ 567 h 794"/>
                <a:gd name="T56" fmla="*/ 57 w 340"/>
                <a:gd name="T57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0" h="794">
                  <a:moveTo>
                    <a:pt x="57" y="567"/>
                  </a:move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267719" y="4285844"/>
            <a:ext cx="5060307" cy="4859733"/>
            <a:chOff x="2267719" y="4285844"/>
            <a:chExt cx="5060307" cy="4859733"/>
          </a:xfrm>
        </p:grpSpPr>
        <p:sp>
          <p:nvSpPr>
            <p:cNvPr id="1054" name="Freeform 996"/>
            <p:cNvSpPr>
              <a:spLocks/>
            </p:cNvSpPr>
            <p:nvPr/>
          </p:nvSpPr>
          <p:spPr bwMode="auto">
            <a:xfrm>
              <a:off x="5023629" y="4736473"/>
              <a:ext cx="350785" cy="200575"/>
            </a:xfrm>
            <a:custGeom>
              <a:avLst/>
              <a:gdLst>
                <a:gd name="T0" fmla="*/ 340 w 397"/>
                <a:gd name="T1" fmla="*/ 0 h 227"/>
                <a:gd name="T2" fmla="*/ 57 w 397"/>
                <a:gd name="T3" fmla="*/ 0 h 227"/>
                <a:gd name="T4" fmla="*/ 57 w 397"/>
                <a:gd name="T5" fmla="*/ 57 h 227"/>
                <a:gd name="T6" fmla="*/ 0 w 397"/>
                <a:gd name="T7" fmla="*/ 57 h 227"/>
                <a:gd name="T8" fmla="*/ 0 w 397"/>
                <a:gd name="T9" fmla="*/ 113 h 227"/>
                <a:gd name="T10" fmla="*/ 113 w 397"/>
                <a:gd name="T11" fmla="*/ 113 h 227"/>
                <a:gd name="T12" fmla="*/ 113 w 397"/>
                <a:gd name="T13" fmla="*/ 170 h 227"/>
                <a:gd name="T14" fmla="*/ 283 w 397"/>
                <a:gd name="T15" fmla="*/ 170 h 227"/>
                <a:gd name="T16" fmla="*/ 283 w 397"/>
                <a:gd name="T17" fmla="*/ 227 h 227"/>
                <a:gd name="T18" fmla="*/ 340 w 397"/>
                <a:gd name="T19" fmla="*/ 227 h 227"/>
                <a:gd name="T20" fmla="*/ 340 w 397"/>
                <a:gd name="T21" fmla="*/ 170 h 227"/>
                <a:gd name="T22" fmla="*/ 397 w 397"/>
                <a:gd name="T23" fmla="*/ 170 h 227"/>
                <a:gd name="T24" fmla="*/ 397 w 397"/>
                <a:gd name="T25" fmla="*/ 57 h 227"/>
                <a:gd name="T26" fmla="*/ 340 w 397"/>
                <a:gd name="T27" fmla="*/ 57 h 227"/>
                <a:gd name="T28" fmla="*/ 340 w 397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27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55" name="Freeform 997"/>
            <p:cNvSpPr>
              <a:spLocks/>
            </p:cNvSpPr>
            <p:nvPr/>
          </p:nvSpPr>
          <p:spPr bwMode="auto">
            <a:xfrm>
              <a:off x="5073993" y="4486418"/>
              <a:ext cx="199691" cy="250056"/>
            </a:xfrm>
            <a:custGeom>
              <a:avLst/>
              <a:gdLst>
                <a:gd name="T0" fmla="*/ 56 w 226"/>
                <a:gd name="T1" fmla="*/ 283 h 283"/>
                <a:gd name="T2" fmla="*/ 56 w 226"/>
                <a:gd name="T3" fmla="*/ 170 h 283"/>
                <a:gd name="T4" fmla="*/ 0 w 226"/>
                <a:gd name="T5" fmla="*/ 170 h 283"/>
                <a:gd name="T6" fmla="*/ 0 w 226"/>
                <a:gd name="T7" fmla="*/ 0 h 283"/>
                <a:gd name="T8" fmla="*/ 113 w 226"/>
                <a:gd name="T9" fmla="*/ 0 h 283"/>
                <a:gd name="T10" fmla="*/ 113 w 226"/>
                <a:gd name="T11" fmla="*/ 113 h 283"/>
                <a:gd name="T12" fmla="*/ 170 w 226"/>
                <a:gd name="T13" fmla="*/ 113 h 283"/>
                <a:gd name="T14" fmla="*/ 170 w 226"/>
                <a:gd name="T15" fmla="*/ 170 h 283"/>
                <a:gd name="T16" fmla="*/ 226 w 226"/>
                <a:gd name="T17" fmla="*/ 170 h 283"/>
                <a:gd name="T18" fmla="*/ 226 w 226"/>
                <a:gd name="T19" fmla="*/ 283 h 283"/>
                <a:gd name="T20" fmla="*/ 56 w 226"/>
                <a:gd name="T2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3">
                  <a:moveTo>
                    <a:pt x="56" y="283"/>
                  </a:move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83"/>
                  </a:lnTo>
                  <a:lnTo>
                    <a:pt x="56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731" name="グループ化 730"/>
            <p:cNvGrpSpPr/>
            <p:nvPr/>
          </p:nvGrpSpPr>
          <p:grpSpPr>
            <a:xfrm>
              <a:off x="2267719" y="4285844"/>
              <a:ext cx="5060307" cy="4859733"/>
              <a:chOff x="1809750" y="660400"/>
              <a:chExt cx="9091613" cy="8731251"/>
            </a:xfrm>
          </p:grpSpPr>
          <p:sp>
            <p:nvSpPr>
              <p:cNvPr id="812" name="Freeform 945"/>
              <p:cNvSpPr>
                <a:spLocks/>
              </p:cNvSpPr>
              <p:nvPr/>
            </p:nvSpPr>
            <p:spPr bwMode="auto">
              <a:xfrm>
                <a:off x="5770563" y="5160963"/>
                <a:ext cx="539750" cy="990600"/>
              </a:xfrm>
              <a:custGeom>
                <a:avLst/>
                <a:gdLst>
                  <a:gd name="T0" fmla="*/ 0 w 340"/>
                  <a:gd name="T1" fmla="*/ 0 h 624"/>
                  <a:gd name="T2" fmla="*/ 0 w 340"/>
                  <a:gd name="T3" fmla="*/ 624 h 624"/>
                  <a:gd name="T4" fmla="*/ 57 w 340"/>
                  <a:gd name="T5" fmla="*/ 624 h 624"/>
                  <a:gd name="T6" fmla="*/ 57 w 340"/>
                  <a:gd name="T7" fmla="*/ 567 h 624"/>
                  <a:gd name="T8" fmla="*/ 170 w 340"/>
                  <a:gd name="T9" fmla="*/ 567 h 624"/>
                  <a:gd name="T10" fmla="*/ 170 w 340"/>
                  <a:gd name="T11" fmla="*/ 510 h 624"/>
                  <a:gd name="T12" fmla="*/ 227 w 340"/>
                  <a:gd name="T13" fmla="*/ 510 h 624"/>
                  <a:gd name="T14" fmla="*/ 227 w 340"/>
                  <a:gd name="T15" fmla="*/ 340 h 624"/>
                  <a:gd name="T16" fmla="*/ 284 w 340"/>
                  <a:gd name="T17" fmla="*/ 340 h 624"/>
                  <a:gd name="T18" fmla="*/ 284 w 340"/>
                  <a:gd name="T19" fmla="*/ 227 h 624"/>
                  <a:gd name="T20" fmla="*/ 340 w 340"/>
                  <a:gd name="T21" fmla="*/ 227 h 624"/>
                  <a:gd name="T22" fmla="*/ 340 w 340"/>
                  <a:gd name="T23" fmla="*/ 170 h 624"/>
                  <a:gd name="T24" fmla="*/ 284 w 340"/>
                  <a:gd name="T25" fmla="*/ 170 h 624"/>
                  <a:gd name="T26" fmla="*/ 284 w 340"/>
                  <a:gd name="T27" fmla="*/ 113 h 624"/>
                  <a:gd name="T28" fmla="*/ 227 w 340"/>
                  <a:gd name="T29" fmla="*/ 113 h 624"/>
                  <a:gd name="T30" fmla="*/ 227 w 340"/>
                  <a:gd name="T31" fmla="*/ 57 h 624"/>
                  <a:gd name="T32" fmla="*/ 170 w 340"/>
                  <a:gd name="T33" fmla="*/ 57 h 624"/>
                  <a:gd name="T34" fmla="*/ 170 w 340"/>
                  <a:gd name="T35" fmla="*/ 0 h 624"/>
                  <a:gd name="T36" fmla="*/ 0 w 340"/>
                  <a:gd name="T3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624">
                    <a:moveTo>
                      <a:pt x="0" y="0"/>
                    </a:moveTo>
                    <a:lnTo>
                      <a:pt x="0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3" name="Freeform 946"/>
              <p:cNvSpPr>
                <a:spLocks/>
              </p:cNvSpPr>
              <p:nvPr/>
            </p:nvSpPr>
            <p:spPr bwMode="auto">
              <a:xfrm>
                <a:off x="6130925" y="5521325"/>
                <a:ext cx="630238" cy="539750"/>
              </a:xfrm>
              <a:custGeom>
                <a:avLst/>
                <a:gdLst>
                  <a:gd name="T0" fmla="*/ 0 w 397"/>
                  <a:gd name="T1" fmla="*/ 226 h 340"/>
                  <a:gd name="T2" fmla="*/ 227 w 397"/>
                  <a:gd name="T3" fmla="*/ 226 h 340"/>
                  <a:gd name="T4" fmla="*/ 227 w 397"/>
                  <a:gd name="T5" fmla="*/ 340 h 340"/>
                  <a:gd name="T6" fmla="*/ 283 w 397"/>
                  <a:gd name="T7" fmla="*/ 340 h 340"/>
                  <a:gd name="T8" fmla="*/ 283 w 397"/>
                  <a:gd name="T9" fmla="*/ 283 h 340"/>
                  <a:gd name="T10" fmla="*/ 397 w 397"/>
                  <a:gd name="T11" fmla="*/ 283 h 340"/>
                  <a:gd name="T12" fmla="*/ 397 w 397"/>
                  <a:gd name="T13" fmla="*/ 226 h 340"/>
                  <a:gd name="T14" fmla="*/ 283 w 397"/>
                  <a:gd name="T15" fmla="*/ 226 h 340"/>
                  <a:gd name="T16" fmla="*/ 283 w 397"/>
                  <a:gd name="T17" fmla="*/ 170 h 340"/>
                  <a:gd name="T18" fmla="*/ 340 w 397"/>
                  <a:gd name="T19" fmla="*/ 170 h 340"/>
                  <a:gd name="T20" fmla="*/ 340 w 397"/>
                  <a:gd name="T21" fmla="*/ 113 h 340"/>
                  <a:gd name="T22" fmla="*/ 170 w 397"/>
                  <a:gd name="T23" fmla="*/ 113 h 340"/>
                  <a:gd name="T24" fmla="*/ 170 w 397"/>
                  <a:gd name="T25" fmla="*/ 0 h 340"/>
                  <a:gd name="T26" fmla="*/ 57 w 397"/>
                  <a:gd name="T27" fmla="*/ 0 h 340"/>
                  <a:gd name="T28" fmla="*/ 57 w 397"/>
                  <a:gd name="T29" fmla="*/ 113 h 340"/>
                  <a:gd name="T30" fmla="*/ 0 w 397"/>
                  <a:gd name="T31" fmla="*/ 113 h 340"/>
                  <a:gd name="T32" fmla="*/ 0 w 397"/>
                  <a:gd name="T33" fmla="*/ 2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0" y="226"/>
                    </a:moveTo>
                    <a:lnTo>
                      <a:pt x="227" y="226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283" y="22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4" name="Freeform 947"/>
              <p:cNvSpPr>
                <a:spLocks/>
              </p:cNvSpPr>
              <p:nvPr/>
            </p:nvSpPr>
            <p:spPr bwMode="auto">
              <a:xfrm>
                <a:off x="5949950" y="4530725"/>
                <a:ext cx="811213" cy="990600"/>
              </a:xfrm>
              <a:custGeom>
                <a:avLst/>
                <a:gdLst>
                  <a:gd name="T0" fmla="*/ 227 w 511"/>
                  <a:gd name="T1" fmla="*/ 624 h 624"/>
                  <a:gd name="T2" fmla="*/ 397 w 511"/>
                  <a:gd name="T3" fmla="*/ 624 h 624"/>
                  <a:gd name="T4" fmla="*/ 397 w 511"/>
                  <a:gd name="T5" fmla="*/ 567 h 624"/>
                  <a:gd name="T6" fmla="*/ 454 w 511"/>
                  <a:gd name="T7" fmla="*/ 567 h 624"/>
                  <a:gd name="T8" fmla="*/ 454 w 511"/>
                  <a:gd name="T9" fmla="*/ 510 h 624"/>
                  <a:gd name="T10" fmla="*/ 511 w 511"/>
                  <a:gd name="T11" fmla="*/ 510 h 624"/>
                  <a:gd name="T12" fmla="*/ 511 w 511"/>
                  <a:gd name="T13" fmla="*/ 397 h 624"/>
                  <a:gd name="T14" fmla="*/ 454 w 511"/>
                  <a:gd name="T15" fmla="*/ 397 h 624"/>
                  <a:gd name="T16" fmla="*/ 454 w 511"/>
                  <a:gd name="T17" fmla="*/ 283 h 624"/>
                  <a:gd name="T18" fmla="*/ 511 w 511"/>
                  <a:gd name="T19" fmla="*/ 283 h 624"/>
                  <a:gd name="T20" fmla="*/ 511 w 511"/>
                  <a:gd name="T21" fmla="*/ 0 h 624"/>
                  <a:gd name="T22" fmla="*/ 454 w 511"/>
                  <a:gd name="T23" fmla="*/ 0 h 624"/>
                  <a:gd name="T24" fmla="*/ 454 w 511"/>
                  <a:gd name="T25" fmla="*/ 57 h 624"/>
                  <a:gd name="T26" fmla="*/ 284 w 511"/>
                  <a:gd name="T27" fmla="*/ 57 h 624"/>
                  <a:gd name="T28" fmla="*/ 284 w 511"/>
                  <a:gd name="T29" fmla="*/ 113 h 624"/>
                  <a:gd name="T30" fmla="*/ 227 w 511"/>
                  <a:gd name="T31" fmla="*/ 113 h 624"/>
                  <a:gd name="T32" fmla="*/ 227 w 511"/>
                  <a:gd name="T33" fmla="*/ 170 h 624"/>
                  <a:gd name="T34" fmla="*/ 114 w 511"/>
                  <a:gd name="T35" fmla="*/ 170 h 624"/>
                  <a:gd name="T36" fmla="*/ 114 w 511"/>
                  <a:gd name="T37" fmla="*/ 227 h 624"/>
                  <a:gd name="T38" fmla="*/ 57 w 511"/>
                  <a:gd name="T39" fmla="*/ 227 h 624"/>
                  <a:gd name="T40" fmla="*/ 57 w 511"/>
                  <a:gd name="T41" fmla="*/ 170 h 624"/>
                  <a:gd name="T42" fmla="*/ 0 w 511"/>
                  <a:gd name="T43" fmla="*/ 170 h 624"/>
                  <a:gd name="T44" fmla="*/ 0 w 511"/>
                  <a:gd name="T45" fmla="*/ 340 h 624"/>
                  <a:gd name="T46" fmla="*/ 57 w 511"/>
                  <a:gd name="T47" fmla="*/ 340 h 624"/>
                  <a:gd name="T48" fmla="*/ 114 w 511"/>
                  <a:gd name="T49" fmla="*/ 340 h 624"/>
                  <a:gd name="T50" fmla="*/ 114 w 511"/>
                  <a:gd name="T51" fmla="*/ 510 h 624"/>
                  <a:gd name="T52" fmla="*/ 171 w 511"/>
                  <a:gd name="T53" fmla="*/ 510 h 624"/>
                  <a:gd name="T54" fmla="*/ 171 w 511"/>
                  <a:gd name="T55" fmla="*/ 567 h 624"/>
                  <a:gd name="T56" fmla="*/ 227 w 511"/>
                  <a:gd name="T57" fmla="*/ 567 h 624"/>
                  <a:gd name="T58" fmla="*/ 227 w 511"/>
                  <a:gd name="T59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624">
                    <a:moveTo>
                      <a:pt x="227" y="624"/>
                    </a:moveTo>
                    <a:lnTo>
                      <a:pt x="397" y="624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511" y="510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283"/>
                    </a:lnTo>
                    <a:lnTo>
                      <a:pt x="511" y="283"/>
                    </a:lnTo>
                    <a:lnTo>
                      <a:pt x="511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171" y="510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22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5" name="Freeform 948"/>
              <p:cNvSpPr>
                <a:spLocks/>
              </p:cNvSpPr>
              <p:nvPr/>
            </p:nvSpPr>
            <p:spPr bwMode="auto">
              <a:xfrm>
                <a:off x="6670675" y="3721100"/>
                <a:ext cx="450850" cy="628650"/>
              </a:xfrm>
              <a:custGeom>
                <a:avLst/>
                <a:gdLst>
                  <a:gd name="T0" fmla="*/ 284 w 284"/>
                  <a:gd name="T1" fmla="*/ 0 h 396"/>
                  <a:gd name="T2" fmla="*/ 0 w 284"/>
                  <a:gd name="T3" fmla="*/ 0 h 396"/>
                  <a:gd name="T4" fmla="*/ 0 w 284"/>
                  <a:gd name="T5" fmla="*/ 113 h 396"/>
                  <a:gd name="T6" fmla="*/ 57 w 284"/>
                  <a:gd name="T7" fmla="*/ 113 h 396"/>
                  <a:gd name="T8" fmla="*/ 57 w 284"/>
                  <a:gd name="T9" fmla="*/ 283 h 396"/>
                  <a:gd name="T10" fmla="*/ 114 w 284"/>
                  <a:gd name="T11" fmla="*/ 283 h 396"/>
                  <a:gd name="T12" fmla="*/ 114 w 284"/>
                  <a:gd name="T13" fmla="*/ 396 h 396"/>
                  <a:gd name="T14" fmla="*/ 170 w 284"/>
                  <a:gd name="T15" fmla="*/ 396 h 396"/>
                  <a:gd name="T16" fmla="*/ 170 w 284"/>
                  <a:gd name="T17" fmla="*/ 283 h 396"/>
                  <a:gd name="T18" fmla="*/ 227 w 284"/>
                  <a:gd name="T19" fmla="*/ 283 h 396"/>
                  <a:gd name="T20" fmla="*/ 227 w 284"/>
                  <a:gd name="T21" fmla="*/ 170 h 396"/>
                  <a:gd name="T22" fmla="*/ 284 w 284"/>
                  <a:gd name="T23" fmla="*/ 170 h 396"/>
                  <a:gd name="T24" fmla="*/ 284 w 284"/>
                  <a:gd name="T25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396">
                    <a:moveTo>
                      <a:pt x="28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6" name="Freeform 949"/>
              <p:cNvSpPr>
                <a:spLocks/>
              </p:cNvSpPr>
              <p:nvPr/>
            </p:nvSpPr>
            <p:spPr bwMode="auto">
              <a:xfrm>
                <a:off x="5500688" y="3090863"/>
                <a:ext cx="720725" cy="630238"/>
              </a:xfrm>
              <a:custGeom>
                <a:avLst/>
                <a:gdLst>
                  <a:gd name="T0" fmla="*/ 397 w 454"/>
                  <a:gd name="T1" fmla="*/ 0 h 397"/>
                  <a:gd name="T2" fmla="*/ 227 w 454"/>
                  <a:gd name="T3" fmla="*/ 0 h 397"/>
                  <a:gd name="T4" fmla="*/ 227 w 454"/>
                  <a:gd name="T5" fmla="*/ 113 h 397"/>
                  <a:gd name="T6" fmla="*/ 170 w 454"/>
                  <a:gd name="T7" fmla="*/ 113 h 397"/>
                  <a:gd name="T8" fmla="*/ 170 w 454"/>
                  <a:gd name="T9" fmla="*/ 170 h 397"/>
                  <a:gd name="T10" fmla="*/ 0 w 454"/>
                  <a:gd name="T11" fmla="*/ 170 h 397"/>
                  <a:gd name="T12" fmla="*/ 0 w 454"/>
                  <a:gd name="T13" fmla="*/ 340 h 397"/>
                  <a:gd name="T14" fmla="*/ 57 w 454"/>
                  <a:gd name="T15" fmla="*/ 340 h 397"/>
                  <a:gd name="T16" fmla="*/ 57 w 454"/>
                  <a:gd name="T17" fmla="*/ 397 h 397"/>
                  <a:gd name="T18" fmla="*/ 283 w 454"/>
                  <a:gd name="T19" fmla="*/ 397 h 397"/>
                  <a:gd name="T20" fmla="*/ 283 w 454"/>
                  <a:gd name="T21" fmla="*/ 340 h 397"/>
                  <a:gd name="T22" fmla="*/ 454 w 454"/>
                  <a:gd name="T23" fmla="*/ 340 h 397"/>
                  <a:gd name="T24" fmla="*/ 454 w 454"/>
                  <a:gd name="T25" fmla="*/ 283 h 397"/>
                  <a:gd name="T26" fmla="*/ 397 w 454"/>
                  <a:gd name="T27" fmla="*/ 283 h 397"/>
                  <a:gd name="T28" fmla="*/ 397 w 454"/>
                  <a:gd name="T29" fmla="*/ 113 h 397"/>
                  <a:gd name="T30" fmla="*/ 340 w 454"/>
                  <a:gd name="T31" fmla="*/ 113 h 397"/>
                  <a:gd name="T32" fmla="*/ 340 w 454"/>
                  <a:gd name="T33" fmla="*/ 56 h 397"/>
                  <a:gd name="T34" fmla="*/ 397 w 454"/>
                  <a:gd name="T35" fmla="*/ 56 h 397"/>
                  <a:gd name="T36" fmla="*/ 397 w 454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397">
                    <a:moveTo>
                      <a:pt x="397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7" name="Freeform 950"/>
              <p:cNvSpPr>
                <a:spLocks/>
              </p:cNvSpPr>
              <p:nvPr/>
            </p:nvSpPr>
            <p:spPr bwMode="auto">
              <a:xfrm>
                <a:off x="4600575" y="8491538"/>
                <a:ext cx="1169988" cy="900113"/>
              </a:xfrm>
              <a:custGeom>
                <a:avLst/>
                <a:gdLst>
                  <a:gd name="T0" fmla="*/ 0 w 737"/>
                  <a:gd name="T1" fmla="*/ 567 h 567"/>
                  <a:gd name="T2" fmla="*/ 170 w 737"/>
                  <a:gd name="T3" fmla="*/ 567 h 567"/>
                  <a:gd name="T4" fmla="*/ 170 w 737"/>
                  <a:gd name="T5" fmla="*/ 510 h 567"/>
                  <a:gd name="T6" fmla="*/ 624 w 737"/>
                  <a:gd name="T7" fmla="*/ 510 h 567"/>
                  <a:gd name="T8" fmla="*/ 624 w 737"/>
                  <a:gd name="T9" fmla="*/ 397 h 567"/>
                  <a:gd name="T10" fmla="*/ 567 w 737"/>
                  <a:gd name="T11" fmla="*/ 397 h 567"/>
                  <a:gd name="T12" fmla="*/ 567 w 737"/>
                  <a:gd name="T13" fmla="*/ 283 h 567"/>
                  <a:gd name="T14" fmla="*/ 510 w 737"/>
                  <a:gd name="T15" fmla="*/ 283 h 567"/>
                  <a:gd name="T16" fmla="*/ 510 w 737"/>
                  <a:gd name="T17" fmla="*/ 227 h 567"/>
                  <a:gd name="T18" fmla="*/ 624 w 737"/>
                  <a:gd name="T19" fmla="*/ 227 h 567"/>
                  <a:gd name="T20" fmla="*/ 624 w 737"/>
                  <a:gd name="T21" fmla="*/ 170 h 567"/>
                  <a:gd name="T22" fmla="*/ 737 w 737"/>
                  <a:gd name="T23" fmla="*/ 170 h 567"/>
                  <a:gd name="T24" fmla="*/ 737 w 737"/>
                  <a:gd name="T25" fmla="*/ 0 h 567"/>
                  <a:gd name="T26" fmla="*/ 510 w 737"/>
                  <a:gd name="T27" fmla="*/ 0 h 567"/>
                  <a:gd name="T28" fmla="*/ 510 w 737"/>
                  <a:gd name="T29" fmla="*/ 56 h 567"/>
                  <a:gd name="T30" fmla="*/ 283 w 737"/>
                  <a:gd name="T31" fmla="*/ 56 h 567"/>
                  <a:gd name="T32" fmla="*/ 283 w 737"/>
                  <a:gd name="T33" fmla="*/ 113 h 567"/>
                  <a:gd name="T34" fmla="*/ 170 w 737"/>
                  <a:gd name="T35" fmla="*/ 113 h 567"/>
                  <a:gd name="T36" fmla="*/ 170 w 737"/>
                  <a:gd name="T37" fmla="*/ 397 h 567"/>
                  <a:gd name="T38" fmla="*/ 113 w 737"/>
                  <a:gd name="T39" fmla="*/ 397 h 567"/>
                  <a:gd name="T40" fmla="*/ 113 w 737"/>
                  <a:gd name="T41" fmla="*/ 510 h 567"/>
                  <a:gd name="T42" fmla="*/ 0 w 737"/>
                  <a:gd name="T43" fmla="*/ 510 h 567"/>
                  <a:gd name="T44" fmla="*/ 0 w 737"/>
                  <a:gd name="T4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37" h="567">
                    <a:moveTo>
                      <a:pt x="0" y="567"/>
                    </a:moveTo>
                    <a:lnTo>
                      <a:pt x="170" y="567"/>
                    </a:lnTo>
                    <a:lnTo>
                      <a:pt x="170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737" y="170"/>
                    </a:lnTo>
                    <a:lnTo>
                      <a:pt x="737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8" name="Freeform 951"/>
              <p:cNvSpPr>
                <a:spLocks/>
              </p:cNvSpPr>
              <p:nvPr/>
            </p:nvSpPr>
            <p:spPr bwMode="auto">
              <a:xfrm>
                <a:off x="4779963" y="7591425"/>
                <a:ext cx="1169988" cy="1079500"/>
              </a:xfrm>
              <a:custGeom>
                <a:avLst/>
                <a:gdLst>
                  <a:gd name="T0" fmla="*/ 0 w 737"/>
                  <a:gd name="T1" fmla="*/ 680 h 680"/>
                  <a:gd name="T2" fmla="*/ 0 w 737"/>
                  <a:gd name="T3" fmla="*/ 623 h 680"/>
                  <a:gd name="T4" fmla="*/ 57 w 737"/>
                  <a:gd name="T5" fmla="*/ 623 h 680"/>
                  <a:gd name="T6" fmla="*/ 57 w 737"/>
                  <a:gd name="T7" fmla="*/ 510 h 680"/>
                  <a:gd name="T8" fmla="*/ 114 w 737"/>
                  <a:gd name="T9" fmla="*/ 510 h 680"/>
                  <a:gd name="T10" fmla="*/ 114 w 737"/>
                  <a:gd name="T11" fmla="*/ 397 h 680"/>
                  <a:gd name="T12" fmla="*/ 170 w 737"/>
                  <a:gd name="T13" fmla="*/ 397 h 680"/>
                  <a:gd name="T14" fmla="*/ 170 w 737"/>
                  <a:gd name="T15" fmla="*/ 283 h 680"/>
                  <a:gd name="T16" fmla="*/ 227 w 737"/>
                  <a:gd name="T17" fmla="*/ 283 h 680"/>
                  <a:gd name="T18" fmla="*/ 227 w 737"/>
                  <a:gd name="T19" fmla="*/ 113 h 680"/>
                  <a:gd name="T20" fmla="*/ 341 w 737"/>
                  <a:gd name="T21" fmla="*/ 113 h 680"/>
                  <a:gd name="T22" fmla="*/ 341 w 737"/>
                  <a:gd name="T23" fmla="*/ 0 h 680"/>
                  <a:gd name="T24" fmla="*/ 397 w 737"/>
                  <a:gd name="T25" fmla="*/ 0 h 680"/>
                  <a:gd name="T26" fmla="*/ 397 w 737"/>
                  <a:gd name="T27" fmla="*/ 56 h 680"/>
                  <a:gd name="T28" fmla="*/ 681 w 737"/>
                  <a:gd name="T29" fmla="*/ 56 h 680"/>
                  <a:gd name="T30" fmla="*/ 681 w 737"/>
                  <a:gd name="T31" fmla="*/ 113 h 680"/>
                  <a:gd name="T32" fmla="*/ 624 w 737"/>
                  <a:gd name="T33" fmla="*/ 113 h 680"/>
                  <a:gd name="T34" fmla="*/ 624 w 737"/>
                  <a:gd name="T35" fmla="*/ 170 h 680"/>
                  <a:gd name="T36" fmla="*/ 681 w 737"/>
                  <a:gd name="T37" fmla="*/ 170 h 680"/>
                  <a:gd name="T38" fmla="*/ 681 w 737"/>
                  <a:gd name="T39" fmla="*/ 340 h 680"/>
                  <a:gd name="T40" fmla="*/ 737 w 737"/>
                  <a:gd name="T41" fmla="*/ 340 h 680"/>
                  <a:gd name="T42" fmla="*/ 737 w 737"/>
                  <a:gd name="T43" fmla="*/ 623 h 680"/>
                  <a:gd name="T44" fmla="*/ 624 w 737"/>
                  <a:gd name="T45" fmla="*/ 623 h 680"/>
                  <a:gd name="T46" fmla="*/ 624 w 737"/>
                  <a:gd name="T47" fmla="*/ 567 h 680"/>
                  <a:gd name="T48" fmla="*/ 397 w 737"/>
                  <a:gd name="T49" fmla="*/ 567 h 680"/>
                  <a:gd name="T50" fmla="*/ 397 w 737"/>
                  <a:gd name="T51" fmla="*/ 623 h 680"/>
                  <a:gd name="T52" fmla="*/ 170 w 737"/>
                  <a:gd name="T53" fmla="*/ 623 h 680"/>
                  <a:gd name="T54" fmla="*/ 170 w 737"/>
                  <a:gd name="T55" fmla="*/ 680 h 680"/>
                  <a:gd name="T56" fmla="*/ 0 w 737"/>
                  <a:gd name="T57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680">
                    <a:moveTo>
                      <a:pt x="0" y="680"/>
                    </a:moveTo>
                    <a:lnTo>
                      <a:pt x="0" y="623"/>
                    </a:lnTo>
                    <a:lnTo>
                      <a:pt x="57" y="62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681" y="56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623"/>
                    </a:lnTo>
                    <a:lnTo>
                      <a:pt x="624" y="623"/>
                    </a:lnTo>
                    <a:lnTo>
                      <a:pt x="624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9" name="Freeform 952"/>
              <p:cNvSpPr>
                <a:spLocks/>
              </p:cNvSpPr>
              <p:nvPr/>
            </p:nvSpPr>
            <p:spPr bwMode="auto">
              <a:xfrm>
                <a:off x="4330700" y="7500938"/>
                <a:ext cx="809625" cy="990600"/>
              </a:xfrm>
              <a:custGeom>
                <a:avLst/>
                <a:gdLst>
                  <a:gd name="T0" fmla="*/ 340 w 510"/>
                  <a:gd name="T1" fmla="*/ 567 h 624"/>
                  <a:gd name="T2" fmla="*/ 283 w 510"/>
                  <a:gd name="T3" fmla="*/ 567 h 624"/>
                  <a:gd name="T4" fmla="*/ 283 w 510"/>
                  <a:gd name="T5" fmla="*/ 624 h 624"/>
                  <a:gd name="T6" fmla="*/ 170 w 510"/>
                  <a:gd name="T7" fmla="*/ 624 h 624"/>
                  <a:gd name="T8" fmla="*/ 170 w 510"/>
                  <a:gd name="T9" fmla="*/ 567 h 624"/>
                  <a:gd name="T10" fmla="*/ 227 w 510"/>
                  <a:gd name="T11" fmla="*/ 567 h 624"/>
                  <a:gd name="T12" fmla="*/ 227 w 510"/>
                  <a:gd name="T13" fmla="*/ 510 h 624"/>
                  <a:gd name="T14" fmla="*/ 113 w 510"/>
                  <a:gd name="T15" fmla="*/ 510 h 624"/>
                  <a:gd name="T16" fmla="*/ 113 w 510"/>
                  <a:gd name="T17" fmla="*/ 340 h 624"/>
                  <a:gd name="T18" fmla="*/ 57 w 510"/>
                  <a:gd name="T19" fmla="*/ 340 h 624"/>
                  <a:gd name="T20" fmla="*/ 57 w 510"/>
                  <a:gd name="T21" fmla="*/ 284 h 624"/>
                  <a:gd name="T22" fmla="*/ 0 w 510"/>
                  <a:gd name="T23" fmla="*/ 284 h 624"/>
                  <a:gd name="T24" fmla="*/ 0 w 510"/>
                  <a:gd name="T25" fmla="*/ 170 h 624"/>
                  <a:gd name="T26" fmla="*/ 57 w 510"/>
                  <a:gd name="T27" fmla="*/ 170 h 624"/>
                  <a:gd name="T28" fmla="*/ 57 w 510"/>
                  <a:gd name="T29" fmla="*/ 57 h 624"/>
                  <a:gd name="T30" fmla="*/ 340 w 510"/>
                  <a:gd name="T31" fmla="*/ 57 h 624"/>
                  <a:gd name="T32" fmla="*/ 340 w 510"/>
                  <a:gd name="T33" fmla="*/ 0 h 624"/>
                  <a:gd name="T34" fmla="*/ 397 w 510"/>
                  <a:gd name="T35" fmla="*/ 0 h 624"/>
                  <a:gd name="T36" fmla="*/ 397 w 510"/>
                  <a:gd name="T37" fmla="*/ 113 h 624"/>
                  <a:gd name="T38" fmla="*/ 510 w 510"/>
                  <a:gd name="T39" fmla="*/ 113 h 624"/>
                  <a:gd name="T40" fmla="*/ 510 w 510"/>
                  <a:gd name="T41" fmla="*/ 340 h 624"/>
                  <a:gd name="T42" fmla="*/ 453 w 510"/>
                  <a:gd name="T43" fmla="*/ 340 h 624"/>
                  <a:gd name="T44" fmla="*/ 453 w 510"/>
                  <a:gd name="T45" fmla="*/ 454 h 624"/>
                  <a:gd name="T46" fmla="*/ 397 w 510"/>
                  <a:gd name="T47" fmla="*/ 454 h 624"/>
                  <a:gd name="T48" fmla="*/ 397 w 510"/>
                  <a:gd name="T49" fmla="*/ 567 h 624"/>
                  <a:gd name="T50" fmla="*/ 340 w 510"/>
                  <a:gd name="T51" fmla="*/ 56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0" h="624">
                    <a:moveTo>
                      <a:pt x="340" y="567"/>
                    </a:moveTo>
                    <a:lnTo>
                      <a:pt x="283" y="567"/>
                    </a:lnTo>
                    <a:lnTo>
                      <a:pt x="28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34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0" name="Freeform 953"/>
              <p:cNvSpPr>
                <a:spLocks/>
              </p:cNvSpPr>
              <p:nvPr/>
            </p:nvSpPr>
            <p:spPr bwMode="auto">
              <a:xfrm>
                <a:off x="4149725" y="7051675"/>
                <a:ext cx="720725" cy="719138"/>
              </a:xfrm>
              <a:custGeom>
                <a:avLst/>
                <a:gdLst>
                  <a:gd name="T0" fmla="*/ 454 w 454"/>
                  <a:gd name="T1" fmla="*/ 340 h 453"/>
                  <a:gd name="T2" fmla="*/ 454 w 454"/>
                  <a:gd name="T3" fmla="*/ 56 h 453"/>
                  <a:gd name="T4" fmla="*/ 284 w 454"/>
                  <a:gd name="T5" fmla="*/ 56 h 453"/>
                  <a:gd name="T6" fmla="*/ 284 w 454"/>
                  <a:gd name="T7" fmla="*/ 0 h 453"/>
                  <a:gd name="T8" fmla="*/ 171 w 454"/>
                  <a:gd name="T9" fmla="*/ 0 h 453"/>
                  <a:gd name="T10" fmla="*/ 171 w 454"/>
                  <a:gd name="T11" fmla="*/ 56 h 453"/>
                  <a:gd name="T12" fmla="*/ 227 w 454"/>
                  <a:gd name="T13" fmla="*/ 56 h 453"/>
                  <a:gd name="T14" fmla="*/ 227 w 454"/>
                  <a:gd name="T15" fmla="*/ 170 h 453"/>
                  <a:gd name="T16" fmla="*/ 114 w 454"/>
                  <a:gd name="T17" fmla="*/ 170 h 453"/>
                  <a:gd name="T18" fmla="*/ 114 w 454"/>
                  <a:gd name="T19" fmla="*/ 226 h 453"/>
                  <a:gd name="T20" fmla="*/ 0 w 454"/>
                  <a:gd name="T21" fmla="*/ 226 h 453"/>
                  <a:gd name="T22" fmla="*/ 0 w 454"/>
                  <a:gd name="T23" fmla="*/ 340 h 453"/>
                  <a:gd name="T24" fmla="*/ 57 w 454"/>
                  <a:gd name="T25" fmla="*/ 340 h 453"/>
                  <a:gd name="T26" fmla="*/ 57 w 454"/>
                  <a:gd name="T27" fmla="*/ 396 h 453"/>
                  <a:gd name="T28" fmla="*/ 114 w 454"/>
                  <a:gd name="T29" fmla="*/ 396 h 453"/>
                  <a:gd name="T30" fmla="*/ 114 w 454"/>
                  <a:gd name="T31" fmla="*/ 453 h 453"/>
                  <a:gd name="T32" fmla="*/ 171 w 454"/>
                  <a:gd name="T33" fmla="*/ 453 h 453"/>
                  <a:gd name="T34" fmla="*/ 171 w 454"/>
                  <a:gd name="T35" fmla="*/ 340 h 453"/>
                  <a:gd name="T36" fmla="*/ 454 w 454"/>
                  <a:gd name="T37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453">
                    <a:moveTo>
                      <a:pt x="454" y="340"/>
                    </a:move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340"/>
                    </a:lnTo>
                    <a:lnTo>
                      <a:pt x="45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1" name="Freeform 954"/>
              <p:cNvSpPr>
                <a:spLocks/>
              </p:cNvSpPr>
              <p:nvPr/>
            </p:nvSpPr>
            <p:spPr bwMode="auto">
              <a:xfrm>
                <a:off x="4870450" y="7051675"/>
                <a:ext cx="269875" cy="628650"/>
              </a:xfrm>
              <a:custGeom>
                <a:avLst/>
                <a:gdLst>
                  <a:gd name="T0" fmla="*/ 0 w 170"/>
                  <a:gd name="T1" fmla="*/ 113 h 396"/>
                  <a:gd name="T2" fmla="*/ 57 w 170"/>
                  <a:gd name="T3" fmla="*/ 113 h 396"/>
                  <a:gd name="T4" fmla="*/ 57 w 170"/>
                  <a:gd name="T5" fmla="*/ 0 h 396"/>
                  <a:gd name="T6" fmla="*/ 170 w 170"/>
                  <a:gd name="T7" fmla="*/ 0 h 396"/>
                  <a:gd name="T8" fmla="*/ 170 w 170"/>
                  <a:gd name="T9" fmla="*/ 396 h 396"/>
                  <a:gd name="T10" fmla="*/ 57 w 170"/>
                  <a:gd name="T11" fmla="*/ 396 h 396"/>
                  <a:gd name="T12" fmla="*/ 57 w 170"/>
                  <a:gd name="T13" fmla="*/ 283 h 396"/>
                  <a:gd name="T14" fmla="*/ 0 w 170"/>
                  <a:gd name="T15" fmla="*/ 283 h 396"/>
                  <a:gd name="T16" fmla="*/ 0 w 170"/>
                  <a:gd name="T17" fmla="*/ 113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396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396"/>
                    </a:lnTo>
                    <a:lnTo>
                      <a:pt x="57" y="39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2" name="Freeform 955"/>
              <p:cNvSpPr>
                <a:spLocks/>
              </p:cNvSpPr>
              <p:nvPr/>
            </p:nvSpPr>
            <p:spPr bwMode="auto">
              <a:xfrm>
                <a:off x="5140325" y="7051675"/>
                <a:ext cx="630238" cy="719138"/>
              </a:xfrm>
              <a:custGeom>
                <a:avLst/>
                <a:gdLst>
                  <a:gd name="T0" fmla="*/ 0 w 397"/>
                  <a:gd name="T1" fmla="*/ 113 h 453"/>
                  <a:gd name="T2" fmla="*/ 57 w 397"/>
                  <a:gd name="T3" fmla="*/ 113 h 453"/>
                  <a:gd name="T4" fmla="*/ 57 w 397"/>
                  <a:gd name="T5" fmla="*/ 56 h 453"/>
                  <a:gd name="T6" fmla="*/ 170 w 397"/>
                  <a:gd name="T7" fmla="*/ 56 h 453"/>
                  <a:gd name="T8" fmla="*/ 170 w 397"/>
                  <a:gd name="T9" fmla="*/ 0 h 453"/>
                  <a:gd name="T10" fmla="*/ 284 w 397"/>
                  <a:gd name="T11" fmla="*/ 0 h 453"/>
                  <a:gd name="T12" fmla="*/ 284 w 397"/>
                  <a:gd name="T13" fmla="*/ 56 h 453"/>
                  <a:gd name="T14" fmla="*/ 340 w 397"/>
                  <a:gd name="T15" fmla="*/ 56 h 453"/>
                  <a:gd name="T16" fmla="*/ 340 w 397"/>
                  <a:gd name="T17" fmla="*/ 340 h 453"/>
                  <a:gd name="T18" fmla="*/ 397 w 397"/>
                  <a:gd name="T19" fmla="*/ 340 h 453"/>
                  <a:gd name="T20" fmla="*/ 397 w 397"/>
                  <a:gd name="T21" fmla="*/ 396 h 453"/>
                  <a:gd name="T22" fmla="*/ 170 w 397"/>
                  <a:gd name="T23" fmla="*/ 396 h 453"/>
                  <a:gd name="T24" fmla="*/ 170 w 397"/>
                  <a:gd name="T25" fmla="*/ 340 h 453"/>
                  <a:gd name="T26" fmla="*/ 114 w 397"/>
                  <a:gd name="T27" fmla="*/ 340 h 453"/>
                  <a:gd name="T28" fmla="*/ 114 w 397"/>
                  <a:gd name="T29" fmla="*/ 453 h 453"/>
                  <a:gd name="T30" fmla="*/ 0 w 397"/>
                  <a:gd name="T31" fmla="*/ 453 h 453"/>
                  <a:gd name="T32" fmla="*/ 0 w 397"/>
                  <a:gd name="T33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53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340" y="56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3" name="Freeform 957"/>
              <p:cNvSpPr>
                <a:spLocks/>
              </p:cNvSpPr>
              <p:nvPr/>
            </p:nvSpPr>
            <p:spPr bwMode="auto">
              <a:xfrm>
                <a:off x="5680075" y="6510338"/>
                <a:ext cx="2881313" cy="1890713"/>
              </a:xfrm>
              <a:custGeom>
                <a:avLst/>
                <a:gdLst>
                  <a:gd name="T0" fmla="*/ 1475 w 1815"/>
                  <a:gd name="T1" fmla="*/ 1191 h 1191"/>
                  <a:gd name="T2" fmla="*/ 1361 w 1815"/>
                  <a:gd name="T3" fmla="*/ 1134 h 1191"/>
                  <a:gd name="T4" fmla="*/ 1191 w 1815"/>
                  <a:gd name="T5" fmla="*/ 1078 h 1191"/>
                  <a:gd name="T6" fmla="*/ 1134 w 1815"/>
                  <a:gd name="T7" fmla="*/ 1021 h 1191"/>
                  <a:gd name="T8" fmla="*/ 1021 w 1815"/>
                  <a:gd name="T9" fmla="*/ 964 h 1191"/>
                  <a:gd name="T10" fmla="*/ 851 w 1815"/>
                  <a:gd name="T11" fmla="*/ 908 h 1191"/>
                  <a:gd name="T12" fmla="*/ 794 w 1815"/>
                  <a:gd name="T13" fmla="*/ 794 h 1191"/>
                  <a:gd name="T14" fmla="*/ 738 w 1815"/>
                  <a:gd name="T15" fmla="*/ 851 h 1191"/>
                  <a:gd name="T16" fmla="*/ 681 w 1815"/>
                  <a:gd name="T17" fmla="*/ 964 h 1191"/>
                  <a:gd name="T18" fmla="*/ 170 w 1815"/>
                  <a:gd name="T19" fmla="*/ 1134 h 1191"/>
                  <a:gd name="T20" fmla="*/ 114 w 1815"/>
                  <a:gd name="T21" fmla="*/ 1021 h 1191"/>
                  <a:gd name="T22" fmla="*/ 57 w 1815"/>
                  <a:gd name="T23" fmla="*/ 851 h 1191"/>
                  <a:gd name="T24" fmla="*/ 114 w 1815"/>
                  <a:gd name="T25" fmla="*/ 794 h 1191"/>
                  <a:gd name="T26" fmla="*/ 57 w 1815"/>
                  <a:gd name="T27" fmla="*/ 737 h 1191"/>
                  <a:gd name="T28" fmla="*/ 0 w 1815"/>
                  <a:gd name="T29" fmla="*/ 681 h 1191"/>
                  <a:gd name="T30" fmla="*/ 170 w 1815"/>
                  <a:gd name="T31" fmla="*/ 397 h 1191"/>
                  <a:gd name="T32" fmla="*/ 227 w 1815"/>
                  <a:gd name="T33" fmla="*/ 454 h 1191"/>
                  <a:gd name="T34" fmla="*/ 511 w 1815"/>
                  <a:gd name="T35" fmla="*/ 397 h 1191"/>
                  <a:gd name="T36" fmla="*/ 454 w 1815"/>
                  <a:gd name="T37" fmla="*/ 284 h 1191"/>
                  <a:gd name="T38" fmla="*/ 681 w 1815"/>
                  <a:gd name="T39" fmla="*/ 57 h 1191"/>
                  <a:gd name="T40" fmla="*/ 1021 w 1815"/>
                  <a:gd name="T41" fmla="*/ 0 h 1191"/>
                  <a:gd name="T42" fmla="*/ 1078 w 1815"/>
                  <a:gd name="T43" fmla="*/ 114 h 1191"/>
                  <a:gd name="T44" fmla="*/ 1248 w 1815"/>
                  <a:gd name="T45" fmla="*/ 170 h 1191"/>
                  <a:gd name="T46" fmla="*/ 1418 w 1815"/>
                  <a:gd name="T47" fmla="*/ 227 h 1191"/>
                  <a:gd name="T48" fmla="*/ 1475 w 1815"/>
                  <a:gd name="T49" fmla="*/ 284 h 1191"/>
                  <a:gd name="T50" fmla="*/ 1645 w 1815"/>
                  <a:gd name="T51" fmla="*/ 397 h 1191"/>
                  <a:gd name="T52" fmla="*/ 1531 w 1815"/>
                  <a:gd name="T53" fmla="*/ 511 h 1191"/>
                  <a:gd name="T54" fmla="*/ 1588 w 1815"/>
                  <a:gd name="T55" fmla="*/ 567 h 1191"/>
                  <a:gd name="T56" fmla="*/ 1701 w 1815"/>
                  <a:gd name="T57" fmla="*/ 624 h 1191"/>
                  <a:gd name="T58" fmla="*/ 1815 w 1815"/>
                  <a:gd name="T59" fmla="*/ 681 h 1191"/>
                  <a:gd name="T60" fmla="*/ 1758 w 1815"/>
                  <a:gd name="T61" fmla="*/ 794 h 1191"/>
                  <a:gd name="T62" fmla="*/ 1701 w 1815"/>
                  <a:gd name="T63" fmla="*/ 908 h 1191"/>
                  <a:gd name="T64" fmla="*/ 1645 w 1815"/>
                  <a:gd name="T65" fmla="*/ 1078 h 1191"/>
                  <a:gd name="T66" fmla="*/ 1588 w 1815"/>
                  <a:gd name="T67" fmla="*/ 1134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15" h="1191">
                    <a:moveTo>
                      <a:pt x="1588" y="1191"/>
                    </a:moveTo>
                    <a:lnTo>
                      <a:pt x="1475" y="1191"/>
                    </a:lnTo>
                    <a:lnTo>
                      <a:pt x="1475" y="1134"/>
                    </a:lnTo>
                    <a:lnTo>
                      <a:pt x="1361" y="1134"/>
                    </a:lnTo>
                    <a:lnTo>
                      <a:pt x="1361" y="1078"/>
                    </a:lnTo>
                    <a:lnTo>
                      <a:pt x="1191" y="1078"/>
                    </a:lnTo>
                    <a:lnTo>
                      <a:pt x="1191" y="1021"/>
                    </a:lnTo>
                    <a:lnTo>
                      <a:pt x="1134" y="1021"/>
                    </a:lnTo>
                    <a:lnTo>
                      <a:pt x="1134" y="964"/>
                    </a:lnTo>
                    <a:lnTo>
                      <a:pt x="1021" y="964"/>
                    </a:lnTo>
                    <a:lnTo>
                      <a:pt x="1021" y="908"/>
                    </a:lnTo>
                    <a:lnTo>
                      <a:pt x="851" y="908"/>
                    </a:lnTo>
                    <a:lnTo>
                      <a:pt x="851" y="794"/>
                    </a:lnTo>
                    <a:lnTo>
                      <a:pt x="794" y="794"/>
                    </a:lnTo>
                    <a:lnTo>
                      <a:pt x="794" y="851"/>
                    </a:lnTo>
                    <a:lnTo>
                      <a:pt x="738" y="851"/>
                    </a:lnTo>
                    <a:lnTo>
                      <a:pt x="738" y="964"/>
                    </a:lnTo>
                    <a:lnTo>
                      <a:pt x="681" y="964"/>
                    </a:lnTo>
                    <a:lnTo>
                      <a:pt x="681" y="1134"/>
                    </a:lnTo>
                    <a:lnTo>
                      <a:pt x="170" y="1134"/>
                    </a:lnTo>
                    <a:lnTo>
                      <a:pt x="170" y="1021"/>
                    </a:lnTo>
                    <a:lnTo>
                      <a:pt x="114" y="1021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511" y="397"/>
                    </a:ln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1021" y="0"/>
                    </a:lnTo>
                    <a:lnTo>
                      <a:pt x="1021" y="114"/>
                    </a:lnTo>
                    <a:lnTo>
                      <a:pt x="1078" y="114"/>
                    </a:lnTo>
                    <a:lnTo>
                      <a:pt x="1078" y="170"/>
                    </a:lnTo>
                    <a:lnTo>
                      <a:pt x="1248" y="170"/>
                    </a:lnTo>
                    <a:lnTo>
                      <a:pt x="1248" y="227"/>
                    </a:lnTo>
                    <a:lnTo>
                      <a:pt x="1418" y="227"/>
                    </a:lnTo>
                    <a:lnTo>
                      <a:pt x="1418" y="284"/>
                    </a:lnTo>
                    <a:lnTo>
                      <a:pt x="1475" y="284"/>
                    </a:lnTo>
                    <a:lnTo>
                      <a:pt x="1475" y="397"/>
                    </a:lnTo>
                    <a:lnTo>
                      <a:pt x="1645" y="397"/>
                    </a:lnTo>
                    <a:lnTo>
                      <a:pt x="1645" y="511"/>
                    </a:lnTo>
                    <a:lnTo>
                      <a:pt x="1531" y="511"/>
                    </a:lnTo>
                    <a:lnTo>
                      <a:pt x="1531" y="567"/>
                    </a:lnTo>
                    <a:lnTo>
                      <a:pt x="1588" y="567"/>
                    </a:lnTo>
                    <a:lnTo>
                      <a:pt x="1588" y="624"/>
                    </a:lnTo>
                    <a:lnTo>
                      <a:pt x="1701" y="624"/>
                    </a:lnTo>
                    <a:lnTo>
                      <a:pt x="1701" y="681"/>
                    </a:lnTo>
                    <a:lnTo>
                      <a:pt x="1815" y="681"/>
                    </a:lnTo>
                    <a:lnTo>
                      <a:pt x="1815" y="794"/>
                    </a:lnTo>
                    <a:lnTo>
                      <a:pt x="1758" y="794"/>
                    </a:lnTo>
                    <a:lnTo>
                      <a:pt x="1758" y="908"/>
                    </a:lnTo>
                    <a:lnTo>
                      <a:pt x="1701" y="908"/>
                    </a:lnTo>
                    <a:lnTo>
                      <a:pt x="1701" y="1078"/>
                    </a:lnTo>
                    <a:lnTo>
                      <a:pt x="1645" y="1078"/>
                    </a:lnTo>
                    <a:lnTo>
                      <a:pt x="1645" y="1134"/>
                    </a:lnTo>
                    <a:lnTo>
                      <a:pt x="1588" y="1134"/>
                    </a:lnTo>
                    <a:lnTo>
                      <a:pt x="1588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4" name="Freeform 958"/>
              <p:cNvSpPr>
                <a:spLocks/>
              </p:cNvSpPr>
              <p:nvPr/>
            </p:nvSpPr>
            <p:spPr bwMode="auto">
              <a:xfrm>
                <a:off x="5591175" y="6691313"/>
                <a:ext cx="900113" cy="539750"/>
              </a:xfrm>
              <a:custGeom>
                <a:avLst/>
                <a:gdLst>
                  <a:gd name="T0" fmla="*/ 510 w 567"/>
                  <a:gd name="T1" fmla="*/ 0 h 340"/>
                  <a:gd name="T2" fmla="*/ 453 w 567"/>
                  <a:gd name="T3" fmla="*/ 0 h 340"/>
                  <a:gd name="T4" fmla="*/ 453 w 567"/>
                  <a:gd name="T5" fmla="*/ 56 h 340"/>
                  <a:gd name="T6" fmla="*/ 397 w 567"/>
                  <a:gd name="T7" fmla="*/ 56 h 340"/>
                  <a:gd name="T8" fmla="*/ 397 w 567"/>
                  <a:gd name="T9" fmla="*/ 113 h 340"/>
                  <a:gd name="T10" fmla="*/ 340 w 567"/>
                  <a:gd name="T11" fmla="*/ 113 h 340"/>
                  <a:gd name="T12" fmla="*/ 340 w 567"/>
                  <a:gd name="T13" fmla="*/ 56 h 340"/>
                  <a:gd name="T14" fmla="*/ 226 w 567"/>
                  <a:gd name="T15" fmla="*/ 56 h 340"/>
                  <a:gd name="T16" fmla="*/ 226 w 567"/>
                  <a:gd name="T17" fmla="*/ 113 h 340"/>
                  <a:gd name="T18" fmla="*/ 0 w 567"/>
                  <a:gd name="T19" fmla="*/ 113 h 340"/>
                  <a:gd name="T20" fmla="*/ 0 w 567"/>
                  <a:gd name="T21" fmla="*/ 283 h 340"/>
                  <a:gd name="T22" fmla="*/ 226 w 567"/>
                  <a:gd name="T23" fmla="*/ 283 h 340"/>
                  <a:gd name="T24" fmla="*/ 226 w 567"/>
                  <a:gd name="T25" fmla="*/ 340 h 340"/>
                  <a:gd name="T26" fmla="*/ 283 w 567"/>
                  <a:gd name="T27" fmla="*/ 340 h 340"/>
                  <a:gd name="T28" fmla="*/ 283 w 567"/>
                  <a:gd name="T29" fmla="*/ 283 h 340"/>
                  <a:gd name="T30" fmla="*/ 567 w 567"/>
                  <a:gd name="T31" fmla="*/ 283 h 340"/>
                  <a:gd name="T32" fmla="*/ 567 w 567"/>
                  <a:gd name="T33" fmla="*/ 170 h 340"/>
                  <a:gd name="T34" fmla="*/ 510 w 567"/>
                  <a:gd name="T35" fmla="*/ 170 h 340"/>
                  <a:gd name="T36" fmla="*/ 510 w 567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340">
                    <a:moveTo>
                      <a:pt x="510" y="0"/>
                    </a:moveTo>
                    <a:lnTo>
                      <a:pt x="453" y="0"/>
                    </a:lnTo>
                    <a:lnTo>
                      <a:pt x="453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26" y="56"/>
                    </a:lnTo>
                    <a:lnTo>
                      <a:pt x="226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226" y="283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5" name="Freeform 959"/>
              <p:cNvSpPr>
                <a:spLocks/>
              </p:cNvSpPr>
              <p:nvPr/>
            </p:nvSpPr>
            <p:spPr bwMode="auto">
              <a:xfrm>
                <a:off x="4600575" y="5880100"/>
                <a:ext cx="2700338" cy="1350963"/>
              </a:xfrm>
              <a:custGeom>
                <a:avLst/>
                <a:gdLst>
                  <a:gd name="T0" fmla="*/ 1701 w 1701"/>
                  <a:gd name="T1" fmla="*/ 397 h 851"/>
                  <a:gd name="T2" fmla="*/ 1701 w 1701"/>
                  <a:gd name="T3" fmla="*/ 57 h 851"/>
                  <a:gd name="T4" fmla="*/ 1247 w 1701"/>
                  <a:gd name="T5" fmla="*/ 57 h 851"/>
                  <a:gd name="T6" fmla="*/ 1247 w 1701"/>
                  <a:gd name="T7" fmla="*/ 114 h 851"/>
                  <a:gd name="T8" fmla="*/ 1191 w 1701"/>
                  <a:gd name="T9" fmla="*/ 114 h 851"/>
                  <a:gd name="T10" fmla="*/ 1191 w 1701"/>
                  <a:gd name="T11" fmla="*/ 0 h 851"/>
                  <a:gd name="T12" fmla="*/ 964 w 1701"/>
                  <a:gd name="T13" fmla="*/ 0 h 851"/>
                  <a:gd name="T14" fmla="*/ 964 w 1701"/>
                  <a:gd name="T15" fmla="*/ 57 h 851"/>
                  <a:gd name="T16" fmla="*/ 907 w 1701"/>
                  <a:gd name="T17" fmla="*/ 57 h 851"/>
                  <a:gd name="T18" fmla="*/ 907 w 1701"/>
                  <a:gd name="T19" fmla="*/ 114 h 851"/>
                  <a:gd name="T20" fmla="*/ 794 w 1701"/>
                  <a:gd name="T21" fmla="*/ 114 h 851"/>
                  <a:gd name="T22" fmla="*/ 794 w 1701"/>
                  <a:gd name="T23" fmla="*/ 171 h 851"/>
                  <a:gd name="T24" fmla="*/ 567 w 1701"/>
                  <a:gd name="T25" fmla="*/ 171 h 851"/>
                  <a:gd name="T26" fmla="*/ 567 w 1701"/>
                  <a:gd name="T27" fmla="*/ 227 h 851"/>
                  <a:gd name="T28" fmla="*/ 454 w 1701"/>
                  <a:gd name="T29" fmla="*/ 227 h 851"/>
                  <a:gd name="T30" fmla="*/ 454 w 1701"/>
                  <a:gd name="T31" fmla="*/ 284 h 851"/>
                  <a:gd name="T32" fmla="*/ 510 w 1701"/>
                  <a:gd name="T33" fmla="*/ 284 h 851"/>
                  <a:gd name="T34" fmla="*/ 510 w 1701"/>
                  <a:gd name="T35" fmla="*/ 397 h 851"/>
                  <a:gd name="T36" fmla="*/ 340 w 1701"/>
                  <a:gd name="T37" fmla="*/ 397 h 851"/>
                  <a:gd name="T38" fmla="*/ 340 w 1701"/>
                  <a:gd name="T39" fmla="*/ 454 h 851"/>
                  <a:gd name="T40" fmla="*/ 397 w 1701"/>
                  <a:gd name="T41" fmla="*/ 454 h 851"/>
                  <a:gd name="T42" fmla="*/ 397 w 1701"/>
                  <a:gd name="T43" fmla="*/ 511 h 851"/>
                  <a:gd name="T44" fmla="*/ 283 w 1701"/>
                  <a:gd name="T45" fmla="*/ 511 h 851"/>
                  <a:gd name="T46" fmla="*/ 283 w 1701"/>
                  <a:gd name="T47" fmla="*/ 624 h 851"/>
                  <a:gd name="T48" fmla="*/ 227 w 1701"/>
                  <a:gd name="T49" fmla="*/ 624 h 851"/>
                  <a:gd name="T50" fmla="*/ 227 w 1701"/>
                  <a:gd name="T51" fmla="*/ 454 h 851"/>
                  <a:gd name="T52" fmla="*/ 170 w 1701"/>
                  <a:gd name="T53" fmla="*/ 454 h 851"/>
                  <a:gd name="T54" fmla="*/ 170 w 1701"/>
                  <a:gd name="T55" fmla="*/ 681 h 851"/>
                  <a:gd name="T56" fmla="*/ 57 w 1701"/>
                  <a:gd name="T57" fmla="*/ 681 h 851"/>
                  <a:gd name="T58" fmla="*/ 57 w 1701"/>
                  <a:gd name="T59" fmla="*/ 624 h 851"/>
                  <a:gd name="T60" fmla="*/ 0 w 1701"/>
                  <a:gd name="T61" fmla="*/ 624 h 851"/>
                  <a:gd name="T62" fmla="*/ 0 w 1701"/>
                  <a:gd name="T63" fmla="*/ 794 h 851"/>
                  <a:gd name="T64" fmla="*/ 170 w 1701"/>
                  <a:gd name="T65" fmla="*/ 794 h 851"/>
                  <a:gd name="T66" fmla="*/ 170 w 1701"/>
                  <a:gd name="T67" fmla="*/ 851 h 851"/>
                  <a:gd name="T68" fmla="*/ 227 w 1701"/>
                  <a:gd name="T69" fmla="*/ 851 h 851"/>
                  <a:gd name="T70" fmla="*/ 227 w 1701"/>
                  <a:gd name="T71" fmla="*/ 738 h 851"/>
                  <a:gd name="T72" fmla="*/ 340 w 1701"/>
                  <a:gd name="T73" fmla="*/ 738 h 851"/>
                  <a:gd name="T74" fmla="*/ 340 w 1701"/>
                  <a:gd name="T75" fmla="*/ 851 h 851"/>
                  <a:gd name="T76" fmla="*/ 397 w 1701"/>
                  <a:gd name="T77" fmla="*/ 851 h 851"/>
                  <a:gd name="T78" fmla="*/ 397 w 1701"/>
                  <a:gd name="T79" fmla="*/ 794 h 851"/>
                  <a:gd name="T80" fmla="*/ 510 w 1701"/>
                  <a:gd name="T81" fmla="*/ 794 h 851"/>
                  <a:gd name="T82" fmla="*/ 510 w 1701"/>
                  <a:gd name="T83" fmla="*/ 738 h 851"/>
                  <a:gd name="T84" fmla="*/ 624 w 1701"/>
                  <a:gd name="T85" fmla="*/ 738 h 851"/>
                  <a:gd name="T86" fmla="*/ 624 w 1701"/>
                  <a:gd name="T87" fmla="*/ 624 h 851"/>
                  <a:gd name="T88" fmla="*/ 850 w 1701"/>
                  <a:gd name="T89" fmla="*/ 624 h 851"/>
                  <a:gd name="T90" fmla="*/ 850 w 1701"/>
                  <a:gd name="T91" fmla="*/ 567 h 851"/>
                  <a:gd name="T92" fmla="*/ 964 w 1701"/>
                  <a:gd name="T93" fmla="*/ 567 h 851"/>
                  <a:gd name="T94" fmla="*/ 964 w 1701"/>
                  <a:gd name="T95" fmla="*/ 624 h 851"/>
                  <a:gd name="T96" fmla="*/ 1021 w 1701"/>
                  <a:gd name="T97" fmla="*/ 624 h 851"/>
                  <a:gd name="T98" fmla="*/ 1021 w 1701"/>
                  <a:gd name="T99" fmla="*/ 567 h 851"/>
                  <a:gd name="T100" fmla="*/ 1077 w 1701"/>
                  <a:gd name="T101" fmla="*/ 567 h 851"/>
                  <a:gd name="T102" fmla="*/ 1077 w 1701"/>
                  <a:gd name="T103" fmla="*/ 511 h 851"/>
                  <a:gd name="T104" fmla="*/ 1134 w 1701"/>
                  <a:gd name="T105" fmla="*/ 511 h 851"/>
                  <a:gd name="T106" fmla="*/ 1134 w 1701"/>
                  <a:gd name="T107" fmla="*/ 454 h 851"/>
                  <a:gd name="T108" fmla="*/ 1361 w 1701"/>
                  <a:gd name="T109" fmla="*/ 454 h 851"/>
                  <a:gd name="T110" fmla="*/ 1361 w 1701"/>
                  <a:gd name="T111" fmla="*/ 397 h 851"/>
                  <a:gd name="T112" fmla="*/ 1701 w 1701"/>
                  <a:gd name="T113" fmla="*/ 39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01" h="851">
                    <a:moveTo>
                      <a:pt x="1701" y="397"/>
                    </a:moveTo>
                    <a:lnTo>
                      <a:pt x="1701" y="57"/>
                    </a:lnTo>
                    <a:lnTo>
                      <a:pt x="1247" y="57"/>
                    </a:lnTo>
                    <a:lnTo>
                      <a:pt x="1247" y="114"/>
                    </a:lnTo>
                    <a:lnTo>
                      <a:pt x="1191" y="114"/>
                    </a:lnTo>
                    <a:lnTo>
                      <a:pt x="1191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794" y="114"/>
                    </a:lnTo>
                    <a:lnTo>
                      <a:pt x="794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510" y="284"/>
                    </a:lnTo>
                    <a:lnTo>
                      <a:pt x="510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283" y="511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681"/>
                    </a:lnTo>
                    <a:lnTo>
                      <a:pt x="57" y="681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794"/>
                    </a:lnTo>
                    <a:lnTo>
                      <a:pt x="170" y="794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738"/>
                    </a:lnTo>
                    <a:lnTo>
                      <a:pt x="340" y="738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510" y="794"/>
                    </a:lnTo>
                    <a:lnTo>
                      <a:pt x="510" y="738"/>
                    </a:lnTo>
                    <a:lnTo>
                      <a:pt x="624" y="738"/>
                    </a:lnTo>
                    <a:lnTo>
                      <a:pt x="624" y="624"/>
                    </a:lnTo>
                    <a:lnTo>
                      <a:pt x="850" y="624"/>
                    </a:lnTo>
                    <a:lnTo>
                      <a:pt x="850" y="567"/>
                    </a:lnTo>
                    <a:lnTo>
                      <a:pt x="964" y="567"/>
                    </a:lnTo>
                    <a:lnTo>
                      <a:pt x="964" y="624"/>
                    </a:lnTo>
                    <a:lnTo>
                      <a:pt x="1021" y="624"/>
                    </a:lnTo>
                    <a:lnTo>
                      <a:pt x="1021" y="567"/>
                    </a:lnTo>
                    <a:lnTo>
                      <a:pt x="1077" y="567"/>
                    </a:lnTo>
                    <a:lnTo>
                      <a:pt x="1077" y="511"/>
                    </a:lnTo>
                    <a:lnTo>
                      <a:pt x="1134" y="511"/>
                    </a:lnTo>
                    <a:lnTo>
                      <a:pt x="1134" y="454"/>
                    </a:lnTo>
                    <a:lnTo>
                      <a:pt x="1361" y="454"/>
                    </a:lnTo>
                    <a:lnTo>
                      <a:pt x="1361" y="397"/>
                    </a:lnTo>
                    <a:lnTo>
                      <a:pt x="170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6" name="Freeform 960"/>
              <p:cNvSpPr>
                <a:spLocks/>
              </p:cNvSpPr>
              <p:nvPr/>
            </p:nvSpPr>
            <p:spPr bwMode="auto">
              <a:xfrm>
                <a:off x="7300913" y="5880100"/>
                <a:ext cx="1079500" cy="1081088"/>
              </a:xfrm>
              <a:custGeom>
                <a:avLst/>
                <a:gdLst>
                  <a:gd name="T0" fmla="*/ 0 w 680"/>
                  <a:gd name="T1" fmla="*/ 0 h 681"/>
                  <a:gd name="T2" fmla="*/ 0 w 680"/>
                  <a:gd name="T3" fmla="*/ 511 h 681"/>
                  <a:gd name="T4" fmla="*/ 57 w 680"/>
                  <a:gd name="T5" fmla="*/ 511 h 681"/>
                  <a:gd name="T6" fmla="*/ 57 w 680"/>
                  <a:gd name="T7" fmla="*/ 567 h 681"/>
                  <a:gd name="T8" fmla="*/ 227 w 680"/>
                  <a:gd name="T9" fmla="*/ 567 h 681"/>
                  <a:gd name="T10" fmla="*/ 227 w 680"/>
                  <a:gd name="T11" fmla="*/ 624 h 681"/>
                  <a:gd name="T12" fmla="*/ 397 w 680"/>
                  <a:gd name="T13" fmla="*/ 624 h 681"/>
                  <a:gd name="T14" fmla="*/ 397 w 680"/>
                  <a:gd name="T15" fmla="*/ 681 h 681"/>
                  <a:gd name="T16" fmla="*/ 680 w 680"/>
                  <a:gd name="T17" fmla="*/ 681 h 681"/>
                  <a:gd name="T18" fmla="*/ 680 w 680"/>
                  <a:gd name="T19" fmla="*/ 567 h 681"/>
                  <a:gd name="T20" fmla="*/ 624 w 680"/>
                  <a:gd name="T21" fmla="*/ 567 h 681"/>
                  <a:gd name="T22" fmla="*/ 624 w 680"/>
                  <a:gd name="T23" fmla="*/ 511 h 681"/>
                  <a:gd name="T24" fmla="*/ 680 w 680"/>
                  <a:gd name="T25" fmla="*/ 511 h 681"/>
                  <a:gd name="T26" fmla="*/ 680 w 680"/>
                  <a:gd name="T27" fmla="*/ 341 h 681"/>
                  <a:gd name="T28" fmla="*/ 624 w 680"/>
                  <a:gd name="T29" fmla="*/ 341 h 681"/>
                  <a:gd name="T30" fmla="*/ 624 w 680"/>
                  <a:gd name="T31" fmla="*/ 171 h 681"/>
                  <a:gd name="T32" fmla="*/ 510 w 680"/>
                  <a:gd name="T33" fmla="*/ 171 h 681"/>
                  <a:gd name="T34" fmla="*/ 510 w 680"/>
                  <a:gd name="T35" fmla="*/ 114 h 681"/>
                  <a:gd name="T36" fmla="*/ 454 w 680"/>
                  <a:gd name="T37" fmla="*/ 114 h 681"/>
                  <a:gd name="T38" fmla="*/ 454 w 680"/>
                  <a:gd name="T39" fmla="*/ 57 h 681"/>
                  <a:gd name="T40" fmla="*/ 284 w 680"/>
                  <a:gd name="T41" fmla="*/ 57 h 681"/>
                  <a:gd name="T42" fmla="*/ 284 w 680"/>
                  <a:gd name="T43" fmla="*/ 114 h 681"/>
                  <a:gd name="T44" fmla="*/ 227 w 680"/>
                  <a:gd name="T45" fmla="*/ 114 h 681"/>
                  <a:gd name="T46" fmla="*/ 227 w 680"/>
                  <a:gd name="T47" fmla="*/ 57 h 681"/>
                  <a:gd name="T48" fmla="*/ 57 w 680"/>
                  <a:gd name="T49" fmla="*/ 57 h 681"/>
                  <a:gd name="T50" fmla="*/ 57 w 680"/>
                  <a:gd name="T51" fmla="*/ 0 h 681"/>
                  <a:gd name="T52" fmla="*/ 0 w 680"/>
                  <a:gd name="T5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681">
                    <a:moveTo>
                      <a:pt x="0" y="0"/>
                    </a:moveTo>
                    <a:lnTo>
                      <a:pt x="0" y="511"/>
                    </a:lnTo>
                    <a:lnTo>
                      <a:pt x="57" y="511"/>
                    </a:lnTo>
                    <a:lnTo>
                      <a:pt x="57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680" y="681"/>
                    </a:lnTo>
                    <a:lnTo>
                      <a:pt x="680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680" y="511"/>
                    </a:lnTo>
                    <a:lnTo>
                      <a:pt x="680" y="341"/>
                    </a:lnTo>
                    <a:lnTo>
                      <a:pt x="624" y="341"/>
                    </a:lnTo>
                    <a:lnTo>
                      <a:pt x="624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7" name="Freeform 962"/>
              <p:cNvSpPr>
                <a:spLocks/>
              </p:cNvSpPr>
              <p:nvPr/>
            </p:nvSpPr>
            <p:spPr bwMode="auto">
              <a:xfrm>
                <a:off x="6400800" y="4621213"/>
                <a:ext cx="1890713" cy="1439863"/>
              </a:xfrm>
              <a:custGeom>
                <a:avLst/>
                <a:gdLst>
                  <a:gd name="T0" fmla="*/ 1191 w 1191"/>
                  <a:gd name="T1" fmla="*/ 907 h 907"/>
                  <a:gd name="T2" fmla="*/ 1021 w 1191"/>
                  <a:gd name="T3" fmla="*/ 907 h 907"/>
                  <a:gd name="T4" fmla="*/ 1021 w 1191"/>
                  <a:gd name="T5" fmla="*/ 850 h 907"/>
                  <a:gd name="T6" fmla="*/ 851 w 1191"/>
                  <a:gd name="T7" fmla="*/ 850 h 907"/>
                  <a:gd name="T8" fmla="*/ 851 w 1191"/>
                  <a:gd name="T9" fmla="*/ 907 h 907"/>
                  <a:gd name="T10" fmla="*/ 794 w 1191"/>
                  <a:gd name="T11" fmla="*/ 907 h 907"/>
                  <a:gd name="T12" fmla="*/ 794 w 1191"/>
                  <a:gd name="T13" fmla="*/ 850 h 907"/>
                  <a:gd name="T14" fmla="*/ 624 w 1191"/>
                  <a:gd name="T15" fmla="*/ 850 h 907"/>
                  <a:gd name="T16" fmla="*/ 624 w 1191"/>
                  <a:gd name="T17" fmla="*/ 793 h 907"/>
                  <a:gd name="T18" fmla="*/ 567 w 1191"/>
                  <a:gd name="T19" fmla="*/ 793 h 907"/>
                  <a:gd name="T20" fmla="*/ 567 w 1191"/>
                  <a:gd name="T21" fmla="*/ 850 h 907"/>
                  <a:gd name="T22" fmla="*/ 227 w 1191"/>
                  <a:gd name="T23" fmla="*/ 850 h 907"/>
                  <a:gd name="T24" fmla="*/ 227 w 1191"/>
                  <a:gd name="T25" fmla="*/ 793 h 907"/>
                  <a:gd name="T26" fmla="*/ 113 w 1191"/>
                  <a:gd name="T27" fmla="*/ 793 h 907"/>
                  <a:gd name="T28" fmla="*/ 113 w 1191"/>
                  <a:gd name="T29" fmla="*/ 737 h 907"/>
                  <a:gd name="T30" fmla="*/ 170 w 1191"/>
                  <a:gd name="T31" fmla="*/ 737 h 907"/>
                  <a:gd name="T32" fmla="*/ 170 w 1191"/>
                  <a:gd name="T33" fmla="*/ 680 h 907"/>
                  <a:gd name="T34" fmla="*/ 0 w 1191"/>
                  <a:gd name="T35" fmla="*/ 680 h 907"/>
                  <a:gd name="T36" fmla="*/ 0 w 1191"/>
                  <a:gd name="T37" fmla="*/ 567 h 907"/>
                  <a:gd name="T38" fmla="*/ 113 w 1191"/>
                  <a:gd name="T39" fmla="*/ 567 h 907"/>
                  <a:gd name="T40" fmla="*/ 113 w 1191"/>
                  <a:gd name="T41" fmla="*/ 510 h 907"/>
                  <a:gd name="T42" fmla="*/ 170 w 1191"/>
                  <a:gd name="T43" fmla="*/ 510 h 907"/>
                  <a:gd name="T44" fmla="*/ 170 w 1191"/>
                  <a:gd name="T45" fmla="*/ 453 h 907"/>
                  <a:gd name="T46" fmla="*/ 227 w 1191"/>
                  <a:gd name="T47" fmla="*/ 453 h 907"/>
                  <a:gd name="T48" fmla="*/ 227 w 1191"/>
                  <a:gd name="T49" fmla="*/ 340 h 907"/>
                  <a:gd name="T50" fmla="*/ 170 w 1191"/>
                  <a:gd name="T51" fmla="*/ 340 h 907"/>
                  <a:gd name="T52" fmla="*/ 170 w 1191"/>
                  <a:gd name="T53" fmla="*/ 226 h 907"/>
                  <a:gd name="T54" fmla="*/ 227 w 1191"/>
                  <a:gd name="T55" fmla="*/ 226 h 907"/>
                  <a:gd name="T56" fmla="*/ 227 w 1191"/>
                  <a:gd name="T57" fmla="*/ 0 h 907"/>
                  <a:gd name="T58" fmla="*/ 284 w 1191"/>
                  <a:gd name="T59" fmla="*/ 0 h 907"/>
                  <a:gd name="T60" fmla="*/ 284 w 1191"/>
                  <a:gd name="T61" fmla="*/ 56 h 907"/>
                  <a:gd name="T62" fmla="*/ 454 w 1191"/>
                  <a:gd name="T63" fmla="*/ 56 h 907"/>
                  <a:gd name="T64" fmla="*/ 454 w 1191"/>
                  <a:gd name="T65" fmla="*/ 113 h 907"/>
                  <a:gd name="T66" fmla="*/ 680 w 1191"/>
                  <a:gd name="T67" fmla="*/ 113 h 907"/>
                  <a:gd name="T68" fmla="*/ 680 w 1191"/>
                  <a:gd name="T69" fmla="*/ 56 h 907"/>
                  <a:gd name="T70" fmla="*/ 737 w 1191"/>
                  <a:gd name="T71" fmla="*/ 56 h 907"/>
                  <a:gd name="T72" fmla="*/ 737 w 1191"/>
                  <a:gd name="T73" fmla="*/ 113 h 907"/>
                  <a:gd name="T74" fmla="*/ 851 w 1191"/>
                  <a:gd name="T75" fmla="*/ 113 h 907"/>
                  <a:gd name="T76" fmla="*/ 851 w 1191"/>
                  <a:gd name="T77" fmla="*/ 170 h 907"/>
                  <a:gd name="T78" fmla="*/ 794 w 1191"/>
                  <a:gd name="T79" fmla="*/ 170 h 907"/>
                  <a:gd name="T80" fmla="*/ 794 w 1191"/>
                  <a:gd name="T81" fmla="*/ 283 h 907"/>
                  <a:gd name="T82" fmla="*/ 1021 w 1191"/>
                  <a:gd name="T83" fmla="*/ 283 h 907"/>
                  <a:gd name="T84" fmla="*/ 1021 w 1191"/>
                  <a:gd name="T85" fmla="*/ 397 h 907"/>
                  <a:gd name="T86" fmla="*/ 1077 w 1191"/>
                  <a:gd name="T87" fmla="*/ 397 h 907"/>
                  <a:gd name="T88" fmla="*/ 1077 w 1191"/>
                  <a:gd name="T89" fmla="*/ 510 h 907"/>
                  <a:gd name="T90" fmla="*/ 1191 w 1191"/>
                  <a:gd name="T91" fmla="*/ 510 h 907"/>
                  <a:gd name="T92" fmla="*/ 1191 w 1191"/>
                  <a:gd name="T9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91" h="907">
                    <a:moveTo>
                      <a:pt x="1191" y="907"/>
                    </a:moveTo>
                    <a:lnTo>
                      <a:pt x="1021" y="907"/>
                    </a:lnTo>
                    <a:lnTo>
                      <a:pt x="1021" y="850"/>
                    </a:lnTo>
                    <a:lnTo>
                      <a:pt x="851" y="850"/>
                    </a:lnTo>
                    <a:lnTo>
                      <a:pt x="851" y="907"/>
                    </a:lnTo>
                    <a:lnTo>
                      <a:pt x="794" y="907"/>
                    </a:lnTo>
                    <a:lnTo>
                      <a:pt x="794" y="850"/>
                    </a:lnTo>
                    <a:lnTo>
                      <a:pt x="624" y="850"/>
                    </a:lnTo>
                    <a:lnTo>
                      <a:pt x="624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227" y="850"/>
                    </a:lnTo>
                    <a:lnTo>
                      <a:pt x="227" y="793"/>
                    </a:lnTo>
                    <a:lnTo>
                      <a:pt x="113" y="793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56"/>
                    </a:lnTo>
                    <a:lnTo>
                      <a:pt x="737" y="113"/>
                    </a:lnTo>
                    <a:lnTo>
                      <a:pt x="851" y="113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1021" y="283"/>
                    </a:lnTo>
                    <a:lnTo>
                      <a:pt x="1021" y="397"/>
                    </a:lnTo>
                    <a:lnTo>
                      <a:pt x="1077" y="397"/>
                    </a:lnTo>
                    <a:lnTo>
                      <a:pt x="1077" y="510"/>
                    </a:lnTo>
                    <a:lnTo>
                      <a:pt x="1191" y="510"/>
                    </a:lnTo>
                    <a:lnTo>
                      <a:pt x="1191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8" name="Freeform 963"/>
              <p:cNvSpPr>
                <a:spLocks/>
              </p:cNvSpPr>
              <p:nvPr/>
            </p:nvSpPr>
            <p:spPr bwMode="auto">
              <a:xfrm>
                <a:off x="7661275" y="4710113"/>
                <a:ext cx="990600" cy="1081088"/>
              </a:xfrm>
              <a:custGeom>
                <a:avLst/>
                <a:gdLst>
                  <a:gd name="T0" fmla="*/ 397 w 624"/>
                  <a:gd name="T1" fmla="*/ 681 h 681"/>
                  <a:gd name="T2" fmla="*/ 567 w 624"/>
                  <a:gd name="T3" fmla="*/ 681 h 681"/>
                  <a:gd name="T4" fmla="*/ 567 w 624"/>
                  <a:gd name="T5" fmla="*/ 397 h 681"/>
                  <a:gd name="T6" fmla="*/ 624 w 624"/>
                  <a:gd name="T7" fmla="*/ 397 h 681"/>
                  <a:gd name="T8" fmla="*/ 624 w 624"/>
                  <a:gd name="T9" fmla="*/ 227 h 681"/>
                  <a:gd name="T10" fmla="*/ 397 w 624"/>
                  <a:gd name="T11" fmla="*/ 227 h 681"/>
                  <a:gd name="T12" fmla="*/ 397 w 624"/>
                  <a:gd name="T13" fmla="*/ 284 h 681"/>
                  <a:gd name="T14" fmla="*/ 340 w 624"/>
                  <a:gd name="T15" fmla="*/ 284 h 681"/>
                  <a:gd name="T16" fmla="*/ 340 w 624"/>
                  <a:gd name="T17" fmla="*/ 170 h 681"/>
                  <a:gd name="T18" fmla="*/ 283 w 624"/>
                  <a:gd name="T19" fmla="*/ 170 h 681"/>
                  <a:gd name="T20" fmla="*/ 283 w 624"/>
                  <a:gd name="T21" fmla="*/ 114 h 681"/>
                  <a:gd name="T22" fmla="*/ 340 w 624"/>
                  <a:gd name="T23" fmla="*/ 114 h 681"/>
                  <a:gd name="T24" fmla="*/ 340 w 624"/>
                  <a:gd name="T25" fmla="*/ 57 h 681"/>
                  <a:gd name="T26" fmla="*/ 283 w 624"/>
                  <a:gd name="T27" fmla="*/ 57 h 681"/>
                  <a:gd name="T28" fmla="*/ 283 w 624"/>
                  <a:gd name="T29" fmla="*/ 0 h 681"/>
                  <a:gd name="T30" fmla="*/ 170 w 624"/>
                  <a:gd name="T31" fmla="*/ 0 h 681"/>
                  <a:gd name="T32" fmla="*/ 170 w 624"/>
                  <a:gd name="T33" fmla="*/ 114 h 681"/>
                  <a:gd name="T34" fmla="*/ 0 w 624"/>
                  <a:gd name="T35" fmla="*/ 114 h 681"/>
                  <a:gd name="T36" fmla="*/ 0 w 624"/>
                  <a:gd name="T37" fmla="*/ 227 h 681"/>
                  <a:gd name="T38" fmla="*/ 227 w 624"/>
                  <a:gd name="T39" fmla="*/ 227 h 681"/>
                  <a:gd name="T40" fmla="*/ 227 w 624"/>
                  <a:gd name="T41" fmla="*/ 341 h 681"/>
                  <a:gd name="T42" fmla="*/ 283 w 624"/>
                  <a:gd name="T43" fmla="*/ 341 h 681"/>
                  <a:gd name="T44" fmla="*/ 283 w 624"/>
                  <a:gd name="T45" fmla="*/ 454 h 681"/>
                  <a:gd name="T46" fmla="*/ 397 w 624"/>
                  <a:gd name="T47" fmla="*/ 454 h 681"/>
                  <a:gd name="T48" fmla="*/ 397 w 624"/>
                  <a:gd name="T49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681">
                    <a:moveTo>
                      <a:pt x="397" y="681"/>
                    </a:moveTo>
                    <a:lnTo>
                      <a:pt x="567" y="681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283" y="341"/>
                    </a:lnTo>
                    <a:lnTo>
                      <a:pt x="283" y="454"/>
                    </a:lnTo>
                    <a:lnTo>
                      <a:pt x="397" y="454"/>
                    </a:lnTo>
                    <a:lnTo>
                      <a:pt x="39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9" name="Freeform 964"/>
              <p:cNvSpPr>
                <a:spLocks/>
              </p:cNvSpPr>
              <p:nvPr/>
            </p:nvSpPr>
            <p:spPr bwMode="auto">
              <a:xfrm>
                <a:off x="7931150" y="3810000"/>
                <a:ext cx="1079500" cy="1350963"/>
              </a:xfrm>
              <a:custGeom>
                <a:avLst/>
                <a:gdLst>
                  <a:gd name="T0" fmla="*/ 0 w 680"/>
                  <a:gd name="T1" fmla="*/ 567 h 851"/>
                  <a:gd name="T2" fmla="*/ 0 w 680"/>
                  <a:gd name="T3" fmla="*/ 397 h 851"/>
                  <a:gd name="T4" fmla="*/ 113 w 680"/>
                  <a:gd name="T5" fmla="*/ 397 h 851"/>
                  <a:gd name="T6" fmla="*/ 113 w 680"/>
                  <a:gd name="T7" fmla="*/ 0 h 851"/>
                  <a:gd name="T8" fmla="*/ 227 w 680"/>
                  <a:gd name="T9" fmla="*/ 0 h 851"/>
                  <a:gd name="T10" fmla="*/ 227 w 680"/>
                  <a:gd name="T11" fmla="*/ 57 h 851"/>
                  <a:gd name="T12" fmla="*/ 454 w 680"/>
                  <a:gd name="T13" fmla="*/ 57 h 851"/>
                  <a:gd name="T14" fmla="*/ 454 w 680"/>
                  <a:gd name="T15" fmla="*/ 114 h 851"/>
                  <a:gd name="T16" fmla="*/ 510 w 680"/>
                  <a:gd name="T17" fmla="*/ 114 h 851"/>
                  <a:gd name="T18" fmla="*/ 510 w 680"/>
                  <a:gd name="T19" fmla="*/ 170 h 851"/>
                  <a:gd name="T20" fmla="*/ 567 w 680"/>
                  <a:gd name="T21" fmla="*/ 170 h 851"/>
                  <a:gd name="T22" fmla="*/ 567 w 680"/>
                  <a:gd name="T23" fmla="*/ 340 h 851"/>
                  <a:gd name="T24" fmla="*/ 624 w 680"/>
                  <a:gd name="T25" fmla="*/ 340 h 851"/>
                  <a:gd name="T26" fmla="*/ 624 w 680"/>
                  <a:gd name="T27" fmla="*/ 511 h 851"/>
                  <a:gd name="T28" fmla="*/ 680 w 680"/>
                  <a:gd name="T29" fmla="*/ 511 h 851"/>
                  <a:gd name="T30" fmla="*/ 680 w 680"/>
                  <a:gd name="T31" fmla="*/ 624 h 851"/>
                  <a:gd name="T32" fmla="*/ 567 w 680"/>
                  <a:gd name="T33" fmla="*/ 624 h 851"/>
                  <a:gd name="T34" fmla="*/ 567 w 680"/>
                  <a:gd name="T35" fmla="*/ 794 h 851"/>
                  <a:gd name="T36" fmla="*/ 227 w 680"/>
                  <a:gd name="T37" fmla="*/ 794 h 851"/>
                  <a:gd name="T38" fmla="*/ 227 w 680"/>
                  <a:gd name="T39" fmla="*/ 851 h 851"/>
                  <a:gd name="T40" fmla="*/ 170 w 680"/>
                  <a:gd name="T41" fmla="*/ 851 h 851"/>
                  <a:gd name="T42" fmla="*/ 170 w 680"/>
                  <a:gd name="T43" fmla="*/ 737 h 851"/>
                  <a:gd name="T44" fmla="*/ 113 w 680"/>
                  <a:gd name="T45" fmla="*/ 737 h 851"/>
                  <a:gd name="T46" fmla="*/ 113 w 680"/>
                  <a:gd name="T47" fmla="*/ 681 h 851"/>
                  <a:gd name="T48" fmla="*/ 170 w 680"/>
                  <a:gd name="T49" fmla="*/ 681 h 851"/>
                  <a:gd name="T50" fmla="*/ 170 w 680"/>
                  <a:gd name="T51" fmla="*/ 624 h 851"/>
                  <a:gd name="T52" fmla="*/ 113 w 680"/>
                  <a:gd name="T53" fmla="*/ 624 h 851"/>
                  <a:gd name="T54" fmla="*/ 113 w 680"/>
                  <a:gd name="T55" fmla="*/ 567 h 851"/>
                  <a:gd name="T56" fmla="*/ 0 w 680"/>
                  <a:gd name="T57" fmla="*/ 56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851">
                    <a:moveTo>
                      <a:pt x="0" y="567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511"/>
                    </a:lnTo>
                    <a:lnTo>
                      <a:pt x="680" y="511"/>
                    </a:lnTo>
                    <a:lnTo>
                      <a:pt x="680" y="624"/>
                    </a:lnTo>
                    <a:lnTo>
                      <a:pt x="567" y="624"/>
                    </a:lnTo>
                    <a:lnTo>
                      <a:pt x="567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170" y="851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0" name="Freeform 965"/>
              <p:cNvSpPr>
                <a:spLocks/>
              </p:cNvSpPr>
              <p:nvPr/>
            </p:nvSpPr>
            <p:spPr bwMode="auto">
              <a:xfrm>
                <a:off x="7751763" y="3540125"/>
                <a:ext cx="449263" cy="990600"/>
              </a:xfrm>
              <a:custGeom>
                <a:avLst/>
                <a:gdLst>
                  <a:gd name="T0" fmla="*/ 283 w 283"/>
                  <a:gd name="T1" fmla="*/ 170 h 624"/>
                  <a:gd name="T2" fmla="*/ 283 w 283"/>
                  <a:gd name="T3" fmla="*/ 57 h 624"/>
                  <a:gd name="T4" fmla="*/ 170 w 283"/>
                  <a:gd name="T5" fmla="*/ 57 h 624"/>
                  <a:gd name="T6" fmla="*/ 170 w 283"/>
                  <a:gd name="T7" fmla="*/ 0 h 624"/>
                  <a:gd name="T8" fmla="*/ 56 w 283"/>
                  <a:gd name="T9" fmla="*/ 0 h 624"/>
                  <a:gd name="T10" fmla="*/ 56 w 283"/>
                  <a:gd name="T11" fmla="*/ 227 h 624"/>
                  <a:gd name="T12" fmla="*/ 0 w 283"/>
                  <a:gd name="T13" fmla="*/ 227 h 624"/>
                  <a:gd name="T14" fmla="*/ 0 w 283"/>
                  <a:gd name="T15" fmla="*/ 397 h 624"/>
                  <a:gd name="T16" fmla="*/ 56 w 283"/>
                  <a:gd name="T17" fmla="*/ 397 h 624"/>
                  <a:gd name="T18" fmla="*/ 56 w 283"/>
                  <a:gd name="T19" fmla="*/ 624 h 624"/>
                  <a:gd name="T20" fmla="*/ 113 w 283"/>
                  <a:gd name="T21" fmla="*/ 624 h 624"/>
                  <a:gd name="T22" fmla="*/ 113 w 283"/>
                  <a:gd name="T23" fmla="*/ 567 h 624"/>
                  <a:gd name="T24" fmla="*/ 226 w 283"/>
                  <a:gd name="T25" fmla="*/ 567 h 624"/>
                  <a:gd name="T26" fmla="*/ 226 w 283"/>
                  <a:gd name="T27" fmla="*/ 170 h 624"/>
                  <a:gd name="T28" fmla="*/ 283 w 283"/>
                  <a:gd name="T29" fmla="*/ 17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624">
                    <a:moveTo>
                      <a:pt x="283" y="170"/>
                    </a:move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1" name="Freeform 966"/>
              <p:cNvSpPr>
                <a:spLocks/>
              </p:cNvSpPr>
              <p:nvPr/>
            </p:nvSpPr>
            <p:spPr bwMode="auto">
              <a:xfrm>
                <a:off x="6761163" y="3449638"/>
                <a:ext cx="1169988" cy="1441450"/>
              </a:xfrm>
              <a:custGeom>
                <a:avLst/>
                <a:gdLst>
                  <a:gd name="T0" fmla="*/ 170 w 737"/>
                  <a:gd name="T1" fmla="*/ 0 h 908"/>
                  <a:gd name="T2" fmla="*/ 170 w 737"/>
                  <a:gd name="T3" fmla="*/ 171 h 908"/>
                  <a:gd name="T4" fmla="*/ 227 w 737"/>
                  <a:gd name="T5" fmla="*/ 171 h 908"/>
                  <a:gd name="T6" fmla="*/ 227 w 737"/>
                  <a:gd name="T7" fmla="*/ 341 h 908"/>
                  <a:gd name="T8" fmla="*/ 170 w 737"/>
                  <a:gd name="T9" fmla="*/ 341 h 908"/>
                  <a:gd name="T10" fmla="*/ 170 w 737"/>
                  <a:gd name="T11" fmla="*/ 454 h 908"/>
                  <a:gd name="T12" fmla="*/ 113 w 737"/>
                  <a:gd name="T13" fmla="*/ 454 h 908"/>
                  <a:gd name="T14" fmla="*/ 113 w 737"/>
                  <a:gd name="T15" fmla="*/ 567 h 908"/>
                  <a:gd name="T16" fmla="*/ 0 w 737"/>
                  <a:gd name="T17" fmla="*/ 567 h 908"/>
                  <a:gd name="T18" fmla="*/ 0 w 737"/>
                  <a:gd name="T19" fmla="*/ 738 h 908"/>
                  <a:gd name="T20" fmla="*/ 57 w 737"/>
                  <a:gd name="T21" fmla="*/ 738 h 908"/>
                  <a:gd name="T22" fmla="*/ 57 w 737"/>
                  <a:gd name="T23" fmla="*/ 794 h 908"/>
                  <a:gd name="T24" fmla="*/ 227 w 737"/>
                  <a:gd name="T25" fmla="*/ 794 h 908"/>
                  <a:gd name="T26" fmla="*/ 227 w 737"/>
                  <a:gd name="T27" fmla="*/ 851 h 908"/>
                  <a:gd name="T28" fmla="*/ 453 w 737"/>
                  <a:gd name="T29" fmla="*/ 851 h 908"/>
                  <a:gd name="T30" fmla="*/ 453 w 737"/>
                  <a:gd name="T31" fmla="*/ 794 h 908"/>
                  <a:gd name="T32" fmla="*/ 510 w 737"/>
                  <a:gd name="T33" fmla="*/ 794 h 908"/>
                  <a:gd name="T34" fmla="*/ 510 w 737"/>
                  <a:gd name="T35" fmla="*/ 851 h 908"/>
                  <a:gd name="T36" fmla="*/ 624 w 737"/>
                  <a:gd name="T37" fmla="*/ 851 h 908"/>
                  <a:gd name="T38" fmla="*/ 624 w 737"/>
                  <a:gd name="T39" fmla="*/ 908 h 908"/>
                  <a:gd name="T40" fmla="*/ 737 w 737"/>
                  <a:gd name="T41" fmla="*/ 908 h 908"/>
                  <a:gd name="T42" fmla="*/ 737 w 737"/>
                  <a:gd name="T43" fmla="*/ 681 h 908"/>
                  <a:gd name="T44" fmla="*/ 680 w 737"/>
                  <a:gd name="T45" fmla="*/ 681 h 908"/>
                  <a:gd name="T46" fmla="*/ 680 w 737"/>
                  <a:gd name="T47" fmla="*/ 454 h 908"/>
                  <a:gd name="T48" fmla="*/ 624 w 737"/>
                  <a:gd name="T49" fmla="*/ 454 h 908"/>
                  <a:gd name="T50" fmla="*/ 624 w 737"/>
                  <a:gd name="T51" fmla="*/ 341 h 908"/>
                  <a:gd name="T52" fmla="*/ 567 w 737"/>
                  <a:gd name="T53" fmla="*/ 341 h 908"/>
                  <a:gd name="T54" fmla="*/ 567 w 737"/>
                  <a:gd name="T55" fmla="*/ 284 h 908"/>
                  <a:gd name="T56" fmla="*/ 510 w 737"/>
                  <a:gd name="T57" fmla="*/ 284 h 908"/>
                  <a:gd name="T58" fmla="*/ 510 w 737"/>
                  <a:gd name="T59" fmla="*/ 227 h 908"/>
                  <a:gd name="T60" fmla="*/ 397 w 737"/>
                  <a:gd name="T61" fmla="*/ 227 h 908"/>
                  <a:gd name="T62" fmla="*/ 397 w 737"/>
                  <a:gd name="T63" fmla="*/ 57 h 908"/>
                  <a:gd name="T64" fmla="*/ 227 w 737"/>
                  <a:gd name="T65" fmla="*/ 57 h 908"/>
                  <a:gd name="T66" fmla="*/ 227 w 737"/>
                  <a:gd name="T67" fmla="*/ 0 h 908"/>
                  <a:gd name="T68" fmla="*/ 170 w 737"/>
                  <a:gd name="T69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7" h="908">
                    <a:moveTo>
                      <a:pt x="170" y="0"/>
                    </a:move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38"/>
                    </a:lnTo>
                    <a:lnTo>
                      <a:pt x="57" y="738"/>
                    </a:lnTo>
                    <a:lnTo>
                      <a:pt x="57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510" y="794"/>
                    </a:lnTo>
                    <a:lnTo>
                      <a:pt x="510" y="851"/>
                    </a:lnTo>
                    <a:lnTo>
                      <a:pt x="624" y="851"/>
                    </a:lnTo>
                    <a:lnTo>
                      <a:pt x="624" y="908"/>
                    </a:lnTo>
                    <a:lnTo>
                      <a:pt x="737" y="908"/>
                    </a:lnTo>
                    <a:lnTo>
                      <a:pt x="737" y="681"/>
                    </a:lnTo>
                    <a:lnTo>
                      <a:pt x="680" y="681"/>
                    </a:lnTo>
                    <a:lnTo>
                      <a:pt x="680" y="454"/>
                    </a:lnTo>
                    <a:lnTo>
                      <a:pt x="624" y="454"/>
                    </a:lnTo>
                    <a:lnTo>
                      <a:pt x="624" y="341"/>
                    </a:lnTo>
                    <a:lnTo>
                      <a:pt x="567" y="341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2" name="Freeform 967"/>
              <p:cNvSpPr>
                <a:spLocks/>
              </p:cNvSpPr>
              <p:nvPr/>
            </p:nvSpPr>
            <p:spPr bwMode="auto">
              <a:xfrm>
                <a:off x="8110538" y="3270250"/>
                <a:ext cx="269875" cy="630238"/>
              </a:xfrm>
              <a:custGeom>
                <a:avLst/>
                <a:gdLst>
                  <a:gd name="T0" fmla="*/ 170 w 170"/>
                  <a:gd name="T1" fmla="*/ 397 h 397"/>
                  <a:gd name="T2" fmla="*/ 170 w 170"/>
                  <a:gd name="T3" fmla="*/ 0 h 397"/>
                  <a:gd name="T4" fmla="*/ 0 w 170"/>
                  <a:gd name="T5" fmla="*/ 0 h 397"/>
                  <a:gd name="T6" fmla="*/ 0 w 170"/>
                  <a:gd name="T7" fmla="*/ 113 h 397"/>
                  <a:gd name="T8" fmla="*/ 57 w 170"/>
                  <a:gd name="T9" fmla="*/ 113 h 397"/>
                  <a:gd name="T10" fmla="*/ 57 w 170"/>
                  <a:gd name="T11" fmla="*/ 340 h 397"/>
                  <a:gd name="T12" fmla="*/ 114 w 170"/>
                  <a:gd name="T13" fmla="*/ 340 h 397"/>
                  <a:gd name="T14" fmla="*/ 114 w 170"/>
                  <a:gd name="T15" fmla="*/ 397 h 397"/>
                  <a:gd name="T16" fmla="*/ 170 w 170"/>
                  <a:gd name="T1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397">
                    <a:moveTo>
                      <a:pt x="170" y="397"/>
                    </a:move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3" name="Freeform 968"/>
              <p:cNvSpPr>
                <a:spLocks/>
              </p:cNvSpPr>
              <p:nvPr/>
            </p:nvSpPr>
            <p:spPr bwMode="auto">
              <a:xfrm>
                <a:off x="8380413" y="3270250"/>
                <a:ext cx="450850" cy="809625"/>
              </a:xfrm>
              <a:custGeom>
                <a:avLst/>
                <a:gdLst>
                  <a:gd name="T0" fmla="*/ 0 w 284"/>
                  <a:gd name="T1" fmla="*/ 0 h 510"/>
                  <a:gd name="T2" fmla="*/ 171 w 284"/>
                  <a:gd name="T3" fmla="*/ 0 h 510"/>
                  <a:gd name="T4" fmla="*/ 171 w 284"/>
                  <a:gd name="T5" fmla="*/ 57 h 510"/>
                  <a:gd name="T6" fmla="*/ 227 w 284"/>
                  <a:gd name="T7" fmla="*/ 57 h 510"/>
                  <a:gd name="T8" fmla="*/ 227 w 284"/>
                  <a:gd name="T9" fmla="*/ 170 h 510"/>
                  <a:gd name="T10" fmla="*/ 171 w 284"/>
                  <a:gd name="T11" fmla="*/ 170 h 510"/>
                  <a:gd name="T12" fmla="*/ 171 w 284"/>
                  <a:gd name="T13" fmla="*/ 284 h 510"/>
                  <a:gd name="T14" fmla="*/ 227 w 284"/>
                  <a:gd name="T15" fmla="*/ 284 h 510"/>
                  <a:gd name="T16" fmla="*/ 227 w 284"/>
                  <a:gd name="T17" fmla="*/ 397 h 510"/>
                  <a:gd name="T18" fmla="*/ 284 w 284"/>
                  <a:gd name="T19" fmla="*/ 397 h 510"/>
                  <a:gd name="T20" fmla="*/ 284 w 284"/>
                  <a:gd name="T21" fmla="*/ 510 h 510"/>
                  <a:gd name="T22" fmla="*/ 227 w 284"/>
                  <a:gd name="T23" fmla="*/ 510 h 510"/>
                  <a:gd name="T24" fmla="*/ 227 w 284"/>
                  <a:gd name="T25" fmla="*/ 454 h 510"/>
                  <a:gd name="T26" fmla="*/ 171 w 284"/>
                  <a:gd name="T27" fmla="*/ 454 h 510"/>
                  <a:gd name="T28" fmla="*/ 171 w 284"/>
                  <a:gd name="T29" fmla="*/ 397 h 510"/>
                  <a:gd name="T30" fmla="*/ 0 w 284"/>
                  <a:gd name="T31" fmla="*/ 397 h 510"/>
                  <a:gd name="T32" fmla="*/ 0 w 284"/>
                  <a:gd name="T3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510">
                    <a:moveTo>
                      <a:pt x="0" y="0"/>
                    </a:moveTo>
                    <a:lnTo>
                      <a:pt x="171" y="0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71" y="170"/>
                    </a:lnTo>
                    <a:lnTo>
                      <a:pt x="171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171" y="454"/>
                    </a:lnTo>
                    <a:lnTo>
                      <a:pt x="171" y="397"/>
                    </a:lnTo>
                    <a:lnTo>
                      <a:pt x="0" y="39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4" name="Freeform 969"/>
              <p:cNvSpPr>
                <a:spLocks/>
              </p:cNvSpPr>
              <p:nvPr/>
            </p:nvSpPr>
            <p:spPr bwMode="auto">
              <a:xfrm>
                <a:off x="7480300" y="2820988"/>
                <a:ext cx="720725" cy="1169988"/>
              </a:xfrm>
              <a:custGeom>
                <a:avLst/>
                <a:gdLst>
                  <a:gd name="T0" fmla="*/ 397 w 454"/>
                  <a:gd name="T1" fmla="*/ 0 h 737"/>
                  <a:gd name="T2" fmla="*/ 397 w 454"/>
                  <a:gd name="T3" fmla="*/ 396 h 737"/>
                  <a:gd name="T4" fmla="*/ 454 w 454"/>
                  <a:gd name="T5" fmla="*/ 396 h 737"/>
                  <a:gd name="T6" fmla="*/ 454 w 454"/>
                  <a:gd name="T7" fmla="*/ 510 h 737"/>
                  <a:gd name="T8" fmla="*/ 341 w 454"/>
                  <a:gd name="T9" fmla="*/ 510 h 737"/>
                  <a:gd name="T10" fmla="*/ 341 w 454"/>
                  <a:gd name="T11" fmla="*/ 453 h 737"/>
                  <a:gd name="T12" fmla="*/ 227 w 454"/>
                  <a:gd name="T13" fmla="*/ 453 h 737"/>
                  <a:gd name="T14" fmla="*/ 227 w 454"/>
                  <a:gd name="T15" fmla="*/ 680 h 737"/>
                  <a:gd name="T16" fmla="*/ 171 w 454"/>
                  <a:gd name="T17" fmla="*/ 680 h 737"/>
                  <a:gd name="T18" fmla="*/ 171 w 454"/>
                  <a:gd name="T19" fmla="*/ 737 h 737"/>
                  <a:gd name="T20" fmla="*/ 114 w 454"/>
                  <a:gd name="T21" fmla="*/ 737 h 737"/>
                  <a:gd name="T22" fmla="*/ 114 w 454"/>
                  <a:gd name="T23" fmla="*/ 680 h 737"/>
                  <a:gd name="T24" fmla="*/ 57 w 454"/>
                  <a:gd name="T25" fmla="*/ 680 h 737"/>
                  <a:gd name="T26" fmla="*/ 57 w 454"/>
                  <a:gd name="T27" fmla="*/ 623 h 737"/>
                  <a:gd name="T28" fmla="*/ 114 w 454"/>
                  <a:gd name="T29" fmla="*/ 623 h 737"/>
                  <a:gd name="T30" fmla="*/ 114 w 454"/>
                  <a:gd name="T31" fmla="*/ 510 h 737"/>
                  <a:gd name="T32" fmla="*/ 57 w 454"/>
                  <a:gd name="T33" fmla="*/ 510 h 737"/>
                  <a:gd name="T34" fmla="*/ 57 w 454"/>
                  <a:gd name="T35" fmla="*/ 396 h 737"/>
                  <a:gd name="T36" fmla="*/ 0 w 454"/>
                  <a:gd name="T37" fmla="*/ 396 h 737"/>
                  <a:gd name="T38" fmla="*/ 0 w 454"/>
                  <a:gd name="T39" fmla="*/ 283 h 737"/>
                  <a:gd name="T40" fmla="*/ 171 w 454"/>
                  <a:gd name="T41" fmla="*/ 283 h 737"/>
                  <a:gd name="T42" fmla="*/ 171 w 454"/>
                  <a:gd name="T43" fmla="*/ 170 h 737"/>
                  <a:gd name="T44" fmla="*/ 227 w 454"/>
                  <a:gd name="T45" fmla="*/ 170 h 737"/>
                  <a:gd name="T46" fmla="*/ 227 w 454"/>
                  <a:gd name="T47" fmla="*/ 56 h 737"/>
                  <a:gd name="T48" fmla="*/ 284 w 454"/>
                  <a:gd name="T49" fmla="*/ 56 h 737"/>
                  <a:gd name="T50" fmla="*/ 284 w 454"/>
                  <a:gd name="T51" fmla="*/ 0 h 737"/>
                  <a:gd name="T52" fmla="*/ 397 w 454"/>
                  <a:gd name="T53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737">
                    <a:moveTo>
                      <a:pt x="397" y="0"/>
                    </a:moveTo>
                    <a:lnTo>
                      <a:pt x="397" y="396"/>
                    </a:lnTo>
                    <a:lnTo>
                      <a:pt x="454" y="396"/>
                    </a:lnTo>
                    <a:lnTo>
                      <a:pt x="454" y="510"/>
                    </a:lnTo>
                    <a:lnTo>
                      <a:pt x="341" y="510"/>
                    </a:lnTo>
                    <a:lnTo>
                      <a:pt x="341" y="453"/>
                    </a:lnTo>
                    <a:lnTo>
                      <a:pt x="227" y="453"/>
                    </a:lnTo>
                    <a:lnTo>
                      <a:pt x="227" y="680"/>
                    </a:lnTo>
                    <a:lnTo>
                      <a:pt x="171" y="680"/>
                    </a:lnTo>
                    <a:lnTo>
                      <a:pt x="171" y="737"/>
                    </a:lnTo>
                    <a:lnTo>
                      <a:pt x="114" y="737"/>
                    </a:lnTo>
                    <a:lnTo>
                      <a:pt x="114" y="680"/>
                    </a:lnTo>
                    <a:lnTo>
                      <a:pt x="57" y="680"/>
                    </a:lnTo>
                    <a:lnTo>
                      <a:pt x="57" y="623"/>
                    </a:lnTo>
                    <a:lnTo>
                      <a:pt x="114" y="62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283"/>
                    </a:lnTo>
                    <a:lnTo>
                      <a:pt x="171" y="283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5" name="Freeform 970"/>
              <p:cNvSpPr>
                <a:spLocks/>
              </p:cNvSpPr>
              <p:nvPr/>
            </p:nvSpPr>
            <p:spPr bwMode="auto">
              <a:xfrm>
                <a:off x="7480300" y="3000375"/>
                <a:ext cx="271463" cy="269875"/>
              </a:xfrm>
              <a:custGeom>
                <a:avLst/>
                <a:gdLst>
                  <a:gd name="T0" fmla="*/ 171 w 171"/>
                  <a:gd name="T1" fmla="*/ 0 h 170"/>
                  <a:gd name="T2" fmla="*/ 171 w 171"/>
                  <a:gd name="T3" fmla="*/ 170 h 170"/>
                  <a:gd name="T4" fmla="*/ 0 w 171"/>
                  <a:gd name="T5" fmla="*/ 170 h 170"/>
                  <a:gd name="T6" fmla="*/ 0 w 171"/>
                  <a:gd name="T7" fmla="*/ 113 h 170"/>
                  <a:gd name="T8" fmla="*/ 0 w 171"/>
                  <a:gd name="T9" fmla="*/ 57 h 170"/>
                  <a:gd name="T10" fmla="*/ 57 w 171"/>
                  <a:gd name="T11" fmla="*/ 57 h 170"/>
                  <a:gd name="T12" fmla="*/ 57 w 171"/>
                  <a:gd name="T13" fmla="*/ 0 h 170"/>
                  <a:gd name="T14" fmla="*/ 171 w 171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0">
                    <a:moveTo>
                      <a:pt x="171" y="0"/>
                    </a:moveTo>
                    <a:lnTo>
                      <a:pt x="171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6" name="Freeform 971"/>
              <p:cNvSpPr>
                <a:spLocks/>
              </p:cNvSpPr>
              <p:nvPr/>
            </p:nvSpPr>
            <p:spPr bwMode="auto">
              <a:xfrm>
                <a:off x="7391400" y="2370138"/>
                <a:ext cx="719138" cy="720725"/>
              </a:xfrm>
              <a:custGeom>
                <a:avLst/>
                <a:gdLst>
                  <a:gd name="T0" fmla="*/ 453 w 453"/>
                  <a:gd name="T1" fmla="*/ 284 h 454"/>
                  <a:gd name="T2" fmla="*/ 453 w 453"/>
                  <a:gd name="T3" fmla="*/ 113 h 454"/>
                  <a:gd name="T4" fmla="*/ 397 w 453"/>
                  <a:gd name="T5" fmla="*/ 113 h 454"/>
                  <a:gd name="T6" fmla="*/ 397 w 453"/>
                  <a:gd name="T7" fmla="*/ 57 h 454"/>
                  <a:gd name="T8" fmla="*/ 340 w 453"/>
                  <a:gd name="T9" fmla="*/ 57 h 454"/>
                  <a:gd name="T10" fmla="*/ 340 w 453"/>
                  <a:gd name="T11" fmla="*/ 0 h 454"/>
                  <a:gd name="T12" fmla="*/ 227 w 453"/>
                  <a:gd name="T13" fmla="*/ 0 h 454"/>
                  <a:gd name="T14" fmla="*/ 227 w 453"/>
                  <a:gd name="T15" fmla="*/ 57 h 454"/>
                  <a:gd name="T16" fmla="*/ 170 w 453"/>
                  <a:gd name="T17" fmla="*/ 57 h 454"/>
                  <a:gd name="T18" fmla="*/ 170 w 453"/>
                  <a:gd name="T19" fmla="*/ 113 h 454"/>
                  <a:gd name="T20" fmla="*/ 56 w 453"/>
                  <a:gd name="T21" fmla="*/ 113 h 454"/>
                  <a:gd name="T22" fmla="*/ 56 w 453"/>
                  <a:gd name="T23" fmla="*/ 227 h 454"/>
                  <a:gd name="T24" fmla="*/ 0 w 453"/>
                  <a:gd name="T25" fmla="*/ 227 h 454"/>
                  <a:gd name="T26" fmla="*/ 0 w 453"/>
                  <a:gd name="T27" fmla="*/ 340 h 454"/>
                  <a:gd name="T28" fmla="*/ 56 w 453"/>
                  <a:gd name="T29" fmla="*/ 340 h 454"/>
                  <a:gd name="T30" fmla="*/ 56 w 453"/>
                  <a:gd name="T31" fmla="*/ 454 h 454"/>
                  <a:gd name="T32" fmla="*/ 113 w 453"/>
                  <a:gd name="T33" fmla="*/ 454 h 454"/>
                  <a:gd name="T34" fmla="*/ 113 w 453"/>
                  <a:gd name="T35" fmla="*/ 397 h 454"/>
                  <a:gd name="T36" fmla="*/ 227 w 453"/>
                  <a:gd name="T37" fmla="*/ 397 h 454"/>
                  <a:gd name="T38" fmla="*/ 227 w 453"/>
                  <a:gd name="T39" fmla="*/ 454 h 454"/>
                  <a:gd name="T40" fmla="*/ 283 w 453"/>
                  <a:gd name="T41" fmla="*/ 454 h 454"/>
                  <a:gd name="T42" fmla="*/ 283 w 453"/>
                  <a:gd name="T43" fmla="*/ 340 h 454"/>
                  <a:gd name="T44" fmla="*/ 340 w 453"/>
                  <a:gd name="T45" fmla="*/ 340 h 454"/>
                  <a:gd name="T46" fmla="*/ 340 w 453"/>
                  <a:gd name="T47" fmla="*/ 284 h 454"/>
                  <a:gd name="T48" fmla="*/ 453 w 453"/>
                  <a:gd name="T49" fmla="*/ 28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3" h="454">
                    <a:moveTo>
                      <a:pt x="453" y="284"/>
                    </a:move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453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7" name="Freeform 972"/>
              <p:cNvSpPr>
                <a:spLocks/>
              </p:cNvSpPr>
              <p:nvPr/>
            </p:nvSpPr>
            <p:spPr bwMode="auto">
              <a:xfrm>
                <a:off x="8110538" y="2370138"/>
                <a:ext cx="450850" cy="900113"/>
              </a:xfrm>
              <a:custGeom>
                <a:avLst/>
                <a:gdLst>
                  <a:gd name="T0" fmla="*/ 227 w 284"/>
                  <a:gd name="T1" fmla="*/ 567 h 567"/>
                  <a:gd name="T2" fmla="*/ 227 w 284"/>
                  <a:gd name="T3" fmla="*/ 454 h 567"/>
                  <a:gd name="T4" fmla="*/ 284 w 284"/>
                  <a:gd name="T5" fmla="*/ 454 h 567"/>
                  <a:gd name="T6" fmla="*/ 284 w 284"/>
                  <a:gd name="T7" fmla="*/ 340 h 567"/>
                  <a:gd name="T8" fmla="*/ 227 w 284"/>
                  <a:gd name="T9" fmla="*/ 340 h 567"/>
                  <a:gd name="T10" fmla="*/ 227 w 284"/>
                  <a:gd name="T11" fmla="*/ 227 h 567"/>
                  <a:gd name="T12" fmla="*/ 170 w 284"/>
                  <a:gd name="T13" fmla="*/ 227 h 567"/>
                  <a:gd name="T14" fmla="*/ 170 w 284"/>
                  <a:gd name="T15" fmla="*/ 0 h 567"/>
                  <a:gd name="T16" fmla="*/ 114 w 284"/>
                  <a:gd name="T17" fmla="*/ 0 h 567"/>
                  <a:gd name="T18" fmla="*/ 114 w 284"/>
                  <a:gd name="T19" fmla="*/ 57 h 567"/>
                  <a:gd name="T20" fmla="*/ 57 w 284"/>
                  <a:gd name="T21" fmla="*/ 57 h 567"/>
                  <a:gd name="T22" fmla="*/ 57 w 284"/>
                  <a:gd name="T23" fmla="*/ 113 h 567"/>
                  <a:gd name="T24" fmla="*/ 0 w 284"/>
                  <a:gd name="T25" fmla="*/ 113 h 567"/>
                  <a:gd name="T26" fmla="*/ 0 w 284"/>
                  <a:gd name="T27" fmla="*/ 567 h 567"/>
                  <a:gd name="T28" fmla="*/ 227 w 284"/>
                  <a:gd name="T2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567">
                    <a:moveTo>
                      <a:pt x="227" y="567"/>
                    </a:move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7"/>
                    </a:lnTo>
                    <a:lnTo>
                      <a:pt x="22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8" name="Freeform 973"/>
              <p:cNvSpPr>
                <a:spLocks/>
              </p:cNvSpPr>
              <p:nvPr/>
            </p:nvSpPr>
            <p:spPr bwMode="auto">
              <a:xfrm>
                <a:off x="8380413" y="2370138"/>
                <a:ext cx="1081088" cy="2339975"/>
              </a:xfrm>
              <a:custGeom>
                <a:avLst/>
                <a:gdLst>
                  <a:gd name="T0" fmla="*/ 397 w 681"/>
                  <a:gd name="T1" fmla="*/ 1474 h 1474"/>
                  <a:gd name="T2" fmla="*/ 397 w 681"/>
                  <a:gd name="T3" fmla="*/ 1418 h 1474"/>
                  <a:gd name="T4" fmla="*/ 341 w 681"/>
                  <a:gd name="T5" fmla="*/ 1418 h 1474"/>
                  <a:gd name="T6" fmla="*/ 341 w 681"/>
                  <a:gd name="T7" fmla="*/ 1247 h 1474"/>
                  <a:gd name="T8" fmla="*/ 284 w 681"/>
                  <a:gd name="T9" fmla="*/ 1247 h 1474"/>
                  <a:gd name="T10" fmla="*/ 284 w 681"/>
                  <a:gd name="T11" fmla="*/ 964 h 1474"/>
                  <a:gd name="T12" fmla="*/ 227 w 681"/>
                  <a:gd name="T13" fmla="*/ 964 h 1474"/>
                  <a:gd name="T14" fmla="*/ 227 w 681"/>
                  <a:gd name="T15" fmla="*/ 851 h 1474"/>
                  <a:gd name="T16" fmla="*/ 171 w 681"/>
                  <a:gd name="T17" fmla="*/ 851 h 1474"/>
                  <a:gd name="T18" fmla="*/ 171 w 681"/>
                  <a:gd name="T19" fmla="*/ 737 h 1474"/>
                  <a:gd name="T20" fmla="*/ 227 w 681"/>
                  <a:gd name="T21" fmla="*/ 737 h 1474"/>
                  <a:gd name="T22" fmla="*/ 227 w 681"/>
                  <a:gd name="T23" fmla="*/ 624 h 1474"/>
                  <a:gd name="T24" fmla="*/ 171 w 681"/>
                  <a:gd name="T25" fmla="*/ 624 h 1474"/>
                  <a:gd name="T26" fmla="*/ 171 w 681"/>
                  <a:gd name="T27" fmla="*/ 567 h 1474"/>
                  <a:gd name="T28" fmla="*/ 57 w 681"/>
                  <a:gd name="T29" fmla="*/ 567 h 1474"/>
                  <a:gd name="T30" fmla="*/ 57 w 681"/>
                  <a:gd name="T31" fmla="*/ 454 h 1474"/>
                  <a:gd name="T32" fmla="*/ 114 w 681"/>
                  <a:gd name="T33" fmla="*/ 454 h 1474"/>
                  <a:gd name="T34" fmla="*/ 114 w 681"/>
                  <a:gd name="T35" fmla="*/ 340 h 1474"/>
                  <a:gd name="T36" fmla="*/ 57 w 681"/>
                  <a:gd name="T37" fmla="*/ 340 h 1474"/>
                  <a:gd name="T38" fmla="*/ 57 w 681"/>
                  <a:gd name="T39" fmla="*/ 227 h 1474"/>
                  <a:gd name="T40" fmla="*/ 0 w 681"/>
                  <a:gd name="T41" fmla="*/ 227 h 1474"/>
                  <a:gd name="T42" fmla="*/ 0 w 681"/>
                  <a:gd name="T43" fmla="*/ 0 h 1474"/>
                  <a:gd name="T44" fmla="*/ 171 w 681"/>
                  <a:gd name="T45" fmla="*/ 0 h 1474"/>
                  <a:gd name="T46" fmla="*/ 171 w 681"/>
                  <a:gd name="T47" fmla="*/ 170 h 1474"/>
                  <a:gd name="T48" fmla="*/ 227 w 681"/>
                  <a:gd name="T49" fmla="*/ 170 h 1474"/>
                  <a:gd name="T50" fmla="*/ 227 w 681"/>
                  <a:gd name="T51" fmla="*/ 113 h 1474"/>
                  <a:gd name="T52" fmla="*/ 341 w 681"/>
                  <a:gd name="T53" fmla="*/ 113 h 1474"/>
                  <a:gd name="T54" fmla="*/ 341 w 681"/>
                  <a:gd name="T55" fmla="*/ 284 h 1474"/>
                  <a:gd name="T56" fmla="*/ 284 w 681"/>
                  <a:gd name="T57" fmla="*/ 284 h 1474"/>
                  <a:gd name="T58" fmla="*/ 284 w 681"/>
                  <a:gd name="T59" fmla="*/ 397 h 1474"/>
                  <a:gd name="T60" fmla="*/ 397 w 681"/>
                  <a:gd name="T61" fmla="*/ 397 h 1474"/>
                  <a:gd name="T62" fmla="*/ 397 w 681"/>
                  <a:gd name="T63" fmla="*/ 340 h 1474"/>
                  <a:gd name="T64" fmla="*/ 454 w 681"/>
                  <a:gd name="T65" fmla="*/ 340 h 1474"/>
                  <a:gd name="T66" fmla="*/ 454 w 681"/>
                  <a:gd name="T67" fmla="*/ 284 h 1474"/>
                  <a:gd name="T68" fmla="*/ 681 w 681"/>
                  <a:gd name="T69" fmla="*/ 284 h 1474"/>
                  <a:gd name="T70" fmla="*/ 681 w 681"/>
                  <a:gd name="T71" fmla="*/ 454 h 1474"/>
                  <a:gd name="T72" fmla="*/ 624 w 681"/>
                  <a:gd name="T73" fmla="*/ 454 h 1474"/>
                  <a:gd name="T74" fmla="*/ 624 w 681"/>
                  <a:gd name="T75" fmla="*/ 624 h 1474"/>
                  <a:gd name="T76" fmla="*/ 567 w 681"/>
                  <a:gd name="T77" fmla="*/ 624 h 1474"/>
                  <a:gd name="T78" fmla="*/ 567 w 681"/>
                  <a:gd name="T79" fmla="*/ 737 h 1474"/>
                  <a:gd name="T80" fmla="*/ 511 w 681"/>
                  <a:gd name="T81" fmla="*/ 737 h 1474"/>
                  <a:gd name="T82" fmla="*/ 511 w 681"/>
                  <a:gd name="T83" fmla="*/ 907 h 1474"/>
                  <a:gd name="T84" fmla="*/ 454 w 681"/>
                  <a:gd name="T85" fmla="*/ 907 h 1474"/>
                  <a:gd name="T86" fmla="*/ 454 w 681"/>
                  <a:gd name="T87" fmla="*/ 1021 h 1474"/>
                  <a:gd name="T88" fmla="*/ 511 w 681"/>
                  <a:gd name="T89" fmla="*/ 1021 h 1474"/>
                  <a:gd name="T90" fmla="*/ 511 w 681"/>
                  <a:gd name="T91" fmla="*/ 1361 h 1474"/>
                  <a:gd name="T92" fmla="*/ 567 w 681"/>
                  <a:gd name="T93" fmla="*/ 1361 h 1474"/>
                  <a:gd name="T94" fmla="*/ 567 w 681"/>
                  <a:gd name="T95" fmla="*/ 1418 h 1474"/>
                  <a:gd name="T96" fmla="*/ 454 w 681"/>
                  <a:gd name="T97" fmla="*/ 1418 h 1474"/>
                  <a:gd name="T98" fmla="*/ 454 w 681"/>
                  <a:gd name="T99" fmla="*/ 1474 h 1474"/>
                  <a:gd name="T100" fmla="*/ 397 w 681"/>
                  <a:gd name="T101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1" h="1474">
                    <a:moveTo>
                      <a:pt x="397" y="1474"/>
                    </a:moveTo>
                    <a:lnTo>
                      <a:pt x="397" y="1418"/>
                    </a:lnTo>
                    <a:lnTo>
                      <a:pt x="341" y="1418"/>
                    </a:lnTo>
                    <a:lnTo>
                      <a:pt x="341" y="1247"/>
                    </a:lnTo>
                    <a:lnTo>
                      <a:pt x="284" y="1247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851"/>
                    </a:lnTo>
                    <a:lnTo>
                      <a:pt x="171" y="851"/>
                    </a:lnTo>
                    <a:lnTo>
                      <a:pt x="171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171" y="624"/>
                    </a:lnTo>
                    <a:lnTo>
                      <a:pt x="171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71" y="0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284"/>
                    </a:lnTo>
                    <a:lnTo>
                      <a:pt x="284" y="284"/>
                    </a:lnTo>
                    <a:lnTo>
                      <a:pt x="284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284"/>
                    </a:lnTo>
                    <a:lnTo>
                      <a:pt x="681" y="284"/>
                    </a:lnTo>
                    <a:lnTo>
                      <a:pt x="681" y="454"/>
                    </a:lnTo>
                    <a:lnTo>
                      <a:pt x="624" y="454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737"/>
                    </a:lnTo>
                    <a:lnTo>
                      <a:pt x="511" y="737"/>
                    </a:ln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1021"/>
                    </a:lnTo>
                    <a:lnTo>
                      <a:pt x="511" y="1021"/>
                    </a:lnTo>
                    <a:lnTo>
                      <a:pt x="511" y="1361"/>
                    </a:lnTo>
                    <a:lnTo>
                      <a:pt x="567" y="1361"/>
                    </a:lnTo>
                    <a:lnTo>
                      <a:pt x="567" y="1418"/>
                    </a:lnTo>
                    <a:lnTo>
                      <a:pt x="454" y="1418"/>
                    </a:lnTo>
                    <a:lnTo>
                      <a:pt x="454" y="1474"/>
                    </a:lnTo>
                    <a:lnTo>
                      <a:pt x="397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9" name="Freeform 974"/>
              <p:cNvSpPr>
                <a:spLocks/>
              </p:cNvSpPr>
              <p:nvPr/>
            </p:nvSpPr>
            <p:spPr bwMode="auto">
              <a:xfrm>
                <a:off x="5949950" y="2730500"/>
                <a:ext cx="1711325" cy="1890713"/>
              </a:xfrm>
              <a:custGeom>
                <a:avLst/>
                <a:gdLst>
                  <a:gd name="T0" fmla="*/ 0 w 1078"/>
                  <a:gd name="T1" fmla="*/ 624 h 1191"/>
                  <a:gd name="T2" fmla="*/ 57 w 1078"/>
                  <a:gd name="T3" fmla="*/ 624 h 1191"/>
                  <a:gd name="T4" fmla="*/ 57 w 1078"/>
                  <a:gd name="T5" fmla="*/ 794 h 1191"/>
                  <a:gd name="T6" fmla="*/ 114 w 1078"/>
                  <a:gd name="T7" fmla="*/ 794 h 1191"/>
                  <a:gd name="T8" fmla="*/ 114 w 1078"/>
                  <a:gd name="T9" fmla="*/ 907 h 1191"/>
                  <a:gd name="T10" fmla="*/ 171 w 1078"/>
                  <a:gd name="T11" fmla="*/ 907 h 1191"/>
                  <a:gd name="T12" fmla="*/ 171 w 1078"/>
                  <a:gd name="T13" fmla="*/ 964 h 1191"/>
                  <a:gd name="T14" fmla="*/ 227 w 1078"/>
                  <a:gd name="T15" fmla="*/ 964 h 1191"/>
                  <a:gd name="T16" fmla="*/ 227 w 1078"/>
                  <a:gd name="T17" fmla="*/ 1134 h 1191"/>
                  <a:gd name="T18" fmla="*/ 284 w 1078"/>
                  <a:gd name="T19" fmla="*/ 1134 h 1191"/>
                  <a:gd name="T20" fmla="*/ 284 w 1078"/>
                  <a:gd name="T21" fmla="*/ 1191 h 1191"/>
                  <a:gd name="T22" fmla="*/ 454 w 1078"/>
                  <a:gd name="T23" fmla="*/ 1191 h 1191"/>
                  <a:gd name="T24" fmla="*/ 454 w 1078"/>
                  <a:gd name="T25" fmla="*/ 1134 h 1191"/>
                  <a:gd name="T26" fmla="*/ 511 w 1078"/>
                  <a:gd name="T27" fmla="*/ 1134 h 1191"/>
                  <a:gd name="T28" fmla="*/ 511 w 1078"/>
                  <a:gd name="T29" fmla="*/ 1020 h 1191"/>
                  <a:gd name="T30" fmla="*/ 568 w 1078"/>
                  <a:gd name="T31" fmla="*/ 1020 h 1191"/>
                  <a:gd name="T32" fmla="*/ 568 w 1078"/>
                  <a:gd name="T33" fmla="*/ 907 h 1191"/>
                  <a:gd name="T34" fmla="*/ 511 w 1078"/>
                  <a:gd name="T35" fmla="*/ 907 h 1191"/>
                  <a:gd name="T36" fmla="*/ 511 w 1078"/>
                  <a:gd name="T37" fmla="*/ 737 h 1191"/>
                  <a:gd name="T38" fmla="*/ 454 w 1078"/>
                  <a:gd name="T39" fmla="*/ 737 h 1191"/>
                  <a:gd name="T40" fmla="*/ 454 w 1078"/>
                  <a:gd name="T41" fmla="*/ 624 h 1191"/>
                  <a:gd name="T42" fmla="*/ 681 w 1078"/>
                  <a:gd name="T43" fmla="*/ 624 h 1191"/>
                  <a:gd name="T44" fmla="*/ 681 w 1078"/>
                  <a:gd name="T45" fmla="*/ 453 h 1191"/>
                  <a:gd name="T46" fmla="*/ 738 w 1078"/>
                  <a:gd name="T47" fmla="*/ 453 h 1191"/>
                  <a:gd name="T48" fmla="*/ 738 w 1078"/>
                  <a:gd name="T49" fmla="*/ 510 h 1191"/>
                  <a:gd name="T50" fmla="*/ 908 w 1078"/>
                  <a:gd name="T51" fmla="*/ 510 h 1191"/>
                  <a:gd name="T52" fmla="*/ 908 w 1078"/>
                  <a:gd name="T53" fmla="*/ 680 h 1191"/>
                  <a:gd name="T54" fmla="*/ 1078 w 1078"/>
                  <a:gd name="T55" fmla="*/ 680 h 1191"/>
                  <a:gd name="T56" fmla="*/ 1078 w 1078"/>
                  <a:gd name="T57" fmla="*/ 567 h 1191"/>
                  <a:gd name="T58" fmla="*/ 1021 w 1078"/>
                  <a:gd name="T59" fmla="*/ 567 h 1191"/>
                  <a:gd name="T60" fmla="*/ 1021 w 1078"/>
                  <a:gd name="T61" fmla="*/ 453 h 1191"/>
                  <a:gd name="T62" fmla="*/ 964 w 1078"/>
                  <a:gd name="T63" fmla="*/ 453 h 1191"/>
                  <a:gd name="T64" fmla="*/ 964 w 1078"/>
                  <a:gd name="T65" fmla="*/ 113 h 1191"/>
                  <a:gd name="T66" fmla="*/ 908 w 1078"/>
                  <a:gd name="T67" fmla="*/ 113 h 1191"/>
                  <a:gd name="T68" fmla="*/ 908 w 1078"/>
                  <a:gd name="T69" fmla="*/ 0 h 1191"/>
                  <a:gd name="T70" fmla="*/ 851 w 1078"/>
                  <a:gd name="T71" fmla="*/ 0 h 1191"/>
                  <a:gd name="T72" fmla="*/ 851 w 1078"/>
                  <a:gd name="T73" fmla="*/ 57 h 1191"/>
                  <a:gd name="T74" fmla="*/ 738 w 1078"/>
                  <a:gd name="T75" fmla="*/ 57 h 1191"/>
                  <a:gd name="T76" fmla="*/ 738 w 1078"/>
                  <a:gd name="T77" fmla="*/ 113 h 1191"/>
                  <a:gd name="T78" fmla="*/ 568 w 1078"/>
                  <a:gd name="T79" fmla="*/ 113 h 1191"/>
                  <a:gd name="T80" fmla="*/ 568 w 1078"/>
                  <a:gd name="T81" fmla="*/ 57 h 1191"/>
                  <a:gd name="T82" fmla="*/ 397 w 1078"/>
                  <a:gd name="T83" fmla="*/ 57 h 1191"/>
                  <a:gd name="T84" fmla="*/ 397 w 1078"/>
                  <a:gd name="T85" fmla="*/ 170 h 1191"/>
                  <a:gd name="T86" fmla="*/ 341 w 1078"/>
                  <a:gd name="T87" fmla="*/ 170 h 1191"/>
                  <a:gd name="T88" fmla="*/ 341 w 1078"/>
                  <a:gd name="T89" fmla="*/ 227 h 1191"/>
                  <a:gd name="T90" fmla="*/ 284 w 1078"/>
                  <a:gd name="T91" fmla="*/ 227 h 1191"/>
                  <a:gd name="T92" fmla="*/ 284 w 1078"/>
                  <a:gd name="T93" fmla="*/ 283 h 1191"/>
                  <a:gd name="T94" fmla="*/ 171 w 1078"/>
                  <a:gd name="T95" fmla="*/ 283 h 1191"/>
                  <a:gd name="T96" fmla="*/ 171 w 1078"/>
                  <a:gd name="T97" fmla="*/ 340 h 1191"/>
                  <a:gd name="T98" fmla="*/ 114 w 1078"/>
                  <a:gd name="T99" fmla="*/ 340 h 1191"/>
                  <a:gd name="T100" fmla="*/ 114 w 1078"/>
                  <a:gd name="T101" fmla="*/ 510 h 1191"/>
                  <a:gd name="T102" fmla="*/ 171 w 1078"/>
                  <a:gd name="T103" fmla="*/ 510 h 1191"/>
                  <a:gd name="T104" fmla="*/ 171 w 1078"/>
                  <a:gd name="T105" fmla="*/ 567 h 1191"/>
                  <a:gd name="T106" fmla="*/ 0 w 1078"/>
                  <a:gd name="T107" fmla="*/ 567 h 1191"/>
                  <a:gd name="T108" fmla="*/ 0 w 1078"/>
                  <a:gd name="T109" fmla="*/ 624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78" h="1191">
                    <a:moveTo>
                      <a:pt x="0" y="624"/>
                    </a:moveTo>
                    <a:lnTo>
                      <a:pt x="57" y="624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907"/>
                    </a:lnTo>
                    <a:lnTo>
                      <a:pt x="171" y="907"/>
                    </a:lnTo>
                    <a:lnTo>
                      <a:pt x="171" y="964"/>
                    </a:lnTo>
                    <a:lnTo>
                      <a:pt x="227" y="964"/>
                    </a:lnTo>
                    <a:lnTo>
                      <a:pt x="227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511" y="1134"/>
                    </a:lnTo>
                    <a:lnTo>
                      <a:pt x="511" y="1020"/>
                    </a:lnTo>
                    <a:lnTo>
                      <a:pt x="568" y="1020"/>
                    </a:lnTo>
                    <a:lnTo>
                      <a:pt x="568" y="907"/>
                    </a:lnTo>
                    <a:lnTo>
                      <a:pt x="511" y="907"/>
                    </a:lnTo>
                    <a:lnTo>
                      <a:pt x="511" y="737"/>
                    </a:lnTo>
                    <a:lnTo>
                      <a:pt x="454" y="737"/>
                    </a:lnTo>
                    <a:lnTo>
                      <a:pt x="454" y="624"/>
                    </a:lnTo>
                    <a:lnTo>
                      <a:pt x="681" y="624"/>
                    </a:lnTo>
                    <a:lnTo>
                      <a:pt x="681" y="453"/>
                    </a:lnTo>
                    <a:lnTo>
                      <a:pt x="738" y="453"/>
                    </a:lnTo>
                    <a:lnTo>
                      <a:pt x="738" y="510"/>
                    </a:lnTo>
                    <a:lnTo>
                      <a:pt x="908" y="510"/>
                    </a:lnTo>
                    <a:lnTo>
                      <a:pt x="908" y="680"/>
                    </a:lnTo>
                    <a:lnTo>
                      <a:pt x="1078" y="680"/>
                    </a:lnTo>
                    <a:lnTo>
                      <a:pt x="1078" y="567"/>
                    </a:lnTo>
                    <a:lnTo>
                      <a:pt x="1021" y="567"/>
                    </a:lnTo>
                    <a:lnTo>
                      <a:pt x="1021" y="453"/>
                    </a:lnTo>
                    <a:lnTo>
                      <a:pt x="964" y="453"/>
                    </a:lnTo>
                    <a:lnTo>
                      <a:pt x="964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851" y="0"/>
                    </a:lnTo>
                    <a:lnTo>
                      <a:pt x="851" y="57"/>
                    </a:lnTo>
                    <a:lnTo>
                      <a:pt x="738" y="57"/>
                    </a:lnTo>
                    <a:lnTo>
                      <a:pt x="738" y="113"/>
                    </a:lnTo>
                    <a:lnTo>
                      <a:pt x="568" y="113"/>
                    </a:lnTo>
                    <a:lnTo>
                      <a:pt x="568" y="57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171" y="283"/>
                    </a:lnTo>
                    <a:lnTo>
                      <a:pt x="171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171" y="510"/>
                    </a:lnTo>
                    <a:lnTo>
                      <a:pt x="171" y="567"/>
                    </a:lnTo>
                    <a:lnTo>
                      <a:pt x="0" y="567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0" name="Freeform 975"/>
              <p:cNvSpPr>
                <a:spLocks/>
              </p:cNvSpPr>
              <p:nvPr/>
            </p:nvSpPr>
            <p:spPr bwMode="auto">
              <a:xfrm>
                <a:off x="6851650" y="2460625"/>
                <a:ext cx="449263" cy="449263"/>
              </a:xfrm>
              <a:custGeom>
                <a:avLst/>
                <a:gdLst>
                  <a:gd name="T0" fmla="*/ 283 w 283"/>
                  <a:gd name="T1" fmla="*/ 227 h 283"/>
                  <a:gd name="T2" fmla="*/ 283 w 283"/>
                  <a:gd name="T3" fmla="*/ 0 h 283"/>
                  <a:gd name="T4" fmla="*/ 113 w 283"/>
                  <a:gd name="T5" fmla="*/ 0 h 283"/>
                  <a:gd name="T6" fmla="*/ 113 w 283"/>
                  <a:gd name="T7" fmla="*/ 170 h 283"/>
                  <a:gd name="T8" fmla="*/ 0 w 283"/>
                  <a:gd name="T9" fmla="*/ 170 h 283"/>
                  <a:gd name="T10" fmla="*/ 0 w 283"/>
                  <a:gd name="T11" fmla="*/ 283 h 283"/>
                  <a:gd name="T12" fmla="*/ 170 w 283"/>
                  <a:gd name="T13" fmla="*/ 283 h 283"/>
                  <a:gd name="T14" fmla="*/ 170 w 283"/>
                  <a:gd name="T15" fmla="*/ 227 h 283"/>
                  <a:gd name="T16" fmla="*/ 283 w 283"/>
                  <a:gd name="T17" fmla="*/ 22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283">
                    <a:moveTo>
                      <a:pt x="283" y="227"/>
                    </a:moveTo>
                    <a:lnTo>
                      <a:pt x="283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8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1" name="Freeform 976"/>
              <p:cNvSpPr>
                <a:spLocks/>
              </p:cNvSpPr>
              <p:nvPr/>
            </p:nvSpPr>
            <p:spPr bwMode="auto">
              <a:xfrm>
                <a:off x="6940550" y="1920875"/>
                <a:ext cx="900113" cy="809625"/>
              </a:xfrm>
              <a:custGeom>
                <a:avLst/>
                <a:gdLst>
                  <a:gd name="T0" fmla="*/ 114 w 567"/>
                  <a:gd name="T1" fmla="*/ 340 h 510"/>
                  <a:gd name="T2" fmla="*/ 114 w 567"/>
                  <a:gd name="T3" fmla="*/ 283 h 510"/>
                  <a:gd name="T4" fmla="*/ 0 w 567"/>
                  <a:gd name="T5" fmla="*/ 283 h 510"/>
                  <a:gd name="T6" fmla="*/ 0 w 567"/>
                  <a:gd name="T7" fmla="*/ 113 h 510"/>
                  <a:gd name="T8" fmla="*/ 57 w 567"/>
                  <a:gd name="T9" fmla="*/ 113 h 510"/>
                  <a:gd name="T10" fmla="*/ 57 w 567"/>
                  <a:gd name="T11" fmla="*/ 0 h 510"/>
                  <a:gd name="T12" fmla="*/ 170 w 567"/>
                  <a:gd name="T13" fmla="*/ 0 h 510"/>
                  <a:gd name="T14" fmla="*/ 170 w 567"/>
                  <a:gd name="T15" fmla="*/ 113 h 510"/>
                  <a:gd name="T16" fmla="*/ 397 w 567"/>
                  <a:gd name="T17" fmla="*/ 113 h 510"/>
                  <a:gd name="T18" fmla="*/ 397 w 567"/>
                  <a:gd name="T19" fmla="*/ 0 h 510"/>
                  <a:gd name="T20" fmla="*/ 567 w 567"/>
                  <a:gd name="T21" fmla="*/ 0 h 510"/>
                  <a:gd name="T22" fmla="*/ 567 w 567"/>
                  <a:gd name="T23" fmla="*/ 283 h 510"/>
                  <a:gd name="T24" fmla="*/ 511 w 567"/>
                  <a:gd name="T25" fmla="*/ 283 h 510"/>
                  <a:gd name="T26" fmla="*/ 511 w 567"/>
                  <a:gd name="T27" fmla="*/ 340 h 510"/>
                  <a:gd name="T28" fmla="*/ 454 w 567"/>
                  <a:gd name="T29" fmla="*/ 340 h 510"/>
                  <a:gd name="T30" fmla="*/ 454 w 567"/>
                  <a:gd name="T31" fmla="*/ 396 h 510"/>
                  <a:gd name="T32" fmla="*/ 340 w 567"/>
                  <a:gd name="T33" fmla="*/ 396 h 510"/>
                  <a:gd name="T34" fmla="*/ 340 w 567"/>
                  <a:gd name="T35" fmla="*/ 510 h 510"/>
                  <a:gd name="T36" fmla="*/ 227 w 567"/>
                  <a:gd name="T37" fmla="*/ 510 h 510"/>
                  <a:gd name="T38" fmla="*/ 227 w 567"/>
                  <a:gd name="T39" fmla="*/ 340 h 510"/>
                  <a:gd name="T40" fmla="*/ 114 w 567"/>
                  <a:gd name="T41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10">
                    <a:moveTo>
                      <a:pt x="114" y="340"/>
                    </a:moveTo>
                    <a:lnTo>
                      <a:pt x="114" y="283"/>
                    </a:lnTo>
                    <a:lnTo>
                      <a:pt x="0" y="283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67" y="0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396"/>
                    </a:lnTo>
                    <a:lnTo>
                      <a:pt x="340" y="396"/>
                    </a:lnTo>
                    <a:lnTo>
                      <a:pt x="340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11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2" name="Freeform 977"/>
              <p:cNvSpPr>
                <a:spLocks/>
              </p:cNvSpPr>
              <p:nvPr/>
            </p:nvSpPr>
            <p:spPr bwMode="auto">
              <a:xfrm>
                <a:off x="8651875" y="2279650"/>
                <a:ext cx="1169988" cy="720725"/>
              </a:xfrm>
              <a:custGeom>
                <a:avLst/>
                <a:gdLst>
                  <a:gd name="T0" fmla="*/ 0 w 737"/>
                  <a:gd name="T1" fmla="*/ 0 h 454"/>
                  <a:gd name="T2" fmla="*/ 170 w 737"/>
                  <a:gd name="T3" fmla="*/ 0 h 454"/>
                  <a:gd name="T4" fmla="*/ 170 w 737"/>
                  <a:gd name="T5" fmla="*/ 57 h 454"/>
                  <a:gd name="T6" fmla="*/ 510 w 737"/>
                  <a:gd name="T7" fmla="*/ 57 h 454"/>
                  <a:gd name="T8" fmla="*/ 510 w 737"/>
                  <a:gd name="T9" fmla="*/ 0 h 454"/>
                  <a:gd name="T10" fmla="*/ 567 w 737"/>
                  <a:gd name="T11" fmla="*/ 0 h 454"/>
                  <a:gd name="T12" fmla="*/ 567 w 737"/>
                  <a:gd name="T13" fmla="*/ 114 h 454"/>
                  <a:gd name="T14" fmla="*/ 623 w 737"/>
                  <a:gd name="T15" fmla="*/ 114 h 454"/>
                  <a:gd name="T16" fmla="*/ 623 w 737"/>
                  <a:gd name="T17" fmla="*/ 227 h 454"/>
                  <a:gd name="T18" fmla="*/ 680 w 737"/>
                  <a:gd name="T19" fmla="*/ 227 h 454"/>
                  <a:gd name="T20" fmla="*/ 680 w 737"/>
                  <a:gd name="T21" fmla="*/ 341 h 454"/>
                  <a:gd name="T22" fmla="*/ 737 w 737"/>
                  <a:gd name="T23" fmla="*/ 341 h 454"/>
                  <a:gd name="T24" fmla="*/ 737 w 737"/>
                  <a:gd name="T25" fmla="*/ 397 h 454"/>
                  <a:gd name="T26" fmla="*/ 567 w 737"/>
                  <a:gd name="T27" fmla="*/ 397 h 454"/>
                  <a:gd name="T28" fmla="*/ 567 w 737"/>
                  <a:gd name="T29" fmla="*/ 454 h 454"/>
                  <a:gd name="T30" fmla="*/ 510 w 737"/>
                  <a:gd name="T31" fmla="*/ 454 h 454"/>
                  <a:gd name="T32" fmla="*/ 510 w 737"/>
                  <a:gd name="T33" fmla="*/ 341 h 454"/>
                  <a:gd name="T34" fmla="*/ 283 w 737"/>
                  <a:gd name="T35" fmla="*/ 341 h 454"/>
                  <a:gd name="T36" fmla="*/ 283 w 737"/>
                  <a:gd name="T37" fmla="*/ 397 h 454"/>
                  <a:gd name="T38" fmla="*/ 226 w 737"/>
                  <a:gd name="T39" fmla="*/ 397 h 454"/>
                  <a:gd name="T40" fmla="*/ 226 w 737"/>
                  <a:gd name="T41" fmla="*/ 454 h 454"/>
                  <a:gd name="T42" fmla="*/ 113 w 737"/>
                  <a:gd name="T43" fmla="*/ 454 h 454"/>
                  <a:gd name="T44" fmla="*/ 113 w 737"/>
                  <a:gd name="T45" fmla="*/ 341 h 454"/>
                  <a:gd name="T46" fmla="*/ 170 w 737"/>
                  <a:gd name="T47" fmla="*/ 341 h 454"/>
                  <a:gd name="T48" fmla="*/ 170 w 737"/>
                  <a:gd name="T49" fmla="*/ 170 h 454"/>
                  <a:gd name="T50" fmla="*/ 56 w 737"/>
                  <a:gd name="T51" fmla="*/ 170 h 454"/>
                  <a:gd name="T52" fmla="*/ 56 w 737"/>
                  <a:gd name="T53" fmla="*/ 227 h 454"/>
                  <a:gd name="T54" fmla="*/ 0 w 737"/>
                  <a:gd name="T55" fmla="*/ 227 h 454"/>
                  <a:gd name="T56" fmla="*/ 0 w 737"/>
                  <a:gd name="T5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454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23" y="114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341"/>
                    </a:lnTo>
                    <a:lnTo>
                      <a:pt x="737" y="341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41"/>
                    </a:lnTo>
                    <a:lnTo>
                      <a:pt x="283" y="341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3" name="Freeform 978"/>
              <p:cNvSpPr>
                <a:spLocks/>
              </p:cNvSpPr>
              <p:nvPr/>
            </p:nvSpPr>
            <p:spPr bwMode="auto">
              <a:xfrm>
                <a:off x="9101138" y="2909888"/>
                <a:ext cx="990600" cy="1711325"/>
              </a:xfrm>
              <a:custGeom>
                <a:avLst/>
                <a:gdLst>
                  <a:gd name="T0" fmla="*/ 454 w 624"/>
                  <a:gd name="T1" fmla="*/ 0 h 1078"/>
                  <a:gd name="T2" fmla="*/ 284 w 624"/>
                  <a:gd name="T3" fmla="*/ 0 h 1078"/>
                  <a:gd name="T4" fmla="*/ 284 w 624"/>
                  <a:gd name="T5" fmla="*/ 57 h 1078"/>
                  <a:gd name="T6" fmla="*/ 227 w 624"/>
                  <a:gd name="T7" fmla="*/ 57 h 1078"/>
                  <a:gd name="T8" fmla="*/ 227 w 624"/>
                  <a:gd name="T9" fmla="*/ 114 h 1078"/>
                  <a:gd name="T10" fmla="*/ 170 w 624"/>
                  <a:gd name="T11" fmla="*/ 114 h 1078"/>
                  <a:gd name="T12" fmla="*/ 170 w 624"/>
                  <a:gd name="T13" fmla="*/ 284 h 1078"/>
                  <a:gd name="T14" fmla="*/ 113 w 624"/>
                  <a:gd name="T15" fmla="*/ 284 h 1078"/>
                  <a:gd name="T16" fmla="*/ 113 w 624"/>
                  <a:gd name="T17" fmla="*/ 397 h 1078"/>
                  <a:gd name="T18" fmla="*/ 57 w 624"/>
                  <a:gd name="T19" fmla="*/ 397 h 1078"/>
                  <a:gd name="T20" fmla="*/ 57 w 624"/>
                  <a:gd name="T21" fmla="*/ 567 h 1078"/>
                  <a:gd name="T22" fmla="*/ 0 w 624"/>
                  <a:gd name="T23" fmla="*/ 567 h 1078"/>
                  <a:gd name="T24" fmla="*/ 0 w 624"/>
                  <a:gd name="T25" fmla="*/ 681 h 1078"/>
                  <a:gd name="T26" fmla="*/ 57 w 624"/>
                  <a:gd name="T27" fmla="*/ 681 h 1078"/>
                  <a:gd name="T28" fmla="*/ 57 w 624"/>
                  <a:gd name="T29" fmla="*/ 1021 h 1078"/>
                  <a:gd name="T30" fmla="*/ 113 w 624"/>
                  <a:gd name="T31" fmla="*/ 1021 h 1078"/>
                  <a:gd name="T32" fmla="*/ 113 w 624"/>
                  <a:gd name="T33" fmla="*/ 1078 h 1078"/>
                  <a:gd name="T34" fmla="*/ 170 w 624"/>
                  <a:gd name="T35" fmla="*/ 1078 h 1078"/>
                  <a:gd name="T36" fmla="*/ 170 w 624"/>
                  <a:gd name="T37" fmla="*/ 907 h 1078"/>
                  <a:gd name="T38" fmla="*/ 284 w 624"/>
                  <a:gd name="T39" fmla="*/ 907 h 1078"/>
                  <a:gd name="T40" fmla="*/ 284 w 624"/>
                  <a:gd name="T41" fmla="*/ 737 h 1078"/>
                  <a:gd name="T42" fmla="*/ 397 w 624"/>
                  <a:gd name="T43" fmla="*/ 737 h 1078"/>
                  <a:gd name="T44" fmla="*/ 397 w 624"/>
                  <a:gd name="T45" fmla="*/ 567 h 1078"/>
                  <a:gd name="T46" fmla="*/ 454 w 624"/>
                  <a:gd name="T47" fmla="*/ 567 h 1078"/>
                  <a:gd name="T48" fmla="*/ 454 w 624"/>
                  <a:gd name="T49" fmla="*/ 511 h 1078"/>
                  <a:gd name="T50" fmla="*/ 510 w 624"/>
                  <a:gd name="T51" fmla="*/ 511 h 1078"/>
                  <a:gd name="T52" fmla="*/ 510 w 624"/>
                  <a:gd name="T53" fmla="*/ 454 h 1078"/>
                  <a:gd name="T54" fmla="*/ 567 w 624"/>
                  <a:gd name="T55" fmla="*/ 454 h 1078"/>
                  <a:gd name="T56" fmla="*/ 567 w 624"/>
                  <a:gd name="T57" fmla="*/ 340 h 1078"/>
                  <a:gd name="T58" fmla="*/ 624 w 624"/>
                  <a:gd name="T59" fmla="*/ 340 h 1078"/>
                  <a:gd name="T60" fmla="*/ 624 w 624"/>
                  <a:gd name="T61" fmla="*/ 227 h 1078"/>
                  <a:gd name="T62" fmla="*/ 567 w 624"/>
                  <a:gd name="T63" fmla="*/ 227 h 1078"/>
                  <a:gd name="T64" fmla="*/ 567 w 624"/>
                  <a:gd name="T65" fmla="*/ 170 h 1078"/>
                  <a:gd name="T66" fmla="*/ 510 w 624"/>
                  <a:gd name="T67" fmla="*/ 170 h 1078"/>
                  <a:gd name="T68" fmla="*/ 510 w 624"/>
                  <a:gd name="T69" fmla="*/ 57 h 1078"/>
                  <a:gd name="T70" fmla="*/ 454 w 624"/>
                  <a:gd name="T71" fmla="*/ 57 h 1078"/>
                  <a:gd name="T72" fmla="*/ 454 w 624"/>
                  <a:gd name="T73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4" h="1078">
                    <a:moveTo>
                      <a:pt x="454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1021"/>
                    </a:lnTo>
                    <a:lnTo>
                      <a:pt x="113" y="1021"/>
                    </a:lnTo>
                    <a:lnTo>
                      <a:pt x="113" y="1078"/>
                    </a:lnTo>
                    <a:lnTo>
                      <a:pt x="170" y="1078"/>
                    </a:lnTo>
                    <a:lnTo>
                      <a:pt x="170" y="907"/>
                    </a:lnTo>
                    <a:lnTo>
                      <a:pt x="284" y="907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1"/>
                    </a:lnTo>
                    <a:lnTo>
                      <a:pt x="510" y="511"/>
                    </a:lnTo>
                    <a:lnTo>
                      <a:pt x="510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4" name="Freeform 979"/>
              <p:cNvSpPr>
                <a:spLocks/>
              </p:cNvSpPr>
              <p:nvPr/>
            </p:nvSpPr>
            <p:spPr bwMode="auto">
              <a:xfrm>
                <a:off x="10631488" y="3540125"/>
                <a:ext cx="269875" cy="269875"/>
              </a:xfrm>
              <a:custGeom>
                <a:avLst/>
                <a:gdLst>
                  <a:gd name="T0" fmla="*/ 170 w 170"/>
                  <a:gd name="T1" fmla="*/ 0 h 170"/>
                  <a:gd name="T2" fmla="*/ 57 w 170"/>
                  <a:gd name="T3" fmla="*/ 0 h 170"/>
                  <a:gd name="T4" fmla="*/ 57 w 170"/>
                  <a:gd name="T5" fmla="*/ 57 h 170"/>
                  <a:gd name="T6" fmla="*/ 0 w 170"/>
                  <a:gd name="T7" fmla="*/ 57 h 170"/>
                  <a:gd name="T8" fmla="*/ 0 w 170"/>
                  <a:gd name="T9" fmla="*/ 114 h 170"/>
                  <a:gd name="T10" fmla="*/ 57 w 170"/>
                  <a:gd name="T11" fmla="*/ 114 h 170"/>
                  <a:gd name="T12" fmla="*/ 57 w 170"/>
                  <a:gd name="T13" fmla="*/ 170 h 170"/>
                  <a:gd name="T14" fmla="*/ 113 w 170"/>
                  <a:gd name="T15" fmla="*/ 170 h 170"/>
                  <a:gd name="T16" fmla="*/ 113 w 170"/>
                  <a:gd name="T17" fmla="*/ 57 h 170"/>
                  <a:gd name="T18" fmla="*/ 170 w 170"/>
                  <a:gd name="T19" fmla="*/ 57 h 170"/>
                  <a:gd name="T20" fmla="*/ 170 w 170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5" name="Freeform 980"/>
              <p:cNvSpPr>
                <a:spLocks/>
              </p:cNvSpPr>
              <p:nvPr/>
            </p:nvSpPr>
            <p:spPr bwMode="auto">
              <a:xfrm>
                <a:off x="9371013" y="3449638"/>
                <a:ext cx="1350963" cy="1081088"/>
              </a:xfrm>
              <a:custGeom>
                <a:avLst/>
                <a:gdLst>
                  <a:gd name="T0" fmla="*/ 851 w 851"/>
                  <a:gd name="T1" fmla="*/ 114 h 681"/>
                  <a:gd name="T2" fmla="*/ 851 w 851"/>
                  <a:gd name="T3" fmla="*/ 57 h 681"/>
                  <a:gd name="T4" fmla="*/ 794 w 851"/>
                  <a:gd name="T5" fmla="*/ 57 h 681"/>
                  <a:gd name="T6" fmla="*/ 794 w 851"/>
                  <a:gd name="T7" fmla="*/ 0 h 681"/>
                  <a:gd name="T8" fmla="*/ 567 w 851"/>
                  <a:gd name="T9" fmla="*/ 0 h 681"/>
                  <a:gd name="T10" fmla="*/ 567 w 851"/>
                  <a:gd name="T11" fmla="*/ 57 h 681"/>
                  <a:gd name="T12" fmla="*/ 510 w 851"/>
                  <a:gd name="T13" fmla="*/ 57 h 681"/>
                  <a:gd name="T14" fmla="*/ 510 w 851"/>
                  <a:gd name="T15" fmla="*/ 0 h 681"/>
                  <a:gd name="T16" fmla="*/ 397 w 851"/>
                  <a:gd name="T17" fmla="*/ 0 h 681"/>
                  <a:gd name="T18" fmla="*/ 397 w 851"/>
                  <a:gd name="T19" fmla="*/ 114 h 681"/>
                  <a:gd name="T20" fmla="*/ 340 w 851"/>
                  <a:gd name="T21" fmla="*/ 114 h 681"/>
                  <a:gd name="T22" fmla="*/ 340 w 851"/>
                  <a:gd name="T23" fmla="*/ 171 h 681"/>
                  <a:gd name="T24" fmla="*/ 284 w 851"/>
                  <a:gd name="T25" fmla="*/ 171 h 681"/>
                  <a:gd name="T26" fmla="*/ 284 w 851"/>
                  <a:gd name="T27" fmla="*/ 227 h 681"/>
                  <a:gd name="T28" fmla="*/ 227 w 851"/>
                  <a:gd name="T29" fmla="*/ 227 h 681"/>
                  <a:gd name="T30" fmla="*/ 227 w 851"/>
                  <a:gd name="T31" fmla="*/ 397 h 681"/>
                  <a:gd name="T32" fmla="*/ 114 w 851"/>
                  <a:gd name="T33" fmla="*/ 397 h 681"/>
                  <a:gd name="T34" fmla="*/ 114 w 851"/>
                  <a:gd name="T35" fmla="*/ 567 h 681"/>
                  <a:gd name="T36" fmla="*/ 0 w 851"/>
                  <a:gd name="T37" fmla="*/ 567 h 681"/>
                  <a:gd name="T38" fmla="*/ 0 w 851"/>
                  <a:gd name="T39" fmla="*/ 681 h 681"/>
                  <a:gd name="T40" fmla="*/ 170 w 851"/>
                  <a:gd name="T41" fmla="*/ 681 h 681"/>
                  <a:gd name="T42" fmla="*/ 170 w 851"/>
                  <a:gd name="T43" fmla="*/ 624 h 681"/>
                  <a:gd name="T44" fmla="*/ 227 w 851"/>
                  <a:gd name="T45" fmla="*/ 624 h 681"/>
                  <a:gd name="T46" fmla="*/ 227 w 851"/>
                  <a:gd name="T47" fmla="*/ 681 h 681"/>
                  <a:gd name="T48" fmla="*/ 454 w 851"/>
                  <a:gd name="T49" fmla="*/ 681 h 681"/>
                  <a:gd name="T50" fmla="*/ 454 w 851"/>
                  <a:gd name="T51" fmla="*/ 624 h 681"/>
                  <a:gd name="T52" fmla="*/ 510 w 851"/>
                  <a:gd name="T53" fmla="*/ 624 h 681"/>
                  <a:gd name="T54" fmla="*/ 510 w 851"/>
                  <a:gd name="T55" fmla="*/ 567 h 681"/>
                  <a:gd name="T56" fmla="*/ 567 w 851"/>
                  <a:gd name="T57" fmla="*/ 567 h 681"/>
                  <a:gd name="T58" fmla="*/ 567 w 851"/>
                  <a:gd name="T59" fmla="*/ 511 h 681"/>
                  <a:gd name="T60" fmla="*/ 624 w 851"/>
                  <a:gd name="T61" fmla="*/ 511 h 681"/>
                  <a:gd name="T62" fmla="*/ 624 w 851"/>
                  <a:gd name="T63" fmla="*/ 341 h 681"/>
                  <a:gd name="T64" fmla="*/ 681 w 851"/>
                  <a:gd name="T65" fmla="*/ 341 h 681"/>
                  <a:gd name="T66" fmla="*/ 681 w 851"/>
                  <a:gd name="T67" fmla="*/ 284 h 681"/>
                  <a:gd name="T68" fmla="*/ 737 w 851"/>
                  <a:gd name="T69" fmla="*/ 284 h 681"/>
                  <a:gd name="T70" fmla="*/ 737 w 851"/>
                  <a:gd name="T71" fmla="*/ 227 h 681"/>
                  <a:gd name="T72" fmla="*/ 794 w 851"/>
                  <a:gd name="T73" fmla="*/ 227 h 681"/>
                  <a:gd name="T74" fmla="*/ 794 w 851"/>
                  <a:gd name="T75" fmla="*/ 114 h 681"/>
                  <a:gd name="T76" fmla="*/ 851 w 851"/>
                  <a:gd name="T77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51" h="681">
                    <a:moveTo>
                      <a:pt x="851" y="114"/>
                    </a:moveTo>
                    <a:lnTo>
                      <a:pt x="85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84" y="171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397"/>
                    </a:lnTo>
                    <a:lnTo>
                      <a:pt x="114" y="397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454" y="681"/>
                    </a:lnTo>
                    <a:lnTo>
                      <a:pt x="454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85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6" name="Freeform 981"/>
              <p:cNvSpPr>
                <a:spLocks/>
              </p:cNvSpPr>
              <p:nvPr/>
            </p:nvSpPr>
            <p:spPr bwMode="auto">
              <a:xfrm>
                <a:off x="10001250" y="3721100"/>
                <a:ext cx="900113" cy="900113"/>
              </a:xfrm>
              <a:custGeom>
                <a:avLst/>
                <a:gdLst>
                  <a:gd name="T0" fmla="*/ 510 w 567"/>
                  <a:gd name="T1" fmla="*/ 567 h 567"/>
                  <a:gd name="T2" fmla="*/ 0 w 567"/>
                  <a:gd name="T3" fmla="*/ 567 h 567"/>
                  <a:gd name="T4" fmla="*/ 0 w 567"/>
                  <a:gd name="T5" fmla="*/ 510 h 567"/>
                  <a:gd name="T6" fmla="*/ 57 w 567"/>
                  <a:gd name="T7" fmla="*/ 510 h 567"/>
                  <a:gd name="T8" fmla="*/ 57 w 567"/>
                  <a:gd name="T9" fmla="*/ 453 h 567"/>
                  <a:gd name="T10" fmla="*/ 113 w 567"/>
                  <a:gd name="T11" fmla="*/ 453 h 567"/>
                  <a:gd name="T12" fmla="*/ 113 w 567"/>
                  <a:gd name="T13" fmla="*/ 396 h 567"/>
                  <a:gd name="T14" fmla="*/ 170 w 567"/>
                  <a:gd name="T15" fmla="*/ 396 h 567"/>
                  <a:gd name="T16" fmla="*/ 170 w 567"/>
                  <a:gd name="T17" fmla="*/ 340 h 567"/>
                  <a:gd name="T18" fmla="*/ 227 w 567"/>
                  <a:gd name="T19" fmla="*/ 340 h 567"/>
                  <a:gd name="T20" fmla="*/ 227 w 567"/>
                  <a:gd name="T21" fmla="*/ 170 h 567"/>
                  <a:gd name="T22" fmla="*/ 284 w 567"/>
                  <a:gd name="T23" fmla="*/ 170 h 567"/>
                  <a:gd name="T24" fmla="*/ 284 w 567"/>
                  <a:gd name="T25" fmla="*/ 113 h 567"/>
                  <a:gd name="T26" fmla="*/ 340 w 567"/>
                  <a:gd name="T27" fmla="*/ 113 h 567"/>
                  <a:gd name="T28" fmla="*/ 340 w 567"/>
                  <a:gd name="T29" fmla="*/ 56 h 567"/>
                  <a:gd name="T30" fmla="*/ 397 w 567"/>
                  <a:gd name="T31" fmla="*/ 56 h 567"/>
                  <a:gd name="T32" fmla="*/ 397 w 567"/>
                  <a:gd name="T33" fmla="*/ 0 h 567"/>
                  <a:gd name="T34" fmla="*/ 454 w 567"/>
                  <a:gd name="T35" fmla="*/ 0 h 567"/>
                  <a:gd name="T36" fmla="*/ 454 w 567"/>
                  <a:gd name="T37" fmla="*/ 56 h 567"/>
                  <a:gd name="T38" fmla="*/ 510 w 567"/>
                  <a:gd name="T39" fmla="*/ 56 h 567"/>
                  <a:gd name="T40" fmla="*/ 510 w 567"/>
                  <a:gd name="T41" fmla="*/ 170 h 567"/>
                  <a:gd name="T42" fmla="*/ 567 w 567"/>
                  <a:gd name="T43" fmla="*/ 170 h 567"/>
                  <a:gd name="T44" fmla="*/ 567 w 567"/>
                  <a:gd name="T45" fmla="*/ 340 h 567"/>
                  <a:gd name="T46" fmla="*/ 510 w 567"/>
                  <a:gd name="T47" fmla="*/ 340 h 567"/>
                  <a:gd name="T48" fmla="*/ 510 w 567"/>
                  <a:gd name="T49" fmla="*/ 396 h 567"/>
                  <a:gd name="T50" fmla="*/ 454 w 567"/>
                  <a:gd name="T51" fmla="*/ 396 h 567"/>
                  <a:gd name="T52" fmla="*/ 454 w 567"/>
                  <a:gd name="T53" fmla="*/ 453 h 567"/>
                  <a:gd name="T54" fmla="*/ 510 w 567"/>
                  <a:gd name="T55" fmla="*/ 453 h 567"/>
                  <a:gd name="T56" fmla="*/ 510 w 567"/>
                  <a:gd name="T5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67">
                    <a:moveTo>
                      <a:pt x="510" y="567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10" y="56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396"/>
                    </a:lnTo>
                    <a:lnTo>
                      <a:pt x="454" y="396"/>
                    </a:lnTo>
                    <a:lnTo>
                      <a:pt x="454" y="453"/>
                    </a:lnTo>
                    <a:lnTo>
                      <a:pt x="510" y="453"/>
                    </a:lnTo>
                    <a:lnTo>
                      <a:pt x="51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7" name="Freeform 984"/>
              <p:cNvSpPr>
                <a:spLocks/>
              </p:cNvSpPr>
              <p:nvPr/>
            </p:nvSpPr>
            <p:spPr bwMode="auto">
              <a:xfrm>
                <a:off x="8740775" y="1649413"/>
                <a:ext cx="811213" cy="720725"/>
              </a:xfrm>
              <a:custGeom>
                <a:avLst/>
                <a:gdLst>
                  <a:gd name="T0" fmla="*/ 454 w 511"/>
                  <a:gd name="T1" fmla="*/ 454 h 454"/>
                  <a:gd name="T2" fmla="*/ 454 w 511"/>
                  <a:gd name="T3" fmla="*/ 341 h 454"/>
                  <a:gd name="T4" fmla="*/ 511 w 511"/>
                  <a:gd name="T5" fmla="*/ 341 h 454"/>
                  <a:gd name="T6" fmla="*/ 511 w 511"/>
                  <a:gd name="T7" fmla="*/ 227 h 454"/>
                  <a:gd name="T8" fmla="*/ 454 w 511"/>
                  <a:gd name="T9" fmla="*/ 227 h 454"/>
                  <a:gd name="T10" fmla="*/ 454 w 511"/>
                  <a:gd name="T11" fmla="*/ 114 h 454"/>
                  <a:gd name="T12" fmla="*/ 454 w 511"/>
                  <a:gd name="T13" fmla="*/ 57 h 454"/>
                  <a:gd name="T14" fmla="*/ 511 w 511"/>
                  <a:gd name="T15" fmla="*/ 57 h 454"/>
                  <a:gd name="T16" fmla="*/ 511 w 511"/>
                  <a:gd name="T17" fmla="*/ 0 h 454"/>
                  <a:gd name="T18" fmla="*/ 340 w 511"/>
                  <a:gd name="T19" fmla="*/ 0 h 454"/>
                  <a:gd name="T20" fmla="*/ 340 w 511"/>
                  <a:gd name="T21" fmla="*/ 57 h 454"/>
                  <a:gd name="T22" fmla="*/ 284 w 511"/>
                  <a:gd name="T23" fmla="*/ 57 h 454"/>
                  <a:gd name="T24" fmla="*/ 284 w 511"/>
                  <a:gd name="T25" fmla="*/ 114 h 454"/>
                  <a:gd name="T26" fmla="*/ 227 w 511"/>
                  <a:gd name="T27" fmla="*/ 114 h 454"/>
                  <a:gd name="T28" fmla="*/ 227 w 511"/>
                  <a:gd name="T29" fmla="*/ 171 h 454"/>
                  <a:gd name="T30" fmla="*/ 170 w 511"/>
                  <a:gd name="T31" fmla="*/ 171 h 454"/>
                  <a:gd name="T32" fmla="*/ 170 w 511"/>
                  <a:gd name="T33" fmla="*/ 227 h 454"/>
                  <a:gd name="T34" fmla="*/ 0 w 511"/>
                  <a:gd name="T35" fmla="*/ 227 h 454"/>
                  <a:gd name="T36" fmla="*/ 0 w 511"/>
                  <a:gd name="T37" fmla="*/ 397 h 454"/>
                  <a:gd name="T38" fmla="*/ 114 w 511"/>
                  <a:gd name="T39" fmla="*/ 397 h 454"/>
                  <a:gd name="T40" fmla="*/ 114 w 511"/>
                  <a:gd name="T41" fmla="*/ 454 h 454"/>
                  <a:gd name="T42" fmla="*/ 454 w 511"/>
                  <a:gd name="T43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1" h="454">
                    <a:moveTo>
                      <a:pt x="454" y="454"/>
                    </a:moveTo>
                    <a:lnTo>
                      <a:pt x="454" y="341"/>
                    </a:lnTo>
                    <a:lnTo>
                      <a:pt x="511" y="341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45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8" name="Freeform 998"/>
              <p:cNvSpPr>
                <a:spLocks/>
              </p:cNvSpPr>
              <p:nvPr/>
            </p:nvSpPr>
            <p:spPr bwMode="auto">
              <a:xfrm>
                <a:off x="6580188" y="1649413"/>
                <a:ext cx="541338" cy="720725"/>
              </a:xfrm>
              <a:custGeom>
                <a:avLst/>
                <a:gdLst>
                  <a:gd name="T0" fmla="*/ 227 w 341"/>
                  <a:gd name="T1" fmla="*/ 0 h 454"/>
                  <a:gd name="T2" fmla="*/ 57 w 341"/>
                  <a:gd name="T3" fmla="*/ 0 h 454"/>
                  <a:gd name="T4" fmla="*/ 57 w 341"/>
                  <a:gd name="T5" fmla="*/ 57 h 454"/>
                  <a:gd name="T6" fmla="*/ 0 w 341"/>
                  <a:gd name="T7" fmla="*/ 57 h 454"/>
                  <a:gd name="T8" fmla="*/ 0 w 341"/>
                  <a:gd name="T9" fmla="*/ 171 h 454"/>
                  <a:gd name="T10" fmla="*/ 57 w 341"/>
                  <a:gd name="T11" fmla="*/ 171 h 454"/>
                  <a:gd name="T12" fmla="*/ 57 w 341"/>
                  <a:gd name="T13" fmla="*/ 454 h 454"/>
                  <a:gd name="T14" fmla="*/ 227 w 341"/>
                  <a:gd name="T15" fmla="*/ 454 h 454"/>
                  <a:gd name="T16" fmla="*/ 227 w 341"/>
                  <a:gd name="T17" fmla="*/ 284 h 454"/>
                  <a:gd name="T18" fmla="*/ 284 w 341"/>
                  <a:gd name="T19" fmla="*/ 284 h 454"/>
                  <a:gd name="T20" fmla="*/ 284 w 341"/>
                  <a:gd name="T21" fmla="*/ 171 h 454"/>
                  <a:gd name="T22" fmla="*/ 341 w 341"/>
                  <a:gd name="T23" fmla="*/ 171 h 454"/>
                  <a:gd name="T24" fmla="*/ 341 w 341"/>
                  <a:gd name="T25" fmla="*/ 57 h 454"/>
                  <a:gd name="T26" fmla="*/ 227 w 341"/>
                  <a:gd name="T27" fmla="*/ 57 h 454"/>
                  <a:gd name="T28" fmla="*/ 227 w 341"/>
                  <a:gd name="T2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454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454"/>
                    </a:lnTo>
                    <a:lnTo>
                      <a:pt x="227" y="454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9" name="Freeform 999"/>
              <p:cNvSpPr>
                <a:spLocks/>
              </p:cNvSpPr>
              <p:nvPr/>
            </p:nvSpPr>
            <p:spPr bwMode="auto">
              <a:xfrm>
                <a:off x="6580188" y="1020763"/>
                <a:ext cx="360363" cy="719138"/>
              </a:xfrm>
              <a:custGeom>
                <a:avLst/>
                <a:gdLst>
                  <a:gd name="T0" fmla="*/ 57 w 227"/>
                  <a:gd name="T1" fmla="*/ 453 h 453"/>
                  <a:gd name="T2" fmla="*/ 57 w 227"/>
                  <a:gd name="T3" fmla="*/ 396 h 453"/>
                  <a:gd name="T4" fmla="*/ 114 w 227"/>
                  <a:gd name="T5" fmla="*/ 396 h 453"/>
                  <a:gd name="T6" fmla="*/ 114 w 227"/>
                  <a:gd name="T7" fmla="*/ 340 h 453"/>
                  <a:gd name="T8" fmla="*/ 171 w 227"/>
                  <a:gd name="T9" fmla="*/ 340 h 453"/>
                  <a:gd name="T10" fmla="*/ 171 w 227"/>
                  <a:gd name="T11" fmla="*/ 283 h 453"/>
                  <a:gd name="T12" fmla="*/ 227 w 227"/>
                  <a:gd name="T13" fmla="*/ 283 h 453"/>
                  <a:gd name="T14" fmla="*/ 227 w 227"/>
                  <a:gd name="T15" fmla="*/ 170 h 453"/>
                  <a:gd name="T16" fmla="*/ 171 w 227"/>
                  <a:gd name="T17" fmla="*/ 170 h 453"/>
                  <a:gd name="T18" fmla="*/ 171 w 227"/>
                  <a:gd name="T19" fmla="*/ 0 h 453"/>
                  <a:gd name="T20" fmla="*/ 114 w 227"/>
                  <a:gd name="T21" fmla="*/ 0 h 453"/>
                  <a:gd name="T22" fmla="*/ 114 w 227"/>
                  <a:gd name="T23" fmla="*/ 56 h 453"/>
                  <a:gd name="T24" fmla="*/ 0 w 227"/>
                  <a:gd name="T25" fmla="*/ 56 h 453"/>
                  <a:gd name="T26" fmla="*/ 0 w 227"/>
                  <a:gd name="T27" fmla="*/ 226 h 453"/>
                  <a:gd name="T28" fmla="*/ 57 w 227"/>
                  <a:gd name="T29" fmla="*/ 226 h 453"/>
                  <a:gd name="T30" fmla="*/ 57 w 227"/>
                  <a:gd name="T31" fmla="*/ 283 h 453"/>
                  <a:gd name="T32" fmla="*/ 0 w 227"/>
                  <a:gd name="T33" fmla="*/ 283 h 453"/>
                  <a:gd name="T34" fmla="*/ 0 w 227"/>
                  <a:gd name="T35" fmla="*/ 453 h 453"/>
                  <a:gd name="T36" fmla="*/ 57 w 227"/>
                  <a:gd name="T37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453">
                    <a:moveTo>
                      <a:pt x="57" y="453"/>
                    </a:move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171" y="170"/>
                    </a:lnTo>
                    <a:lnTo>
                      <a:pt x="171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0" y="56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7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0" name="Freeform 1000"/>
              <p:cNvSpPr>
                <a:spLocks/>
              </p:cNvSpPr>
              <p:nvPr/>
            </p:nvSpPr>
            <p:spPr bwMode="auto">
              <a:xfrm>
                <a:off x="6580188" y="660400"/>
                <a:ext cx="360363" cy="449263"/>
              </a:xfrm>
              <a:custGeom>
                <a:avLst/>
                <a:gdLst>
                  <a:gd name="T0" fmla="*/ 171 w 227"/>
                  <a:gd name="T1" fmla="*/ 0 h 283"/>
                  <a:gd name="T2" fmla="*/ 114 w 227"/>
                  <a:gd name="T3" fmla="*/ 0 h 283"/>
                  <a:gd name="T4" fmla="*/ 114 w 227"/>
                  <a:gd name="T5" fmla="*/ 113 h 283"/>
                  <a:gd name="T6" fmla="*/ 57 w 227"/>
                  <a:gd name="T7" fmla="*/ 113 h 283"/>
                  <a:gd name="T8" fmla="*/ 57 w 227"/>
                  <a:gd name="T9" fmla="*/ 170 h 283"/>
                  <a:gd name="T10" fmla="*/ 0 w 227"/>
                  <a:gd name="T11" fmla="*/ 170 h 283"/>
                  <a:gd name="T12" fmla="*/ 0 w 227"/>
                  <a:gd name="T13" fmla="*/ 283 h 283"/>
                  <a:gd name="T14" fmla="*/ 114 w 227"/>
                  <a:gd name="T15" fmla="*/ 283 h 283"/>
                  <a:gd name="T16" fmla="*/ 114 w 227"/>
                  <a:gd name="T17" fmla="*/ 227 h 283"/>
                  <a:gd name="T18" fmla="*/ 227 w 227"/>
                  <a:gd name="T19" fmla="*/ 227 h 283"/>
                  <a:gd name="T20" fmla="*/ 227 w 227"/>
                  <a:gd name="T21" fmla="*/ 113 h 283"/>
                  <a:gd name="T22" fmla="*/ 171 w 227"/>
                  <a:gd name="T23" fmla="*/ 113 h 283"/>
                  <a:gd name="T24" fmla="*/ 171 w 22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283">
                    <a:moveTo>
                      <a:pt x="171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71" y="113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1" name="Freeform 1001"/>
              <p:cNvSpPr>
                <a:spLocks/>
              </p:cNvSpPr>
              <p:nvPr/>
            </p:nvSpPr>
            <p:spPr bwMode="auto">
              <a:xfrm>
                <a:off x="5861050" y="930275"/>
                <a:ext cx="809625" cy="809625"/>
              </a:xfrm>
              <a:custGeom>
                <a:avLst/>
                <a:gdLst>
                  <a:gd name="T0" fmla="*/ 453 w 510"/>
                  <a:gd name="T1" fmla="*/ 510 h 510"/>
                  <a:gd name="T2" fmla="*/ 397 w 510"/>
                  <a:gd name="T3" fmla="*/ 510 h 510"/>
                  <a:gd name="T4" fmla="*/ 397 w 510"/>
                  <a:gd name="T5" fmla="*/ 453 h 510"/>
                  <a:gd name="T6" fmla="*/ 170 w 510"/>
                  <a:gd name="T7" fmla="*/ 453 h 510"/>
                  <a:gd name="T8" fmla="*/ 170 w 510"/>
                  <a:gd name="T9" fmla="*/ 283 h 510"/>
                  <a:gd name="T10" fmla="*/ 113 w 510"/>
                  <a:gd name="T11" fmla="*/ 283 h 510"/>
                  <a:gd name="T12" fmla="*/ 113 w 510"/>
                  <a:gd name="T13" fmla="*/ 170 h 510"/>
                  <a:gd name="T14" fmla="*/ 56 w 510"/>
                  <a:gd name="T15" fmla="*/ 170 h 510"/>
                  <a:gd name="T16" fmla="*/ 56 w 510"/>
                  <a:gd name="T17" fmla="*/ 113 h 510"/>
                  <a:gd name="T18" fmla="*/ 0 w 510"/>
                  <a:gd name="T19" fmla="*/ 113 h 510"/>
                  <a:gd name="T20" fmla="*/ 0 w 510"/>
                  <a:gd name="T21" fmla="*/ 0 h 510"/>
                  <a:gd name="T22" fmla="*/ 113 w 510"/>
                  <a:gd name="T23" fmla="*/ 0 h 510"/>
                  <a:gd name="T24" fmla="*/ 113 w 510"/>
                  <a:gd name="T25" fmla="*/ 57 h 510"/>
                  <a:gd name="T26" fmla="*/ 397 w 510"/>
                  <a:gd name="T27" fmla="*/ 57 h 510"/>
                  <a:gd name="T28" fmla="*/ 397 w 510"/>
                  <a:gd name="T29" fmla="*/ 0 h 510"/>
                  <a:gd name="T30" fmla="*/ 453 w 510"/>
                  <a:gd name="T31" fmla="*/ 0 h 510"/>
                  <a:gd name="T32" fmla="*/ 453 w 510"/>
                  <a:gd name="T33" fmla="*/ 283 h 510"/>
                  <a:gd name="T34" fmla="*/ 510 w 510"/>
                  <a:gd name="T35" fmla="*/ 283 h 510"/>
                  <a:gd name="T36" fmla="*/ 510 w 510"/>
                  <a:gd name="T37" fmla="*/ 340 h 510"/>
                  <a:gd name="T38" fmla="*/ 453 w 510"/>
                  <a:gd name="T39" fmla="*/ 340 h 510"/>
                  <a:gd name="T40" fmla="*/ 453 w 510"/>
                  <a:gd name="T41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510">
                    <a:moveTo>
                      <a:pt x="453" y="510"/>
                    </a:moveTo>
                    <a:lnTo>
                      <a:pt x="397" y="510"/>
                    </a:lnTo>
                    <a:lnTo>
                      <a:pt x="397" y="453"/>
                    </a:lnTo>
                    <a:lnTo>
                      <a:pt x="170" y="453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283"/>
                    </a:lnTo>
                    <a:lnTo>
                      <a:pt x="510" y="28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2" name="Freeform 1002"/>
              <p:cNvSpPr>
                <a:spLocks/>
              </p:cNvSpPr>
              <p:nvPr/>
            </p:nvSpPr>
            <p:spPr bwMode="auto">
              <a:xfrm>
                <a:off x="4691063" y="660400"/>
                <a:ext cx="358775" cy="360363"/>
              </a:xfrm>
              <a:custGeom>
                <a:avLst/>
                <a:gdLst>
                  <a:gd name="T0" fmla="*/ 226 w 226"/>
                  <a:gd name="T1" fmla="*/ 0 h 227"/>
                  <a:gd name="T2" fmla="*/ 170 w 226"/>
                  <a:gd name="T3" fmla="*/ 0 h 227"/>
                  <a:gd name="T4" fmla="*/ 170 w 226"/>
                  <a:gd name="T5" fmla="*/ 56 h 227"/>
                  <a:gd name="T6" fmla="*/ 0 w 226"/>
                  <a:gd name="T7" fmla="*/ 56 h 227"/>
                  <a:gd name="T8" fmla="*/ 0 w 226"/>
                  <a:gd name="T9" fmla="*/ 113 h 227"/>
                  <a:gd name="T10" fmla="*/ 56 w 226"/>
                  <a:gd name="T11" fmla="*/ 113 h 227"/>
                  <a:gd name="T12" fmla="*/ 56 w 226"/>
                  <a:gd name="T13" fmla="*/ 227 h 227"/>
                  <a:gd name="T14" fmla="*/ 113 w 226"/>
                  <a:gd name="T15" fmla="*/ 227 h 227"/>
                  <a:gd name="T16" fmla="*/ 113 w 226"/>
                  <a:gd name="T17" fmla="*/ 170 h 227"/>
                  <a:gd name="T18" fmla="*/ 170 w 226"/>
                  <a:gd name="T19" fmla="*/ 170 h 227"/>
                  <a:gd name="T20" fmla="*/ 170 w 226"/>
                  <a:gd name="T21" fmla="*/ 113 h 227"/>
                  <a:gd name="T22" fmla="*/ 226 w 226"/>
                  <a:gd name="T23" fmla="*/ 113 h 227"/>
                  <a:gd name="T24" fmla="*/ 226 w 226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6" h="227">
                    <a:moveTo>
                      <a:pt x="226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3" name="Freeform 1003"/>
              <p:cNvSpPr>
                <a:spLocks/>
              </p:cNvSpPr>
              <p:nvPr/>
            </p:nvSpPr>
            <p:spPr bwMode="auto">
              <a:xfrm>
                <a:off x="5410200" y="749300"/>
                <a:ext cx="90488" cy="180975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4" name="Freeform 1004"/>
              <p:cNvSpPr>
                <a:spLocks/>
              </p:cNvSpPr>
              <p:nvPr/>
            </p:nvSpPr>
            <p:spPr bwMode="auto">
              <a:xfrm>
                <a:off x="5321300" y="930275"/>
                <a:ext cx="1258888" cy="1260475"/>
              </a:xfrm>
              <a:custGeom>
                <a:avLst/>
                <a:gdLst>
                  <a:gd name="T0" fmla="*/ 340 w 793"/>
                  <a:gd name="T1" fmla="*/ 0 h 794"/>
                  <a:gd name="T2" fmla="*/ 226 w 793"/>
                  <a:gd name="T3" fmla="*/ 0 h 794"/>
                  <a:gd name="T4" fmla="*/ 226 w 793"/>
                  <a:gd name="T5" fmla="*/ 170 h 794"/>
                  <a:gd name="T6" fmla="*/ 170 w 793"/>
                  <a:gd name="T7" fmla="*/ 170 h 794"/>
                  <a:gd name="T8" fmla="*/ 170 w 793"/>
                  <a:gd name="T9" fmla="*/ 227 h 794"/>
                  <a:gd name="T10" fmla="*/ 0 w 793"/>
                  <a:gd name="T11" fmla="*/ 227 h 794"/>
                  <a:gd name="T12" fmla="*/ 0 w 793"/>
                  <a:gd name="T13" fmla="*/ 283 h 794"/>
                  <a:gd name="T14" fmla="*/ 56 w 793"/>
                  <a:gd name="T15" fmla="*/ 283 h 794"/>
                  <a:gd name="T16" fmla="*/ 56 w 793"/>
                  <a:gd name="T17" fmla="*/ 340 h 794"/>
                  <a:gd name="T18" fmla="*/ 113 w 793"/>
                  <a:gd name="T19" fmla="*/ 340 h 794"/>
                  <a:gd name="T20" fmla="*/ 113 w 793"/>
                  <a:gd name="T21" fmla="*/ 453 h 794"/>
                  <a:gd name="T22" fmla="*/ 170 w 793"/>
                  <a:gd name="T23" fmla="*/ 453 h 794"/>
                  <a:gd name="T24" fmla="*/ 170 w 793"/>
                  <a:gd name="T25" fmla="*/ 510 h 794"/>
                  <a:gd name="T26" fmla="*/ 113 w 793"/>
                  <a:gd name="T27" fmla="*/ 510 h 794"/>
                  <a:gd name="T28" fmla="*/ 113 w 793"/>
                  <a:gd name="T29" fmla="*/ 624 h 794"/>
                  <a:gd name="T30" fmla="*/ 170 w 793"/>
                  <a:gd name="T31" fmla="*/ 624 h 794"/>
                  <a:gd name="T32" fmla="*/ 170 w 793"/>
                  <a:gd name="T33" fmla="*/ 680 h 794"/>
                  <a:gd name="T34" fmla="*/ 340 w 793"/>
                  <a:gd name="T35" fmla="*/ 680 h 794"/>
                  <a:gd name="T36" fmla="*/ 340 w 793"/>
                  <a:gd name="T37" fmla="*/ 794 h 794"/>
                  <a:gd name="T38" fmla="*/ 623 w 793"/>
                  <a:gd name="T39" fmla="*/ 794 h 794"/>
                  <a:gd name="T40" fmla="*/ 623 w 793"/>
                  <a:gd name="T41" fmla="*/ 680 h 794"/>
                  <a:gd name="T42" fmla="*/ 793 w 793"/>
                  <a:gd name="T43" fmla="*/ 680 h 794"/>
                  <a:gd name="T44" fmla="*/ 793 w 793"/>
                  <a:gd name="T45" fmla="*/ 510 h 794"/>
                  <a:gd name="T46" fmla="*/ 737 w 793"/>
                  <a:gd name="T47" fmla="*/ 510 h 794"/>
                  <a:gd name="T48" fmla="*/ 737 w 793"/>
                  <a:gd name="T49" fmla="*/ 453 h 794"/>
                  <a:gd name="T50" fmla="*/ 510 w 793"/>
                  <a:gd name="T51" fmla="*/ 453 h 794"/>
                  <a:gd name="T52" fmla="*/ 510 w 793"/>
                  <a:gd name="T53" fmla="*/ 283 h 794"/>
                  <a:gd name="T54" fmla="*/ 453 w 793"/>
                  <a:gd name="T55" fmla="*/ 283 h 794"/>
                  <a:gd name="T56" fmla="*/ 453 w 793"/>
                  <a:gd name="T57" fmla="*/ 170 h 794"/>
                  <a:gd name="T58" fmla="*/ 396 w 793"/>
                  <a:gd name="T59" fmla="*/ 170 h 794"/>
                  <a:gd name="T60" fmla="*/ 396 w 793"/>
                  <a:gd name="T61" fmla="*/ 113 h 794"/>
                  <a:gd name="T62" fmla="*/ 340 w 793"/>
                  <a:gd name="T63" fmla="*/ 113 h 794"/>
                  <a:gd name="T64" fmla="*/ 340 w 793"/>
                  <a:gd name="T6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93" h="794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680"/>
                    </a:lnTo>
                    <a:lnTo>
                      <a:pt x="340" y="680"/>
                    </a:lnTo>
                    <a:lnTo>
                      <a:pt x="340" y="794"/>
                    </a:lnTo>
                    <a:lnTo>
                      <a:pt x="623" y="794"/>
                    </a:lnTo>
                    <a:lnTo>
                      <a:pt x="623" y="680"/>
                    </a:lnTo>
                    <a:lnTo>
                      <a:pt x="793" y="680"/>
                    </a:lnTo>
                    <a:lnTo>
                      <a:pt x="793" y="510"/>
                    </a:lnTo>
                    <a:lnTo>
                      <a:pt x="737" y="510"/>
                    </a:lnTo>
                    <a:lnTo>
                      <a:pt x="737" y="453"/>
                    </a:lnTo>
                    <a:lnTo>
                      <a:pt x="510" y="453"/>
                    </a:lnTo>
                    <a:lnTo>
                      <a:pt x="510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396" y="170"/>
                    </a:lnTo>
                    <a:lnTo>
                      <a:pt x="396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5" name="Freeform 1005"/>
              <p:cNvSpPr>
                <a:spLocks/>
              </p:cNvSpPr>
              <p:nvPr/>
            </p:nvSpPr>
            <p:spPr bwMode="auto">
              <a:xfrm>
                <a:off x="5770563" y="1920875"/>
                <a:ext cx="1350963" cy="1349375"/>
              </a:xfrm>
              <a:custGeom>
                <a:avLst/>
                <a:gdLst>
                  <a:gd name="T0" fmla="*/ 57 w 851"/>
                  <a:gd name="T1" fmla="*/ 170 h 850"/>
                  <a:gd name="T2" fmla="*/ 340 w 851"/>
                  <a:gd name="T3" fmla="*/ 170 h 850"/>
                  <a:gd name="T4" fmla="*/ 340 w 851"/>
                  <a:gd name="T5" fmla="*/ 56 h 850"/>
                  <a:gd name="T6" fmla="*/ 510 w 851"/>
                  <a:gd name="T7" fmla="*/ 56 h 850"/>
                  <a:gd name="T8" fmla="*/ 510 w 851"/>
                  <a:gd name="T9" fmla="*/ 0 h 850"/>
                  <a:gd name="T10" fmla="*/ 567 w 851"/>
                  <a:gd name="T11" fmla="*/ 0 h 850"/>
                  <a:gd name="T12" fmla="*/ 567 w 851"/>
                  <a:gd name="T13" fmla="*/ 283 h 850"/>
                  <a:gd name="T14" fmla="*/ 851 w 851"/>
                  <a:gd name="T15" fmla="*/ 283 h 850"/>
                  <a:gd name="T16" fmla="*/ 851 w 851"/>
                  <a:gd name="T17" fmla="*/ 340 h 850"/>
                  <a:gd name="T18" fmla="*/ 794 w 851"/>
                  <a:gd name="T19" fmla="*/ 340 h 850"/>
                  <a:gd name="T20" fmla="*/ 794 w 851"/>
                  <a:gd name="T21" fmla="*/ 510 h 850"/>
                  <a:gd name="T22" fmla="*/ 681 w 851"/>
                  <a:gd name="T23" fmla="*/ 510 h 850"/>
                  <a:gd name="T24" fmla="*/ 681 w 851"/>
                  <a:gd name="T25" fmla="*/ 567 h 850"/>
                  <a:gd name="T26" fmla="*/ 510 w 851"/>
                  <a:gd name="T27" fmla="*/ 567 h 850"/>
                  <a:gd name="T28" fmla="*/ 510 w 851"/>
                  <a:gd name="T29" fmla="*/ 680 h 850"/>
                  <a:gd name="T30" fmla="*/ 454 w 851"/>
                  <a:gd name="T31" fmla="*/ 680 h 850"/>
                  <a:gd name="T32" fmla="*/ 454 w 851"/>
                  <a:gd name="T33" fmla="*/ 737 h 850"/>
                  <a:gd name="T34" fmla="*/ 397 w 851"/>
                  <a:gd name="T35" fmla="*/ 737 h 850"/>
                  <a:gd name="T36" fmla="*/ 397 w 851"/>
                  <a:gd name="T37" fmla="*/ 793 h 850"/>
                  <a:gd name="T38" fmla="*/ 284 w 851"/>
                  <a:gd name="T39" fmla="*/ 793 h 850"/>
                  <a:gd name="T40" fmla="*/ 284 w 851"/>
                  <a:gd name="T41" fmla="*/ 850 h 850"/>
                  <a:gd name="T42" fmla="*/ 170 w 851"/>
                  <a:gd name="T43" fmla="*/ 850 h 850"/>
                  <a:gd name="T44" fmla="*/ 170 w 851"/>
                  <a:gd name="T45" fmla="*/ 793 h 850"/>
                  <a:gd name="T46" fmla="*/ 227 w 851"/>
                  <a:gd name="T47" fmla="*/ 793 h 850"/>
                  <a:gd name="T48" fmla="*/ 227 w 851"/>
                  <a:gd name="T49" fmla="*/ 737 h 850"/>
                  <a:gd name="T50" fmla="*/ 57 w 851"/>
                  <a:gd name="T51" fmla="*/ 737 h 850"/>
                  <a:gd name="T52" fmla="*/ 57 w 851"/>
                  <a:gd name="T53" fmla="*/ 680 h 850"/>
                  <a:gd name="T54" fmla="*/ 0 w 851"/>
                  <a:gd name="T55" fmla="*/ 680 h 850"/>
                  <a:gd name="T56" fmla="*/ 0 w 851"/>
                  <a:gd name="T57" fmla="*/ 567 h 850"/>
                  <a:gd name="T58" fmla="*/ 57 w 851"/>
                  <a:gd name="T59" fmla="*/ 567 h 850"/>
                  <a:gd name="T60" fmla="*/ 57 w 851"/>
                  <a:gd name="T61" fmla="*/ 17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51" h="850">
                    <a:moveTo>
                      <a:pt x="57" y="170"/>
                    </a:moveTo>
                    <a:lnTo>
                      <a:pt x="340" y="170"/>
                    </a:lnTo>
                    <a:lnTo>
                      <a:pt x="340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283"/>
                    </a:lnTo>
                    <a:lnTo>
                      <a:pt x="851" y="283"/>
                    </a:ln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510"/>
                    </a:lnTo>
                    <a:lnTo>
                      <a:pt x="681" y="510"/>
                    </a:lnTo>
                    <a:lnTo>
                      <a:pt x="681" y="567"/>
                    </a:lnTo>
                    <a:lnTo>
                      <a:pt x="510" y="567"/>
                    </a:lnTo>
                    <a:lnTo>
                      <a:pt x="510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793"/>
                    </a:lnTo>
                    <a:lnTo>
                      <a:pt x="284" y="793"/>
                    </a:lnTo>
                    <a:lnTo>
                      <a:pt x="284" y="850"/>
                    </a:lnTo>
                    <a:lnTo>
                      <a:pt x="170" y="850"/>
                    </a:lnTo>
                    <a:lnTo>
                      <a:pt x="170" y="793"/>
                    </a:lnTo>
                    <a:lnTo>
                      <a:pt x="227" y="793"/>
                    </a:lnTo>
                    <a:lnTo>
                      <a:pt x="227" y="737"/>
                    </a:lnTo>
                    <a:lnTo>
                      <a:pt x="57" y="737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6" name="Freeform 1007"/>
              <p:cNvSpPr>
                <a:spLocks/>
              </p:cNvSpPr>
              <p:nvPr/>
            </p:nvSpPr>
            <p:spPr bwMode="auto">
              <a:xfrm>
                <a:off x="5049838" y="1379538"/>
                <a:ext cx="811213" cy="1081088"/>
              </a:xfrm>
              <a:custGeom>
                <a:avLst/>
                <a:gdLst>
                  <a:gd name="T0" fmla="*/ 511 w 511"/>
                  <a:gd name="T1" fmla="*/ 681 h 681"/>
                  <a:gd name="T2" fmla="*/ 511 w 511"/>
                  <a:gd name="T3" fmla="*/ 397 h 681"/>
                  <a:gd name="T4" fmla="*/ 341 w 511"/>
                  <a:gd name="T5" fmla="*/ 397 h 681"/>
                  <a:gd name="T6" fmla="*/ 341 w 511"/>
                  <a:gd name="T7" fmla="*/ 341 h 681"/>
                  <a:gd name="T8" fmla="*/ 284 w 511"/>
                  <a:gd name="T9" fmla="*/ 341 h 681"/>
                  <a:gd name="T10" fmla="*/ 284 w 511"/>
                  <a:gd name="T11" fmla="*/ 227 h 681"/>
                  <a:gd name="T12" fmla="*/ 341 w 511"/>
                  <a:gd name="T13" fmla="*/ 227 h 681"/>
                  <a:gd name="T14" fmla="*/ 341 w 511"/>
                  <a:gd name="T15" fmla="*/ 170 h 681"/>
                  <a:gd name="T16" fmla="*/ 284 w 511"/>
                  <a:gd name="T17" fmla="*/ 170 h 681"/>
                  <a:gd name="T18" fmla="*/ 284 w 511"/>
                  <a:gd name="T19" fmla="*/ 57 h 681"/>
                  <a:gd name="T20" fmla="*/ 227 w 511"/>
                  <a:gd name="T21" fmla="*/ 57 h 681"/>
                  <a:gd name="T22" fmla="*/ 227 w 511"/>
                  <a:gd name="T23" fmla="*/ 0 h 681"/>
                  <a:gd name="T24" fmla="*/ 171 w 511"/>
                  <a:gd name="T25" fmla="*/ 0 h 681"/>
                  <a:gd name="T26" fmla="*/ 171 w 511"/>
                  <a:gd name="T27" fmla="*/ 170 h 681"/>
                  <a:gd name="T28" fmla="*/ 0 w 511"/>
                  <a:gd name="T29" fmla="*/ 170 h 681"/>
                  <a:gd name="T30" fmla="*/ 0 w 511"/>
                  <a:gd name="T31" fmla="*/ 341 h 681"/>
                  <a:gd name="T32" fmla="*/ 114 w 511"/>
                  <a:gd name="T33" fmla="*/ 341 h 681"/>
                  <a:gd name="T34" fmla="*/ 114 w 511"/>
                  <a:gd name="T35" fmla="*/ 567 h 681"/>
                  <a:gd name="T36" fmla="*/ 227 w 511"/>
                  <a:gd name="T37" fmla="*/ 567 h 681"/>
                  <a:gd name="T38" fmla="*/ 227 w 511"/>
                  <a:gd name="T39" fmla="*/ 624 h 681"/>
                  <a:gd name="T40" fmla="*/ 454 w 511"/>
                  <a:gd name="T41" fmla="*/ 624 h 681"/>
                  <a:gd name="T42" fmla="*/ 454 w 511"/>
                  <a:gd name="T43" fmla="*/ 681 h 681"/>
                  <a:gd name="T44" fmla="*/ 511 w 511"/>
                  <a:gd name="T4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681">
                    <a:moveTo>
                      <a:pt x="511" y="681"/>
                    </a:moveTo>
                    <a:lnTo>
                      <a:pt x="511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284" y="341"/>
                    </a:lnTo>
                    <a:lnTo>
                      <a:pt x="284" y="227"/>
                    </a:lnTo>
                    <a:lnTo>
                      <a:pt x="341" y="227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1" y="0"/>
                    </a:lnTo>
                    <a:lnTo>
                      <a:pt x="171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454" y="624"/>
                    </a:lnTo>
                    <a:lnTo>
                      <a:pt x="454" y="681"/>
                    </a:lnTo>
                    <a:lnTo>
                      <a:pt x="511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7" name="Freeform 1008"/>
              <p:cNvSpPr>
                <a:spLocks/>
              </p:cNvSpPr>
              <p:nvPr/>
            </p:nvSpPr>
            <p:spPr bwMode="auto">
              <a:xfrm>
                <a:off x="5140325" y="2279650"/>
                <a:ext cx="720725" cy="541338"/>
              </a:xfrm>
              <a:custGeom>
                <a:avLst/>
                <a:gdLst>
                  <a:gd name="T0" fmla="*/ 170 w 454"/>
                  <a:gd name="T1" fmla="*/ 0 h 341"/>
                  <a:gd name="T2" fmla="*/ 0 w 454"/>
                  <a:gd name="T3" fmla="*/ 0 h 341"/>
                  <a:gd name="T4" fmla="*/ 0 w 454"/>
                  <a:gd name="T5" fmla="*/ 170 h 341"/>
                  <a:gd name="T6" fmla="*/ 57 w 454"/>
                  <a:gd name="T7" fmla="*/ 170 h 341"/>
                  <a:gd name="T8" fmla="*/ 57 w 454"/>
                  <a:gd name="T9" fmla="*/ 341 h 341"/>
                  <a:gd name="T10" fmla="*/ 170 w 454"/>
                  <a:gd name="T11" fmla="*/ 341 h 341"/>
                  <a:gd name="T12" fmla="*/ 170 w 454"/>
                  <a:gd name="T13" fmla="*/ 284 h 341"/>
                  <a:gd name="T14" fmla="*/ 227 w 454"/>
                  <a:gd name="T15" fmla="*/ 284 h 341"/>
                  <a:gd name="T16" fmla="*/ 227 w 454"/>
                  <a:gd name="T17" fmla="*/ 341 h 341"/>
                  <a:gd name="T18" fmla="*/ 340 w 454"/>
                  <a:gd name="T19" fmla="*/ 341 h 341"/>
                  <a:gd name="T20" fmla="*/ 340 w 454"/>
                  <a:gd name="T21" fmla="*/ 284 h 341"/>
                  <a:gd name="T22" fmla="*/ 340 w 454"/>
                  <a:gd name="T23" fmla="*/ 227 h 341"/>
                  <a:gd name="T24" fmla="*/ 454 w 454"/>
                  <a:gd name="T25" fmla="*/ 227 h 341"/>
                  <a:gd name="T26" fmla="*/ 454 w 454"/>
                  <a:gd name="T27" fmla="*/ 114 h 341"/>
                  <a:gd name="T28" fmla="*/ 397 w 454"/>
                  <a:gd name="T29" fmla="*/ 114 h 341"/>
                  <a:gd name="T30" fmla="*/ 397 w 454"/>
                  <a:gd name="T31" fmla="*/ 57 h 341"/>
                  <a:gd name="T32" fmla="*/ 170 w 454"/>
                  <a:gd name="T33" fmla="*/ 57 h 341"/>
                  <a:gd name="T34" fmla="*/ 170 w 454"/>
                  <a:gd name="T3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4" h="341">
                    <a:moveTo>
                      <a:pt x="170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8" name="Freeform 1009"/>
              <p:cNvSpPr>
                <a:spLocks/>
              </p:cNvSpPr>
              <p:nvPr/>
            </p:nvSpPr>
            <p:spPr bwMode="auto">
              <a:xfrm>
                <a:off x="5230813" y="2640013"/>
                <a:ext cx="630238" cy="720725"/>
              </a:xfrm>
              <a:custGeom>
                <a:avLst/>
                <a:gdLst>
                  <a:gd name="T0" fmla="*/ 170 w 397"/>
                  <a:gd name="T1" fmla="*/ 454 h 454"/>
                  <a:gd name="T2" fmla="*/ 113 w 397"/>
                  <a:gd name="T3" fmla="*/ 454 h 454"/>
                  <a:gd name="T4" fmla="*/ 113 w 397"/>
                  <a:gd name="T5" fmla="*/ 397 h 454"/>
                  <a:gd name="T6" fmla="*/ 57 w 397"/>
                  <a:gd name="T7" fmla="*/ 397 h 454"/>
                  <a:gd name="T8" fmla="*/ 57 w 397"/>
                  <a:gd name="T9" fmla="*/ 284 h 454"/>
                  <a:gd name="T10" fmla="*/ 0 w 397"/>
                  <a:gd name="T11" fmla="*/ 284 h 454"/>
                  <a:gd name="T12" fmla="*/ 0 w 397"/>
                  <a:gd name="T13" fmla="*/ 227 h 454"/>
                  <a:gd name="T14" fmla="*/ 113 w 397"/>
                  <a:gd name="T15" fmla="*/ 227 h 454"/>
                  <a:gd name="T16" fmla="*/ 113 w 397"/>
                  <a:gd name="T17" fmla="*/ 170 h 454"/>
                  <a:gd name="T18" fmla="*/ 170 w 397"/>
                  <a:gd name="T19" fmla="*/ 170 h 454"/>
                  <a:gd name="T20" fmla="*/ 170 w 397"/>
                  <a:gd name="T21" fmla="*/ 114 h 454"/>
                  <a:gd name="T22" fmla="*/ 283 w 397"/>
                  <a:gd name="T23" fmla="*/ 114 h 454"/>
                  <a:gd name="T24" fmla="*/ 283 w 397"/>
                  <a:gd name="T25" fmla="*/ 0 h 454"/>
                  <a:gd name="T26" fmla="*/ 397 w 397"/>
                  <a:gd name="T27" fmla="*/ 0 h 454"/>
                  <a:gd name="T28" fmla="*/ 397 w 397"/>
                  <a:gd name="T29" fmla="*/ 114 h 454"/>
                  <a:gd name="T30" fmla="*/ 340 w 397"/>
                  <a:gd name="T31" fmla="*/ 114 h 454"/>
                  <a:gd name="T32" fmla="*/ 340 w 397"/>
                  <a:gd name="T33" fmla="*/ 227 h 454"/>
                  <a:gd name="T34" fmla="*/ 397 w 397"/>
                  <a:gd name="T35" fmla="*/ 227 h 454"/>
                  <a:gd name="T36" fmla="*/ 397 w 397"/>
                  <a:gd name="T37" fmla="*/ 397 h 454"/>
                  <a:gd name="T38" fmla="*/ 340 w 397"/>
                  <a:gd name="T39" fmla="*/ 397 h 454"/>
                  <a:gd name="T40" fmla="*/ 340 w 397"/>
                  <a:gd name="T41" fmla="*/ 454 h 454"/>
                  <a:gd name="T42" fmla="*/ 283 w 397"/>
                  <a:gd name="T43" fmla="*/ 454 h 454"/>
                  <a:gd name="T44" fmla="*/ 227 w 397"/>
                  <a:gd name="T45" fmla="*/ 454 h 454"/>
                  <a:gd name="T46" fmla="*/ 170 w 397"/>
                  <a:gd name="T4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454">
                    <a:moveTo>
                      <a:pt x="170" y="454"/>
                    </a:moveTo>
                    <a:lnTo>
                      <a:pt x="113" y="454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17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9" name="Freeform 1010"/>
              <p:cNvSpPr>
                <a:spLocks/>
              </p:cNvSpPr>
              <p:nvPr/>
            </p:nvSpPr>
            <p:spPr bwMode="auto">
              <a:xfrm>
                <a:off x="4870450" y="2549525"/>
                <a:ext cx="630238" cy="450850"/>
              </a:xfrm>
              <a:custGeom>
                <a:avLst/>
                <a:gdLst>
                  <a:gd name="T0" fmla="*/ 227 w 397"/>
                  <a:gd name="T1" fmla="*/ 284 h 284"/>
                  <a:gd name="T2" fmla="*/ 227 w 397"/>
                  <a:gd name="T3" fmla="*/ 227 h 284"/>
                  <a:gd name="T4" fmla="*/ 170 w 397"/>
                  <a:gd name="T5" fmla="*/ 227 h 284"/>
                  <a:gd name="T6" fmla="*/ 170 w 397"/>
                  <a:gd name="T7" fmla="*/ 171 h 284"/>
                  <a:gd name="T8" fmla="*/ 57 w 397"/>
                  <a:gd name="T9" fmla="*/ 171 h 284"/>
                  <a:gd name="T10" fmla="*/ 57 w 397"/>
                  <a:gd name="T11" fmla="*/ 114 h 284"/>
                  <a:gd name="T12" fmla="*/ 57 w 397"/>
                  <a:gd name="T13" fmla="*/ 57 h 284"/>
                  <a:gd name="T14" fmla="*/ 0 w 397"/>
                  <a:gd name="T15" fmla="*/ 57 h 284"/>
                  <a:gd name="T16" fmla="*/ 0 w 397"/>
                  <a:gd name="T17" fmla="*/ 0 h 284"/>
                  <a:gd name="T18" fmla="*/ 227 w 397"/>
                  <a:gd name="T19" fmla="*/ 0 h 284"/>
                  <a:gd name="T20" fmla="*/ 227 w 397"/>
                  <a:gd name="T21" fmla="*/ 171 h 284"/>
                  <a:gd name="T22" fmla="*/ 340 w 397"/>
                  <a:gd name="T23" fmla="*/ 171 h 284"/>
                  <a:gd name="T24" fmla="*/ 340 w 397"/>
                  <a:gd name="T25" fmla="*/ 114 h 284"/>
                  <a:gd name="T26" fmla="*/ 397 w 397"/>
                  <a:gd name="T27" fmla="*/ 114 h 284"/>
                  <a:gd name="T28" fmla="*/ 397 w 397"/>
                  <a:gd name="T29" fmla="*/ 227 h 284"/>
                  <a:gd name="T30" fmla="*/ 340 w 397"/>
                  <a:gd name="T31" fmla="*/ 227 h 284"/>
                  <a:gd name="T32" fmla="*/ 340 w 397"/>
                  <a:gd name="T33" fmla="*/ 284 h 284"/>
                  <a:gd name="T34" fmla="*/ 284 w 397"/>
                  <a:gd name="T35" fmla="*/ 284 h 284"/>
                  <a:gd name="T36" fmla="*/ 227 w 397"/>
                  <a:gd name="T3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284">
                    <a:moveTo>
                      <a:pt x="227" y="284"/>
                    </a:move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71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2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0" name="Freeform 1011"/>
              <p:cNvSpPr>
                <a:spLocks/>
              </p:cNvSpPr>
              <p:nvPr/>
            </p:nvSpPr>
            <p:spPr bwMode="auto">
              <a:xfrm>
                <a:off x="5410200" y="3540125"/>
                <a:ext cx="630238" cy="360363"/>
              </a:xfrm>
              <a:custGeom>
                <a:avLst/>
                <a:gdLst>
                  <a:gd name="T0" fmla="*/ 57 w 397"/>
                  <a:gd name="T1" fmla="*/ 0 h 227"/>
                  <a:gd name="T2" fmla="*/ 0 w 397"/>
                  <a:gd name="T3" fmla="*/ 0 h 227"/>
                  <a:gd name="T4" fmla="*/ 0 w 397"/>
                  <a:gd name="T5" fmla="*/ 170 h 227"/>
                  <a:gd name="T6" fmla="*/ 57 w 397"/>
                  <a:gd name="T7" fmla="*/ 170 h 227"/>
                  <a:gd name="T8" fmla="*/ 57 w 397"/>
                  <a:gd name="T9" fmla="*/ 227 h 227"/>
                  <a:gd name="T10" fmla="*/ 284 w 397"/>
                  <a:gd name="T11" fmla="*/ 227 h 227"/>
                  <a:gd name="T12" fmla="*/ 284 w 397"/>
                  <a:gd name="T13" fmla="*/ 170 h 227"/>
                  <a:gd name="T14" fmla="*/ 397 w 397"/>
                  <a:gd name="T15" fmla="*/ 170 h 227"/>
                  <a:gd name="T16" fmla="*/ 397 w 397"/>
                  <a:gd name="T17" fmla="*/ 114 h 227"/>
                  <a:gd name="T18" fmla="*/ 114 w 397"/>
                  <a:gd name="T19" fmla="*/ 114 h 227"/>
                  <a:gd name="T20" fmla="*/ 114 w 397"/>
                  <a:gd name="T21" fmla="*/ 57 h 227"/>
                  <a:gd name="T22" fmla="*/ 57 w 397"/>
                  <a:gd name="T23" fmla="*/ 57 h 227"/>
                  <a:gd name="T24" fmla="*/ 57 w 397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27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1" name="Freeform 1012"/>
              <p:cNvSpPr>
                <a:spLocks/>
              </p:cNvSpPr>
              <p:nvPr/>
            </p:nvSpPr>
            <p:spPr bwMode="auto">
              <a:xfrm>
                <a:off x="5410200" y="3810000"/>
                <a:ext cx="720725" cy="539750"/>
              </a:xfrm>
              <a:custGeom>
                <a:avLst/>
                <a:gdLst>
                  <a:gd name="T0" fmla="*/ 284 w 454"/>
                  <a:gd name="T1" fmla="*/ 57 h 340"/>
                  <a:gd name="T2" fmla="*/ 0 w 454"/>
                  <a:gd name="T3" fmla="*/ 57 h 340"/>
                  <a:gd name="T4" fmla="*/ 0 w 454"/>
                  <a:gd name="T5" fmla="*/ 170 h 340"/>
                  <a:gd name="T6" fmla="*/ 57 w 454"/>
                  <a:gd name="T7" fmla="*/ 170 h 340"/>
                  <a:gd name="T8" fmla="*/ 57 w 454"/>
                  <a:gd name="T9" fmla="*/ 284 h 340"/>
                  <a:gd name="T10" fmla="*/ 114 w 454"/>
                  <a:gd name="T11" fmla="*/ 284 h 340"/>
                  <a:gd name="T12" fmla="*/ 114 w 454"/>
                  <a:gd name="T13" fmla="*/ 340 h 340"/>
                  <a:gd name="T14" fmla="*/ 227 w 454"/>
                  <a:gd name="T15" fmla="*/ 340 h 340"/>
                  <a:gd name="T16" fmla="*/ 227 w 454"/>
                  <a:gd name="T17" fmla="*/ 227 h 340"/>
                  <a:gd name="T18" fmla="*/ 340 w 454"/>
                  <a:gd name="T19" fmla="*/ 227 h 340"/>
                  <a:gd name="T20" fmla="*/ 340 w 454"/>
                  <a:gd name="T21" fmla="*/ 284 h 340"/>
                  <a:gd name="T22" fmla="*/ 454 w 454"/>
                  <a:gd name="T23" fmla="*/ 284 h 340"/>
                  <a:gd name="T24" fmla="*/ 454 w 454"/>
                  <a:gd name="T25" fmla="*/ 114 h 340"/>
                  <a:gd name="T26" fmla="*/ 397 w 454"/>
                  <a:gd name="T27" fmla="*/ 114 h 340"/>
                  <a:gd name="T28" fmla="*/ 397 w 454"/>
                  <a:gd name="T29" fmla="*/ 0 h 340"/>
                  <a:gd name="T30" fmla="*/ 284 w 454"/>
                  <a:gd name="T31" fmla="*/ 0 h 340"/>
                  <a:gd name="T32" fmla="*/ 284 w 454"/>
                  <a:gd name="T33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340">
                    <a:moveTo>
                      <a:pt x="284" y="57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454" y="284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2" name="Freeform 1014"/>
              <p:cNvSpPr>
                <a:spLocks/>
              </p:cNvSpPr>
              <p:nvPr/>
            </p:nvSpPr>
            <p:spPr bwMode="auto">
              <a:xfrm>
                <a:off x="5049838" y="3360738"/>
                <a:ext cx="450850" cy="360363"/>
              </a:xfrm>
              <a:custGeom>
                <a:avLst/>
                <a:gdLst>
                  <a:gd name="T0" fmla="*/ 0 w 284"/>
                  <a:gd name="T1" fmla="*/ 170 h 227"/>
                  <a:gd name="T2" fmla="*/ 0 w 284"/>
                  <a:gd name="T3" fmla="*/ 56 h 227"/>
                  <a:gd name="T4" fmla="*/ 57 w 284"/>
                  <a:gd name="T5" fmla="*/ 56 h 227"/>
                  <a:gd name="T6" fmla="*/ 57 w 284"/>
                  <a:gd name="T7" fmla="*/ 0 h 227"/>
                  <a:gd name="T8" fmla="*/ 284 w 284"/>
                  <a:gd name="T9" fmla="*/ 0 h 227"/>
                  <a:gd name="T10" fmla="*/ 284 w 284"/>
                  <a:gd name="T11" fmla="*/ 113 h 227"/>
                  <a:gd name="T12" fmla="*/ 227 w 284"/>
                  <a:gd name="T13" fmla="*/ 113 h 227"/>
                  <a:gd name="T14" fmla="*/ 227 w 284"/>
                  <a:gd name="T15" fmla="*/ 227 h 227"/>
                  <a:gd name="T16" fmla="*/ 114 w 284"/>
                  <a:gd name="T17" fmla="*/ 227 h 227"/>
                  <a:gd name="T18" fmla="*/ 114 w 284"/>
                  <a:gd name="T19" fmla="*/ 170 h 227"/>
                  <a:gd name="T20" fmla="*/ 0 w 284"/>
                  <a:gd name="T21" fmla="*/ 17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227">
                    <a:moveTo>
                      <a:pt x="0" y="170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3" name="Freeform 1019"/>
              <p:cNvSpPr>
                <a:spLocks/>
              </p:cNvSpPr>
              <p:nvPr/>
            </p:nvSpPr>
            <p:spPr bwMode="auto">
              <a:xfrm>
                <a:off x="5140325" y="4170363"/>
                <a:ext cx="1260475" cy="1169988"/>
              </a:xfrm>
              <a:custGeom>
                <a:avLst/>
                <a:gdLst>
                  <a:gd name="T0" fmla="*/ 57 w 794"/>
                  <a:gd name="T1" fmla="*/ 737 h 737"/>
                  <a:gd name="T2" fmla="*/ 0 w 794"/>
                  <a:gd name="T3" fmla="*/ 737 h 737"/>
                  <a:gd name="T4" fmla="*/ 0 w 794"/>
                  <a:gd name="T5" fmla="*/ 510 h 737"/>
                  <a:gd name="T6" fmla="*/ 170 w 794"/>
                  <a:gd name="T7" fmla="*/ 510 h 737"/>
                  <a:gd name="T8" fmla="*/ 170 w 794"/>
                  <a:gd name="T9" fmla="*/ 454 h 737"/>
                  <a:gd name="T10" fmla="*/ 227 w 794"/>
                  <a:gd name="T11" fmla="*/ 454 h 737"/>
                  <a:gd name="T12" fmla="*/ 227 w 794"/>
                  <a:gd name="T13" fmla="*/ 397 h 737"/>
                  <a:gd name="T14" fmla="*/ 170 w 794"/>
                  <a:gd name="T15" fmla="*/ 397 h 737"/>
                  <a:gd name="T16" fmla="*/ 170 w 794"/>
                  <a:gd name="T17" fmla="*/ 284 h 737"/>
                  <a:gd name="T18" fmla="*/ 284 w 794"/>
                  <a:gd name="T19" fmla="*/ 284 h 737"/>
                  <a:gd name="T20" fmla="*/ 284 w 794"/>
                  <a:gd name="T21" fmla="*/ 227 h 737"/>
                  <a:gd name="T22" fmla="*/ 340 w 794"/>
                  <a:gd name="T23" fmla="*/ 227 h 737"/>
                  <a:gd name="T24" fmla="*/ 340 w 794"/>
                  <a:gd name="T25" fmla="*/ 340 h 737"/>
                  <a:gd name="T26" fmla="*/ 454 w 794"/>
                  <a:gd name="T27" fmla="*/ 340 h 737"/>
                  <a:gd name="T28" fmla="*/ 454 w 794"/>
                  <a:gd name="T29" fmla="*/ 170 h 737"/>
                  <a:gd name="T30" fmla="*/ 510 w 794"/>
                  <a:gd name="T31" fmla="*/ 170 h 737"/>
                  <a:gd name="T32" fmla="*/ 510 w 794"/>
                  <a:gd name="T33" fmla="*/ 57 h 737"/>
                  <a:gd name="T34" fmla="*/ 624 w 794"/>
                  <a:gd name="T35" fmla="*/ 57 h 737"/>
                  <a:gd name="T36" fmla="*/ 624 w 794"/>
                  <a:gd name="T37" fmla="*/ 0 h 737"/>
                  <a:gd name="T38" fmla="*/ 681 w 794"/>
                  <a:gd name="T39" fmla="*/ 0 h 737"/>
                  <a:gd name="T40" fmla="*/ 681 w 794"/>
                  <a:gd name="T41" fmla="*/ 57 h 737"/>
                  <a:gd name="T42" fmla="*/ 737 w 794"/>
                  <a:gd name="T43" fmla="*/ 57 h 737"/>
                  <a:gd name="T44" fmla="*/ 737 w 794"/>
                  <a:gd name="T45" fmla="*/ 227 h 737"/>
                  <a:gd name="T46" fmla="*/ 794 w 794"/>
                  <a:gd name="T47" fmla="*/ 227 h 737"/>
                  <a:gd name="T48" fmla="*/ 794 w 794"/>
                  <a:gd name="T49" fmla="*/ 340 h 737"/>
                  <a:gd name="T50" fmla="*/ 737 w 794"/>
                  <a:gd name="T51" fmla="*/ 340 h 737"/>
                  <a:gd name="T52" fmla="*/ 737 w 794"/>
                  <a:gd name="T53" fmla="*/ 397 h 737"/>
                  <a:gd name="T54" fmla="*/ 624 w 794"/>
                  <a:gd name="T55" fmla="*/ 397 h 737"/>
                  <a:gd name="T56" fmla="*/ 624 w 794"/>
                  <a:gd name="T57" fmla="*/ 454 h 737"/>
                  <a:gd name="T58" fmla="*/ 567 w 794"/>
                  <a:gd name="T59" fmla="*/ 454 h 737"/>
                  <a:gd name="T60" fmla="*/ 567 w 794"/>
                  <a:gd name="T61" fmla="*/ 397 h 737"/>
                  <a:gd name="T62" fmla="*/ 510 w 794"/>
                  <a:gd name="T63" fmla="*/ 397 h 737"/>
                  <a:gd name="T64" fmla="*/ 510 w 794"/>
                  <a:gd name="T65" fmla="*/ 567 h 737"/>
                  <a:gd name="T66" fmla="*/ 624 w 794"/>
                  <a:gd name="T67" fmla="*/ 567 h 737"/>
                  <a:gd name="T68" fmla="*/ 624 w 794"/>
                  <a:gd name="T69" fmla="*/ 681 h 737"/>
                  <a:gd name="T70" fmla="*/ 567 w 794"/>
                  <a:gd name="T71" fmla="*/ 681 h 737"/>
                  <a:gd name="T72" fmla="*/ 567 w 794"/>
                  <a:gd name="T73" fmla="*/ 624 h 737"/>
                  <a:gd name="T74" fmla="*/ 170 w 794"/>
                  <a:gd name="T75" fmla="*/ 624 h 737"/>
                  <a:gd name="T76" fmla="*/ 170 w 794"/>
                  <a:gd name="T77" fmla="*/ 681 h 737"/>
                  <a:gd name="T78" fmla="*/ 57 w 794"/>
                  <a:gd name="T79" fmla="*/ 681 h 737"/>
                  <a:gd name="T80" fmla="*/ 57 w 794"/>
                  <a:gd name="T81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4" h="737">
                    <a:moveTo>
                      <a:pt x="57" y="737"/>
                    </a:moveTo>
                    <a:lnTo>
                      <a:pt x="0" y="737"/>
                    </a:lnTo>
                    <a:lnTo>
                      <a:pt x="0" y="510"/>
                    </a:lnTo>
                    <a:lnTo>
                      <a:pt x="170" y="51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567"/>
                    </a:lnTo>
                    <a:lnTo>
                      <a:pt x="624" y="567"/>
                    </a:lnTo>
                    <a:lnTo>
                      <a:pt x="624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57" y="681"/>
                    </a:lnTo>
                    <a:lnTo>
                      <a:pt x="5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4" name="Freeform 1024"/>
              <p:cNvSpPr>
                <a:spLocks/>
              </p:cNvSpPr>
              <p:nvPr/>
            </p:nvSpPr>
            <p:spPr bwMode="auto">
              <a:xfrm>
                <a:off x="4510088" y="4349750"/>
                <a:ext cx="630238" cy="1350963"/>
              </a:xfrm>
              <a:custGeom>
                <a:avLst/>
                <a:gdLst>
                  <a:gd name="T0" fmla="*/ 340 w 397"/>
                  <a:gd name="T1" fmla="*/ 57 h 851"/>
                  <a:gd name="T2" fmla="*/ 284 w 397"/>
                  <a:gd name="T3" fmla="*/ 57 h 851"/>
                  <a:gd name="T4" fmla="*/ 284 w 397"/>
                  <a:gd name="T5" fmla="*/ 0 h 851"/>
                  <a:gd name="T6" fmla="*/ 227 w 397"/>
                  <a:gd name="T7" fmla="*/ 0 h 851"/>
                  <a:gd name="T8" fmla="*/ 227 w 397"/>
                  <a:gd name="T9" fmla="*/ 57 h 851"/>
                  <a:gd name="T10" fmla="*/ 114 w 397"/>
                  <a:gd name="T11" fmla="*/ 57 h 851"/>
                  <a:gd name="T12" fmla="*/ 114 w 397"/>
                  <a:gd name="T13" fmla="*/ 171 h 851"/>
                  <a:gd name="T14" fmla="*/ 0 w 397"/>
                  <a:gd name="T15" fmla="*/ 171 h 851"/>
                  <a:gd name="T16" fmla="*/ 0 w 397"/>
                  <a:gd name="T17" fmla="*/ 284 h 851"/>
                  <a:gd name="T18" fmla="*/ 57 w 397"/>
                  <a:gd name="T19" fmla="*/ 284 h 851"/>
                  <a:gd name="T20" fmla="*/ 57 w 397"/>
                  <a:gd name="T21" fmla="*/ 511 h 851"/>
                  <a:gd name="T22" fmla="*/ 114 w 397"/>
                  <a:gd name="T23" fmla="*/ 511 h 851"/>
                  <a:gd name="T24" fmla="*/ 114 w 397"/>
                  <a:gd name="T25" fmla="*/ 738 h 851"/>
                  <a:gd name="T26" fmla="*/ 170 w 397"/>
                  <a:gd name="T27" fmla="*/ 738 h 851"/>
                  <a:gd name="T28" fmla="*/ 170 w 397"/>
                  <a:gd name="T29" fmla="*/ 851 h 851"/>
                  <a:gd name="T30" fmla="*/ 284 w 397"/>
                  <a:gd name="T31" fmla="*/ 851 h 851"/>
                  <a:gd name="T32" fmla="*/ 284 w 397"/>
                  <a:gd name="T33" fmla="*/ 738 h 851"/>
                  <a:gd name="T34" fmla="*/ 340 w 397"/>
                  <a:gd name="T35" fmla="*/ 738 h 851"/>
                  <a:gd name="T36" fmla="*/ 340 w 397"/>
                  <a:gd name="T37" fmla="*/ 681 h 851"/>
                  <a:gd name="T38" fmla="*/ 397 w 397"/>
                  <a:gd name="T39" fmla="*/ 681 h 851"/>
                  <a:gd name="T40" fmla="*/ 397 w 397"/>
                  <a:gd name="T41" fmla="*/ 171 h 851"/>
                  <a:gd name="T42" fmla="*/ 340 w 397"/>
                  <a:gd name="T43" fmla="*/ 171 h 851"/>
                  <a:gd name="T44" fmla="*/ 340 w 397"/>
                  <a:gd name="T45" fmla="*/ 5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851">
                    <a:moveTo>
                      <a:pt x="340" y="57"/>
                    </a:move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738"/>
                    </a:lnTo>
                    <a:lnTo>
                      <a:pt x="170" y="738"/>
                    </a:lnTo>
                    <a:lnTo>
                      <a:pt x="170" y="851"/>
                    </a:lnTo>
                    <a:lnTo>
                      <a:pt x="284" y="851"/>
                    </a:lnTo>
                    <a:lnTo>
                      <a:pt x="284" y="738"/>
                    </a:lnTo>
                    <a:lnTo>
                      <a:pt x="340" y="738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171"/>
                    </a:lnTo>
                    <a:lnTo>
                      <a:pt x="340" y="171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5" name="Freeform 1031"/>
              <p:cNvSpPr>
                <a:spLocks/>
              </p:cNvSpPr>
              <p:nvPr/>
            </p:nvSpPr>
            <p:spPr bwMode="auto">
              <a:xfrm>
                <a:off x="1900238" y="3900488"/>
                <a:ext cx="90488" cy="179388"/>
              </a:xfrm>
              <a:custGeom>
                <a:avLst/>
                <a:gdLst>
                  <a:gd name="T0" fmla="*/ 57 w 57"/>
                  <a:gd name="T1" fmla="*/ 0 h 113"/>
                  <a:gd name="T2" fmla="*/ 0 w 57"/>
                  <a:gd name="T3" fmla="*/ 0 h 113"/>
                  <a:gd name="T4" fmla="*/ 0 w 57"/>
                  <a:gd name="T5" fmla="*/ 113 h 113"/>
                  <a:gd name="T6" fmla="*/ 57 w 57"/>
                  <a:gd name="T7" fmla="*/ 113 h 113"/>
                  <a:gd name="T8" fmla="*/ 57 w 57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3">
                    <a:moveTo>
                      <a:pt x="5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6" name="Freeform 1032"/>
              <p:cNvSpPr>
                <a:spLocks/>
              </p:cNvSpPr>
              <p:nvPr/>
            </p:nvSpPr>
            <p:spPr bwMode="auto">
              <a:xfrm>
                <a:off x="1809750" y="3270250"/>
                <a:ext cx="1981200" cy="1709738"/>
              </a:xfrm>
              <a:custGeom>
                <a:avLst/>
                <a:gdLst>
                  <a:gd name="T0" fmla="*/ 851 w 1248"/>
                  <a:gd name="T1" fmla="*/ 0 h 1077"/>
                  <a:gd name="T2" fmla="*/ 851 w 1248"/>
                  <a:gd name="T3" fmla="*/ 227 h 1077"/>
                  <a:gd name="T4" fmla="*/ 907 w 1248"/>
                  <a:gd name="T5" fmla="*/ 227 h 1077"/>
                  <a:gd name="T6" fmla="*/ 907 w 1248"/>
                  <a:gd name="T7" fmla="*/ 397 h 1077"/>
                  <a:gd name="T8" fmla="*/ 1021 w 1248"/>
                  <a:gd name="T9" fmla="*/ 397 h 1077"/>
                  <a:gd name="T10" fmla="*/ 1021 w 1248"/>
                  <a:gd name="T11" fmla="*/ 567 h 1077"/>
                  <a:gd name="T12" fmla="*/ 1191 w 1248"/>
                  <a:gd name="T13" fmla="*/ 567 h 1077"/>
                  <a:gd name="T14" fmla="*/ 1191 w 1248"/>
                  <a:gd name="T15" fmla="*/ 624 h 1077"/>
                  <a:gd name="T16" fmla="*/ 1248 w 1248"/>
                  <a:gd name="T17" fmla="*/ 624 h 1077"/>
                  <a:gd name="T18" fmla="*/ 1248 w 1248"/>
                  <a:gd name="T19" fmla="*/ 794 h 1077"/>
                  <a:gd name="T20" fmla="*/ 1191 w 1248"/>
                  <a:gd name="T21" fmla="*/ 794 h 1077"/>
                  <a:gd name="T22" fmla="*/ 1191 w 1248"/>
                  <a:gd name="T23" fmla="*/ 964 h 1077"/>
                  <a:gd name="T24" fmla="*/ 1134 w 1248"/>
                  <a:gd name="T25" fmla="*/ 964 h 1077"/>
                  <a:gd name="T26" fmla="*/ 1134 w 1248"/>
                  <a:gd name="T27" fmla="*/ 1021 h 1077"/>
                  <a:gd name="T28" fmla="*/ 794 w 1248"/>
                  <a:gd name="T29" fmla="*/ 1021 h 1077"/>
                  <a:gd name="T30" fmla="*/ 794 w 1248"/>
                  <a:gd name="T31" fmla="*/ 1077 h 1077"/>
                  <a:gd name="T32" fmla="*/ 624 w 1248"/>
                  <a:gd name="T33" fmla="*/ 1077 h 1077"/>
                  <a:gd name="T34" fmla="*/ 624 w 1248"/>
                  <a:gd name="T35" fmla="*/ 1021 h 1077"/>
                  <a:gd name="T36" fmla="*/ 340 w 1248"/>
                  <a:gd name="T37" fmla="*/ 1021 h 1077"/>
                  <a:gd name="T38" fmla="*/ 340 w 1248"/>
                  <a:gd name="T39" fmla="*/ 1077 h 1077"/>
                  <a:gd name="T40" fmla="*/ 0 w 1248"/>
                  <a:gd name="T41" fmla="*/ 1077 h 1077"/>
                  <a:gd name="T42" fmla="*/ 0 w 1248"/>
                  <a:gd name="T43" fmla="*/ 964 h 1077"/>
                  <a:gd name="T44" fmla="*/ 57 w 1248"/>
                  <a:gd name="T45" fmla="*/ 964 h 1077"/>
                  <a:gd name="T46" fmla="*/ 57 w 1248"/>
                  <a:gd name="T47" fmla="*/ 907 h 1077"/>
                  <a:gd name="T48" fmla="*/ 114 w 1248"/>
                  <a:gd name="T49" fmla="*/ 907 h 1077"/>
                  <a:gd name="T50" fmla="*/ 114 w 1248"/>
                  <a:gd name="T51" fmla="*/ 851 h 1077"/>
                  <a:gd name="T52" fmla="*/ 284 w 1248"/>
                  <a:gd name="T53" fmla="*/ 851 h 1077"/>
                  <a:gd name="T54" fmla="*/ 284 w 1248"/>
                  <a:gd name="T55" fmla="*/ 794 h 1077"/>
                  <a:gd name="T56" fmla="*/ 511 w 1248"/>
                  <a:gd name="T57" fmla="*/ 794 h 1077"/>
                  <a:gd name="T58" fmla="*/ 511 w 1248"/>
                  <a:gd name="T59" fmla="*/ 737 h 1077"/>
                  <a:gd name="T60" fmla="*/ 454 w 1248"/>
                  <a:gd name="T61" fmla="*/ 737 h 1077"/>
                  <a:gd name="T62" fmla="*/ 454 w 1248"/>
                  <a:gd name="T63" fmla="*/ 680 h 1077"/>
                  <a:gd name="T64" fmla="*/ 624 w 1248"/>
                  <a:gd name="T65" fmla="*/ 680 h 1077"/>
                  <a:gd name="T66" fmla="*/ 624 w 1248"/>
                  <a:gd name="T67" fmla="*/ 567 h 1077"/>
                  <a:gd name="T68" fmla="*/ 681 w 1248"/>
                  <a:gd name="T69" fmla="*/ 567 h 1077"/>
                  <a:gd name="T70" fmla="*/ 681 w 1248"/>
                  <a:gd name="T71" fmla="*/ 510 h 1077"/>
                  <a:gd name="T72" fmla="*/ 567 w 1248"/>
                  <a:gd name="T73" fmla="*/ 510 h 1077"/>
                  <a:gd name="T74" fmla="*/ 567 w 1248"/>
                  <a:gd name="T75" fmla="*/ 567 h 1077"/>
                  <a:gd name="T76" fmla="*/ 397 w 1248"/>
                  <a:gd name="T77" fmla="*/ 567 h 1077"/>
                  <a:gd name="T78" fmla="*/ 397 w 1248"/>
                  <a:gd name="T79" fmla="*/ 510 h 1077"/>
                  <a:gd name="T80" fmla="*/ 511 w 1248"/>
                  <a:gd name="T81" fmla="*/ 510 h 1077"/>
                  <a:gd name="T82" fmla="*/ 511 w 1248"/>
                  <a:gd name="T83" fmla="*/ 454 h 1077"/>
                  <a:gd name="T84" fmla="*/ 340 w 1248"/>
                  <a:gd name="T85" fmla="*/ 454 h 1077"/>
                  <a:gd name="T86" fmla="*/ 340 w 1248"/>
                  <a:gd name="T87" fmla="*/ 510 h 1077"/>
                  <a:gd name="T88" fmla="*/ 284 w 1248"/>
                  <a:gd name="T89" fmla="*/ 510 h 1077"/>
                  <a:gd name="T90" fmla="*/ 284 w 1248"/>
                  <a:gd name="T91" fmla="*/ 340 h 1077"/>
                  <a:gd name="T92" fmla="*/ 511 w 1248"/>
                  <a:gd name="T93" fmla="*/ 340 h 1077"/>
                  <a:gd name="T94" fmla="*/ 511 w 1248"/>
                  <a:gd name="T95" fmla="*/ 284 h 1077"/>
                  <a:gd name="T96" fmla="*/ 567 w 1248"/>
                  <a:gd name="T97" fmla="*/ 284 h 1077"/>
                  <a:gd name="T98" fmla="*/ 567 w 1248"/>
                  <a:gd name="T99" fmla="*/ 227 h 1077"/>
                  <a:gd name="T100" fmla="*/ 624 w 1248"/>
                  <a:gd name="T101" fmla="*/ 227 h 1077"/>
                  <a:gd name="T102" fmla="*/ 624 w 1248"/>
                  <a:gd name="T103" fmla="*/ 113 h 1077"/>
                  <a:gd name="T104" fmla="*/ 681 w 1248"/>
                  <a:gd name="T105" fmla="*/ 113 h 1077"/>
                  <a:gd name="T106" fmla="*/ 681 w 1248"/>
                  <a:gd name="T107" fmla="*/ 57 h 1077"/>
                  <a:gd name="T108" fmla="*/ 794 w 1248"/>
                  <a:gd name="T109" fmla="*/ 57 h 1077"/>
                  <a:gd name="T110" fmla="*/ 794 w 1248"/>
                  <a:gd name="T111" fmla="*/ 0 h 1077"/>
                  <a:gd name="T112" fmla="*/ 851 w 1248"/>
                  <a:gd name="T113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48" h="1077">
                    <a:moveTo>
                      <a:pt x="851" y="0"/>
                    </a:moveTo>
                    <a:lnTo>
                      <a:pt x="851" y="227"/>
                    </a:lnTo>
                    <a:lnTo>
                      <a:pt x="907" y="227"/>
                    </a:lnTo>
                    <a:lnTo>
                      <a:pt x="907" y="397"/>
                    </a:lnTo>
                    <a:lnTo>
                      <a:pt x="1021" y="397"/>
                    </a:lnTo>
                    <a:lnTo>
                      <a:pt x="1021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248" y="794"/>
                    </a:lnTo>
                    <a:lnTo>
                      <a:pt x="1191" y="794"/>
                    </a:lnTo>
                    <a:lnTo>
                      <a:pt x="1191" y="964"/>
                    </a:lnTo>
                    <a:lnTo>
                      <a:pt x="1134" y="964"/>
                    </a:lnTo>
                    <a:lnTo>
                      <a:pt x="1134" y="1021"/>
                    </a:lnTo>
                    <a:lnTo>
                      <a:pt x="794" y="1021"/>
                    </a:lnTo>
                    <a:lnTo>
                      <a:pt x="794" y="1077"/>
                    </a:lnTo>
                    <a:lnTo>
                      <a:pt x="624" y="1077"/>
                    </a:lnTo>
                    <a:lnTo>
                      <a:pt x="624" y="1021"/>
                    </a:lnTo>
                    <a:lnTo>
                      <a:pt x="340" y="1021"/>
                    </a:lnTo>
                    <a:lnTo>
                      <a:pt x="340" y="1077"/>
                    </a:lnTo>
                    <a:lnTo>
                      <a:pt x="0" y="107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907"/>
                    </a:lnTo>
                    <a:lnTo>
                      <a:pt x="114" y="907"/>
                    </a:lnTo>
                    <a:lnTo>
                      <a:pt x="114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511" y="794"/>
                    </a:lnTo>
                    <a:lnTo>
                      <a:pt x="511" y="737"/>
                    </a:lnTo>
                    <a:lnTo>
                      <a:pt x="454" y="737"/>
                    </a:lnTo>
                    <a:lnTo>
                      <a:pt x="454" y="680"/>
                    </a:lnTo>
                    <a:lnTo>
                      <a:pt x="624" y="68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397" y="567"/>
                    </a:lnTo>
                    <a:lnTo>
                      <a:pt x="397" y="510"/>
                    </a:lnTo>
                    <a:lnTo>
                      <a:pt x="511" y="510"/>
                    </a:lnTo>
                    <a:lnTo>
                      <a:pt x="511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4" y="510"/>
                    </a:lnTo>
                    <a:lnTo>
                      <a:pt x="284" y="340"/>
                    </a:lnTo>
                    <a:lnTo>
                      <a:pt x="511" y="340"/>
                    </a:lnTo>
                    <a:lnTo>
                      <a:pt x="511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85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7" name="Freeform 1013"/>
              <p:cNvSpPr>
                <a:spLocks/>
              </p:cNvSpPr>
              <p:nvPr/>
            </p:nvSpPr>
            <p:spPr bwMode="auto">
              <a:xfrm>
                <a:off x="5049838" y="3630613"/>
                <a:ext cx="450850" cy="449263"/>
              </a:xfrm>
              <a:custGeom>
                <a:avLst/>
                <a:gdLst>
                  <a:gd name="T0" fmla="*/ 0 w 284"/>
                  <a:gd name="T1" fmla="*/ 0 h 283"/>
                  <a:gd name="T2" fmla="*/ 114 w 284"/>
                  <a:gd name="T3" fmla="*/ 0 h 283"/>
                  <a:gd name="T4" fmla="*/ 114 w 284"/>
                  <a:gd name="T5" fmla="*/ 57 h 283"/>
                  <a:gd name="T6" fmla="*/ 227 w 284"/>
                  <a:gd name="T7" fmla="*/ 57 h 283"/>
                  <a:gd name="T8" fmla="*/ 227 w 284"/>
                  <a:gd name="T9" fmla="*/ 113 h 283"/>
                  <a:gd name="T10" fmla="*/ 284 w 284"/>
                  <a:gd name="T11" fmla="*/ 113 h 283"/>
                  <a:gd name="T12" fmla="*/ 284 w 284"/>
                  <a:gd name="T13" fmla="*/ 170 h 283"/>
                  <a:gd name="T14" fmla="*/ 227 w 284"/>
                  <a:gd name="T15" fmla="*/ 170 h 283"/>
                  <a:gd name="T16" fmla="*/ 227 w 284"/>
                  <a:gd name="T17" fmla="*/ 283 h 283"/>
                  <a:gd name="T18" fmla="*/ 171 w 284"/>
                  <a:gd name="T19" fmla="*/ 283 h 283"/>
                  <a:gd name="T20" fmla="*/ 171 w 284"/>
                  <a:gd name="T21" fmla="*/ 170 h 283"/>
                  <a:gd name="T22" fmla="*/ 114 w 284"/>
                  <a:gd name="T23" fmla="*/ 170 h 283"/>
                  <a:gd name="T24" fmla="*/ 114 w 284"/>
                  <a:gd name="T25" fmla="*/ 113 h 283"/>
                  <a:gd name="T26" fmla="*/ 57 w 284"/>
                  <a:gd name="T27" fmla="*/ 113 h 283"/>
                  <a:gd name="T28" fmla="*/ 57 w 284"/>
                  <a:gd name="T29" fmla="*/ 57 h 283"/>
                  <a:gd name="T30" fmla="*/ 0 w 284"/>
                  <a:gd name="T31" fmla="*/ 57 h 283"/>
                  <a:gd name="T32" fmla="*/ 0 w 284"/>
                  <a:gd name="T3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3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8" name="Freeform 1020"/>
              <p:cNvSpPr>
                <a:spLocks/>
              </p:cNvSpPr>
              <p:nvPr/>
            </p:nvSpPr>
            <p:spPr bwMode="auto">
              <a:xfrm>
                <a:off x="5141118" y="4080709"/>
                <a:ext cx="450887" cy="900113"/>
              </a:xfrm>
              <a:custGeom>
                <a:avLst/>
                <a:gdLst>
                  <a:gd name="T0" fmla="*/ 0 w 510"/>
                  <a:gd name="T1" fmla="*/ 567 h 567"/>
                  <a:gd name="T2" fmla="*/ 0 w 510"/>
                  <a:gd name="T3" fmla="*/ 341 h 567"/>
                  <a:gd name="T4" fmla="*/ 57 w 510"/>
                  <a:gd name="T5" fmla="*/ 341 h 567"/>
                  <a:gd name="T6" fmla="*/ 57 w 510"/>
                  <a:gd name="T7" fmla="*/ 284 h 567"/>
                  <a:gd name="T8" fmla="*/ 114 w 510"/>
                  <a:gd name="T9" fmla="*/ 284 h 567"/>
                  <a:gd name="T10" fmla="*/ 114 w 510"/>
                  <a:gd name="T11" fmla="*/ 114 h 567"/>
                  <a:gd name="T12" fmla="*/ 57 w 510"/>
                  <a:gd name="T13" fmla="*/ 114 h 567"/>
                  <a:gd name="T14" fmla="*/ 57 w 510"/>
                  <a:gd name="T15" fmla="*/ 57 h 567"/>
                  <a:gd name="T16" fmla="*/ 114 w 510"/>
                  <a:gd name="T17" fmla="*/ 57 h 567"/>
                  <a:gd name="T18" fmla="*/ 114 w 510"/>
                  <a:gd name="T19" fmla="*/ 0 h 567"/>
                  <a:gd name="T20" fmla="*/ 227 w 510"/>
                  <a:gd name="T21" fmla="*/ 0 h 567"/>
                  <a:gd name="T22" fmla="*/ 227 w 510"/>
                  <a:gd name="T23" fmla="*/ 114 h 567"/>
                  <a:gd name="T24" fmla="*/ 284 w 510"/>
                  <a:gd name="T25" fmla="*/ 114 h 567"/>
                  <a:gd name="T26" fmla="*/ 284 w 510"/>
                  <a:gd name="T27" fmla="*/ 170 h 567"/>
                  <a:gd name="T28" fmla="*/ 397 w 510"/>
                  <a:gd name="T29" fmla="*/ 170 h 567"/>
                  <a:gd name="T30" fmla="*/ 397 w 510"/>
                  <a:gd name="T31" fmla="*/ 57 h 567"/>
                  <a:gd name="T32" fmla="*/ 510 w 510"/>
                  <a:gd name="T33" fmla="*/ 57 h 567"/>
                  <a:gd name="T34" fmla="*/ 510 w 510"/>
                  <a:gd name="T35" fmla="*/ 227 h 567"/>
                  <a:gd name="T36" fmla="*/ 454 w 510"/>
                  <a:gd name="T37" fmla="*/ 227 h 567"/>
                  <a:gd name="T38" fmla="*/ 454 w 510"/>
                  <a:gd name="T39" fmla="*/ 397 h 567"/>
                  <a:gd name="T40" fmla="*/ 340 w 510"/>
                  <a:gd name="T41" fmla="*/ 397 h 567"/>
                  <a:gd name="T42" fmla="*/ 340 w 510"/>
                  <a:gd name="T43" fmla="*/ 284 h 567"/>
                  <a:gd name="T44" fmla="*/ 284 w 510"/>
                  <a:gd name="T45" fmla="*/ 284 h 567"/>
                  <a:gd name="T46" fmla="*/ 284 w 510"/>
                  <a:gd name="T47" fmla="*/ 341 h 567"/>
                  <a:gd name="T48" fmla="*/ 170 w 510"/>
                  <a:gd name="T49" fmla="*/ 341 h 567"/>
                  <a:gd name="T50" fmla="*/ 170 w 510"/>
                  <a:gd name="T51" fmla="*/ 454 h 567"/>
                  <a:gd name="T52" fmla="*/ 227 w 510"/>
                  <a:gd name="T53" fmla="*/ 454 h 567"/>
                  <a:gd name="T54" fmla="*/ 227 w 510"/>
                  <a:gd name="T55" fmla="*/ 511 h 567"/>
                  <a:gd name="T56" fmla="*/ 170 w 510"/>
                  <a:gd name="T57" fmla="*/ 511 h 567"/>
                  <a:gd name="T58" fmla="*/ 170 w 510"/>
                  <a:gd name="T59" fmla="*/ 567 h 567"/>
                  <a:gd name="T60" fmla="*/ 0 w 510"/>
                  <a:gd name="T61" fmla="*/ 567 h 567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7784 w 10000"/>
                  <a:gd name="connsiteY14" fmla="*/ 2998 h 10000"/>
                  <a:gd name="connsiteX15" fmla="*/ 7784 w 10000"/>
                  <a:gd name="connsiteY15" fmla="*/ 1005 h 10000"/>
                  <a:gd name="connsiteX16" fmla="*/ 10000 w 10000"/>
                  <a:gd name="connsiteY16" fmla="*/ 1005 h 10000"/>
                  <a:gd name="connsiteX17" fmla="*/ 10000 w 10000"/>
                  <a:gd name="connsiteY17" fmla="*/ 4004 h 10000"/>
                  <a:gd name="connsiteX18" fmla="*/ 8902 w 10000"/>
                  <a:gd name="connsiteY18" fmla="*/ 4004 h 10000"/>
                  <a:gd name="connsiteX19" fmla="*/ 8902 w 10000"/>
                  <a:gd name="connsiteY19" fmla="*/ 7002 h 10000"/>
                  <a:gd name="connsiteX20" fmla="*/ 6667 w 10000"/>
                  <a:gd name="connsiteY20" fmla="*/ 7002 h 10000"/>
                  <a:gd name="connsiteX21" fmla="*/ 5569 w 10000"/>
                  <a:gd name="connsiteY21" fmla="*/ 5009 h 10000"/>
                  <a:gd name="connsiteX22" fmla="*/ 5569 w 10000"/>
                  <a:gd name="connsiteY22" fmla="*/ 6014 h 10000"/>
                  <a:gd name="connsiteX23" fmla="*/ 3333 w 10000"/>
                  <a:gd name="connsiteY23" fmla="*/ 6014 h 10000"/>
                  <a:gd name="connsiteX24" fmla="*/ 3333 w 10000"/>
                  <a:gd name="connsiteY24" fmla="*/ 8007 h 10000"/>
                  <a:gd name="connsiteX25" fmla="*/ 4451 w 10000"/>
                  <a:gd name="connsiteY25" fmla="*/ 8007 h 10000"/>
                  <a:gd name="connsiteX26" fmla="*/ 4451 w 10000"/>
                  <a:gd name="connsiteY26" fmla="*/ 9012 h 10000"/>
                  <a:gd name="connsiteX27" fmla="*/ 3333 w 10000"/>
                  <a:gd name="connsiteY27" fmla="*/ 9012 h 10000"/>
                  <a:gd name="connsiteX28" fmla="*/ 3333 w 10000"/>
                  <a:gd name="connsiteY28" fmla="*/ 10000 h 10000"/>
                  <a:gd name="connsiteX29" fmla="*/ 0 w 10000"/>
                  <a:gd name="connsiteY29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7784 w 10000"/>
                  <a:gd name="connsiteY14" fmla="*/ 1005 h 10000"/>
                  <a:gd name="connsiteX15" fmla="*/ 10000 w 10000"/>
                  <a:gd name="connsiteY15" fmla="*/ 1005 h 10000"/>
                  <a:gd name="connsiteX16" fmla="*/ 10000 w 10000"/>
                  <a:gd name="connsiteY16" fmla="*/ 4004 h 10000"/>
                  <a:gd name="connsiteX17" fmla="*/ 8902 w 10000"/>
                  <a:gd name="connsiteY17" fmla="*/ 4004 h 10000"/>
                  <a:gd name="connsiteX18" fmla="*/ 8902 w 10000"/>
                  <a:gd name="connsiteY18" fmla="*/ 7002 h 10000"/>
                  <a:gd name="connsiteX19" fmla="*/ 6667 w 10000"/>
                  <a:gd name="connsiteY19" fmla="*/ 7002 h 10000"/>
                  <a:gd name="connsiteX20" fmla="*/ 5569 w 10000"/>
                  <a:gd name="connsiteY20" fmla="*/ 5009 h 10000"/>
                  <a:gd name="connsiteX21" fmla="*/ 5569 w 10000"/>
                  <a:gd name="connsiteY21" fmla="*/ 6014 h 10000"/>
                  <a:gd name="connsiteX22" fmla="*/ 3333 w 10000"/>
                  <a:gd name="connsiteY22" fmla="*/ 6014 h 10000"/>
                  <a:gd name="connsiteX23" fmla="*/ 3333 w 10000"/>
                  <a:gd name="connsiteY23" fmla="*/ 8007 h 10000"/>
                  <a:gd name="connsiteX24" fmla="*/ 4451 w 10000"/>
                  <a:gd name="connsiteY24" fmla="*/ 8007 h 10000"/>
                  <a:gd name="connsiteX25" fmla="*/ 4451 w 10000"/>
                  <a:gd name="connsiteY25" fmla="*/ 9012 h 10000"/>
                  <a:gd name="connsiteX26" fmla="*/ 3333 w 10000"/>
                  <a:gd name="connsiteY26" fmla="*/ 9012 h 10000"/>
                  <a:gd name="connsiteX27" fmla="*/ 3333 w 10000"/>
                  <a:gd name="connsiteY27" fmla="*/ 10000 h 10000"/>
                  <a:gd name="connsiteX28" fmla="*/ 0 w 10000"/>
                  <a:gd name="connsiteY28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10000 w 10000"/>
                  <a:gd name="connsiteY14" fmla="*/ 1005 h 10000"/>
                  <a:gd name="connsiteX15" fmla="*/ 10000 w 10000"/>
                  <a:gd name="connsiteY15" fmla="*/ 4004 h 10000"/>
                  <a:gd name="connsiteX16" fmla="*/ 8902 w 10000"/>
                  <a:gd name="connsiteY16" fmla="*/ 4004 h 10000"/>
                  <a:gd name="connsiteX17" fmla="*/ 8902 w 10000"/>
                  <a:gd name="connsiteY17" fmla="*/ 7002 h 10000"/>
                  <a:gd name="connsiteX18" fmla="*/ 6667 w 10000"/>
                  <a:gd name="connsiteY18" fmla="*/ 7002 h 10000"/>
                  <a:gd name="connsiteX19" fmla="*/ 5569 w 10000"/>
                  <a:gd name="connsiteY19" fmla="*/ 5009 h 10000"/>
                  <a:gd name="connsiteX20" fmla="*/ 5569 w 10000"/>
                  <a:gd name="connsiteY20" fmla="*/ 6014 h 10000"/>
                  <a:gd name="connsiteX21" fmla="*/ 3333 w 10000"/>
                  <a:gd name="connsiteY21" fmla="*/ 6014 h 10000"/>
                  <a:gd name="connsiteX22" fmla="*/ 3333 w 10000"/>
                  <a:gd name="connsiteY22" fmla="*/ 8007 h 10000"/>
                  <a:gd name="connsiteX23" fmla="*/ 4451 w 10000"/>
                  <a:gd name="connsiteY23" fmla="*/ 8007 h 10000"/>
                  <a:gd name="connsiteX24" fmla="*/ 4451 w 10000"/>
                  <a:gd name="connsiteY24" fmla="*/ 9012 h 10000"/>
                  <a:gd name="connsiteX25" fmla="*/ 3333 w 10000"/>
                  <a:gd name="connsiteY25" fmla="*/ 9012 h 10000"/>
                  <a:gd name="connsiteX26" fmla="*/ 3333 w 10000"/>
                  <a:gd name="connsiteY26" fmla="*/ 10000 h 10000"/>
                  <a:gd name="connsiteX27" fmla="*/ 0 w 10000"/>
                  <a:gd name="connsiteY27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10000 w 10000"/>
                  <a:gd name="connsiteY14" fmla="*/ 1005 h 10000"/>
                  <a:gd name="connsiteX15" fmla="*/ 8902 w 10000"/>
                  <a:gd name="connsiteY15" fmla="*/ 4004 h 10000"/>
                  <a:gd name="connsiteX16" fmla="*/ 8902 w 10000"/>
                  <a:gd name="connsiteY16" fmla="*/ 7002 h 10000"/>
                  <a:gd name="connsiteX17" fmla="*/ 6667 w 10000"/>
                  <a:gd name="connsiteY17" fmla="*/ 7002 h 10000"/>
                  <a:gd name="connsiteX18" fmla="*/ 5569 w 10000"/>
                  <a:gd name="connsiteY18" fmla="*/ 5009 h 10000"/>
                  <a:gd name="connsiteX19" fmla="*/ 5569 w 10000"/>
                  <a:gd name="connsiteY19" fmla="*/ 6014 h 10000"/>
                  <a:gd name="connsiteX20" fmla="*/ 3333 w 10000"/>
                  <a:gd name="connsiteY20" fmla="*/ 6014 h 10000"/>
                  <a:gd name="connsiteX21" fmla="*/ 3333 w 10000"/>
                  <a:gd name="connsiteY21" fmla="*/ 8007 h 10000"/>
                  <a:gd name="connsiteX22" fmla="*/ 4451 w 10000"/>
                  <a:gd name="connsiteY22" fmla="*/ 8007 h 10000"/>
                  <a:gd name="connsiteX23" fmla="*/ 4451 w 10000"/>
                  <a:gd name="connsiteY23" fmla="*/ 9012 h 10000"/>
                  <a:gd name="connsiteX24" fmla="*/ 3333 w 10000"/>
                  <a:gd name="connsiteY24" fmla="*/ 9012 h 10000"/>
                  <a:gd name="connsiteX25" fmla="*/ 3333 w 10000"/>
                  <a:gd name="connsiteY25" fmla="*/ 10000 h 10000"/>
                  <a:gd name="connsiteX26" fmla="*/ 0 w 10000"/>
                  <a:gd name="connsiteY26" fmla="*/ 10000 h 10000"/>
                  <a:gd name="connsiteX0" fmla="*/ 0 w 8902"/>
                  <a:gd name="connsiteY0" fmla="*/ 10000 h 10000"/>
                  <a:gd name="connsiteX1" fmla="*/ 0 w 8902"/>
                  <a:gd name="connsiteY1" fmla="*/ 6014 h 10000"/>
                  <a:gd name="connsiteX2" fmla="*/ 1118 w 8902"/>
                  <a:gd name="connsiteY2" fmla="*/ 6014 h 10000"/>
                  <a:gd name="connsiteX3" fmla="*/ 1118 w 8902"/>
                  <a:gd name="connsiteY3" fmla="*/ 5009 h 10000"/>
                  <a:gd name="connsiteX4" fmla="*/ 2235 w 8902"/>
                  <a:gd name="connsiteY4" fmla="*/ 5009 h 10000"/>
                  <a:gd name="connsiteX5" fmla="*/ 2235 w 8902"/>
                  <a:gd name="connsiteY5" fmla="*/ 2011 h 10000"/>
                  <a:gd name="connsiteX6" fmla="*/ 1118 w 8902"/>
                  <a:gd name="connsiteY6" fmla="*/ 2011 h 10000"/>
                  <a:gd name="connsiteX7" fmla="*/ 1118 w 8902"/>
                  <a:gd name="connsiteY7" fmla="*/ 1005 h 10000"/>
                  <a:gd name="connsiteX8" fmla="*/ 2235 w 8902"/>
                  <a:gd name="connsiteY8" fmla="*/ 1005 h 10000"/>
                  <a:gd name="connsiteX9" fmla="*/ 2235 w 8902"/>
                  <a:gd name="connsiteY9" fmla="*/ 0 h 10000"/>
                  <a:gd name="connsiteX10" fmla="*/ 4451 w 8902"/>
                  <a:gd name="connsiteY10" fmla="*/ 0 h 10000"/>
                  <a:gd name="connsiteX11" fmla="*/ 4451 w 8902"/>
                  <a:gd name="connsiteY11" fmla="*/ 2011 h 10000"/>
                  <a:gd name="connsiteX12" fmla="*/ 5569 w 8902"/>
                  <a:gd name="connsiteY12" fmla="*/ 2011 h 10000"/>
                  <a:gd name="connsiteX13" fmla="*/ 5569 w 8902"/>
                  <a:gd name="connsiteY13" fmla="*/ 2998 h 10000"/>
                  <a:gd name="connsiteX14" fmla="*/ 8902 w 8902"/>
                  <a:gd name="connsiteY14" fmla="*/ 4004 h 10000"/>
                  <a:gd name="connsiteX15" fmla="*/ 8902 w 8902"/>
                  <a:gd name="connsiteY15" fmla="*/ 7002 h 10000"/>
                  <a:gd name="connsiteX16" fmla="*/ 6667 w 8902"/>
                  <a:gd name="connsiteY16" fmla="*/ 7002 h 10000"/>
                  <a:gd name="connsiteX17" fmla="*/ 5569 w 8902"/>
                  <a:gd name="connsiteY17" fmla="*/ 5009 h 10000"/>
                  <a:gd name="connsiteX18" fmla="*/ 5569 w 8902"/>
                  <a:gd name="connsiteY18" fmla="*/ 6014 h 10000"/>
                  <a:gd name="connsiteX19" fmla="*/ 3333 w 8902"/>
                  <a:gd name="connsiteY19" fmla="*/ 6014 h 10000"/>
                  <a:gd name="connsiteX20" fmla="*/ 3333 w 8902"/>
                  <a:gd name="connsiteY20" fmla="*/ 8007 h 10000"/>
                  <a:gd name="connsiteX21" fmla="*/ 4451 w 8902"/>
                  <a:gd name="connsiteY21" fmla="*/ 8007 h 10000"/>
                  <a:gd name="connsiteX22" fmla="*/ 4451 w 8902"/>
                  <a:gd name="connsiteY22" fmla="*/ 9012 h 10000"/>
                  <a:gd name="connsiteX23" fmla="*/ 3333 w 8902"/>
                  <a:gd name="connsiteY23" fmla="*/ 9012 h 10000"/>
                  <a:gd name="connsiteX24" fmla="*/ 3333 w 8902"/>
                  <a:gd name="connsiteY24" fmla="*/ 10000 h 10000"/>
                  <a:gd name="connsiteX25" fmla="*/ 0 w 8902"/>
                  <a:gd name="connsiteY25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256 w 10000"/>
                  <a:gd name="connsiteY2" fmla="*/ 6014 h 10000"/>
                  <a:gd name="connsiteX3" fmla="*/ 1256 w 10000"/>
                  <a:gd name="connsiteY3" fmla="*/ 5009 h 10000"/>
                  <a:gd name="connsiteX4" fmla="*/ 2511 w 10000"/>
                  <a:gd name="connsiteY4" fmla="*/ 5009 h 10000"/>
                  <a:gd name="connsiteX5" fmla="*/ 2511 w 10000"/>
                  <a:gd name="connsiteY5" fmla="*/ 2011 h 10000"/>
                  <a:gd name="connsiteX6" fmla="*/ 1256 w 10000"/>
                  <a:gd name="connsiteY6" fmla="*/ 2011 h 10000"/>
                  <a:gd name="connsiteX7" fmla="*/ 1256 w 10000"/>
                  <a:gd name="connsiteY7" fmla="*/ 1005 h 10000"/>
                  <a:gd name="connsiteX8" fmla="*/ 2511 w 10000"/>
                  <a:gd name="connsiteY8" fmla="*/ 1005 h 10000"/>
                  <a:gd name="connsiteX9" fmla="*/ 2511 w 10000"/>
                  <a:gd name="connsiteY9" fmla="*/ 0 h 10000"/>
                  <a:gd name="connsiteX10" fmla="*/ 5000 w 10000"/>
                  <a:gd name="connsiteY10" fmla="*/ 0 h 10000"/>
                  <a:gd name="connsiteX11" fmla="*/ 5000 w 10000"/>
                  <a:gd name="connsiteY11" fmla="*/ 2011 h 10000"/>
                  <a:gd name="connsiteX12" fmla="*/ 6256 w 10000"/>
                  <a:gd name="connsiteY12" fmla="*/ 2011 h 10000"/>
                  <a:gd name="connsiteX13" fmla="*/ 6256 w 10000"/>
                  <a:gd name="connsiteY13" fmla="*/ 2998 h 10000"/>
                  <a:gd name="connsiteX14" fmla="*/ 10000 w 10000"/>
                  <a:gd name="connsiteY14" fmla="*/ 7002 h 10000"/>
                  <a:gd name="connsiteX15" fmla="*/ 7489 w 10000"/>
                  <a:gd name="connsiteY15" fmla="*/ 7002 h 10000"/>
                  <a:gd name="connsiteX16" fmla="*/ 6256 w 10000"/>
                  <a:gd name="connsiteY16" fmla="*/ 5009 h 10000"/>
                  <a:gd name="connsiteX17" fmla="*/ 6256 w 10000"/>
                  <a:gd name="connsiteY17" fmla="*/ 6014 h 10000"/>
                  <a:gd name="connsiteX18" fmla="*/ 3744 w 10000"/>
                  <a:gd name="connsiteY18" fmla="*/ 6014 h 10000"/>
                  <a:gd name="connsiteX19" fmla="*/ 3744 w 10000"/>
                  <a:gd name="connsiteY19" fmla="*/ 8007 h 10000"/>
                  <a:gd name="connsiteX20" fmla="*/ 5000 w 10000"/>
                  <a:gd name="connsiteY20" fmla="*/ 8007 h 10000"/>
                  <a:gd name="connsiteX21" fmla="*/ 5000 w 10000"/>
                  <a:gd name="connsiteY21" fmla="*/ 9012 h 10000"/>
                  <a:gd name="connsiteX22" fmla="*/ 3744 w 10000"/>
                  <a:gd name="connsiteY22" fmla="*/ 9012 h 10000"/>
                  <a:gd name="connsiteX23" fmla="*/ 3744 w 10000"/>
                  <a:gd name="connsiteY23" fmla="*/ 10000 h 10000"/>
                  <a:gd name="connsiteX24" fmla="*/ 0 w 10000"/>
                  <a:gd name="connsiteY24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256 w 10000"/>
                  <a:gd name="connsiteY2" fmla="*/ 6014 h 10000"/>
                  <a:gd name="connsiteX3" fmla="*/ 1256 w 10000"/>
                  <a:gd name="connsiteY3" fmla="*/ 5009 h 10000"/>
                  <a:gd name="connsiteX4" fmla="*/ 2511 w 10000"/>
                  <a:gd name="connsiteY4" fmla="*/ 5009 h 10000"/>
                  <a:gd name="connsiteX5" fmla="*/ 2511 w 10000"/>
                  <a:gd name="connsiteY5" fmla="*/ 2011 h 10000"/>
                  <a:gd name="connsiteX6" fmla="*/ 1256 w 10000"/>
                  <a:gd name="connsiteY6" fmla="*/ 2011 h 10000"/>
                  <a:gd name="connsiteX7" fmla="*/ 1256 w 10000"/>
                  <a:gd name="connsiteY7" fmla="*/ 1005 h 10000"/>
                  <a:gd name="connsiteX8" fmla="*/ 2511 w 10000"/>
                  <a:gd name="connsiteY8" fmla="*/ 1005 h 10000"/>
                  <a:gd name="connsiteX9" fmla="*/ 2511 w 10000"/>
                  <a:gd name="connsiteY9" fmla="*/ 0 h 10000"/>
                  <a:gd name="connsiteX10" fmla="*/ 5000 w 10000"/>
                  <a:gd name="connsiteY10" fmla="*/ 0 h 10000"/>
                  <a:gd name="connsiteX11" fmla="*/ 5000 w 10000"/>
                  <a:gd name="connsiteY11" fmla="*/ 2011 h 10000"/>
                  <a:gd name="connsiteX12" fmla="*/ 6256 w 10000"/>
                  <a:gd name="connsiteY12" fmla="*/ 2011 h 10000"/>
                  <a:gd name="connsiteX13" fmla="*/ 6256 w 10000"/>
                  <a:gd name="connsiteY13" fmla="*/ 2998 h 10000"/>
                  <a:gd name="connsiteX14" fmla="*/ 10000 w 10000"/>
                  <a:gd name="connsiteY14" fmla="*/ 7002 h 10000"/>
                  <a:gd name="connsiteX15" fmla="*/ 6256 w 10000"/>
                  <a:gd name="connsiteY15" fmla="*/ 5009 h 10000"/>
                  <a:gd name="connsiteX16" fmla="*/ 6256 w 10000"/>
                  <a:gd name="connsiteY16" fmla="*/ 6014 h 10000"/>
                  <a:gd name="connsiteX17" fmla="*/ 3744 w 10000"/>
                  <a:gd name="connsiteY17" fmla="*/ 6014 h 10000"/>
                  <a:gd name="connsiteX18" fmla="*/ 3744 w 10000"/>
                  <a:gd name="connsiteY18" fmla="*/ 8007 h 10000"/>
                  <a:gd name="connsiteX19" fmla="*/ 5000 w 10000"/>
                  <a:gd name="connsiteY19" fmla="*/ 8007 h 10000"/>
                  <a:gd name="connsiteX20" fmla="*/ 5000 w 10000"/>
                  <a:gd name="connsiteY20" fmla="*/ 9012 h 10000"/>
                  <a:gd name="connsiteX21" fmla="*/ 3744 w 10000"/>
                  <a:gd name="connsiteY21" fmla="*/ 9012 h 10000"/>
                  <a:gd name="connsiteX22" fmla="*/ 3744 w 10000"/>
                  <a:gd name="connsiteY22" fmla="*/ 10000 h 10000"/>
                  <a:gd name="connsiteX23" fmla="*/ 0 w 10000"/>
                  <a:gd name="connsiteY23" fmla="*/ 10000 h 10000"/>
                  <a:gd name="connsiteX0" fmla="*/ 0 w 6256"/>
                  <a:gd name="connsiteY0" fmla="*/ 10000 h 10000"/>
                  <a:gd name="connsiteX1" fmla="*/ 0 w 6256"/>
                  <a:gd name="connsiteY1" fmla="*/ 6014 h 10000"/>
                  <a:gd name="connsiteX2" fmla="*/ 1256 w 6256"/>
                  <a:gd name="connsiteY2" fmla="*/ 6014 h 10000"/>
                  <a:gd name="connsiteX3" fmla="*/ 1256 w 6256"/>
                  <a:gd name="connsiteY3" fmla="*/ 5009 h 10000"/>
                  <a:gd name="connsiteX4" fmla="*/ 2511 w 6256"/>
                  <a:gd name="connsiteY4" fmla="*/ 5009 h 10000"/>
                  <a:gd name="connsiteX5" fmla="*/ 2511 w 6256"/>
                  <a:gd name="connsiteY5" fmla="*/ 2011 h 10000"/>
                  <a:gd name="connsiteX6" fmla="*/ 1256 w 6256"/>
                  <a:gd name="connsiteY6" fmla="*/ 2011 h 10000"/>
                  <a:gd name="connsiteX7" fmla="*/ 1256 w 6256"/>
                  <a:gd name="connsiteY7" fmla="*/ 1005 h 10000"/>
                  <a:gd name="connsiteX8" fmla="*/ 2511 w 6256"/>
                  <a:gd name="connsiteY8" fmla="*/ 1005 h 10000"/>
                  <a:gd name="connsiteX9" fmla="*/ 2511 w 6256"/>
                  <a:gd name="connsiteY9" fmla="*/ 0 h 10000"/>
                  <a:gd name="connsiteX10" fmla="*/ 5000 w 6256"/>
                  <a:gd name="connsiteY10" fmla="*/ 0 h 10000"/>
                  <a:gd name="connsiteX11" fmla="*/ 5000 w 6256"/>
                  <a:gd name="connsiteY11" fmla="*/ 2011 h 10000"/>
                  <a:gd name="connsiteX12" fmla="*/ 6256 w 6256"/>
                  <a:gd name="connsiteY12" fmla="*/ 2011 h 10000"/>
                  <a:gd name="connsiteX13" fmla="*/ 6256 w 6256"/>
                  <a:gd name="connsiteY13" fmla="*/ 2998 h 10000"/>
                  <a:gd name="connsiteX14" fmla="*/ 6256 w 6256"/>
                  <a:gd name="connsiteY14" fmla="*/ 5009 h 10000"/>
                  <a:gd name="connsiteX15" fmla="*/ 6256 w 6256"/>
                  <a:gd name="connsiteY15" fmla="*/ 6014 h 10000"/>
                  <a:gd name="connsiteX16" fmla="*/ 3744 w 6256"/>
                  <a:gd name="connsiteY16" fmla="*/ 6014 h 10000"/>
                  <a:gd name="connsiteX17" fmla="*/ 3744 w 6256"/>
                  <a:gd name="connsiteY17" fmla="*/ 8007 h 10000"/>
                  <a:gd name="connsiteX18" fmla="*/ 5000 w 6256"/>
                  <a:gd name="connsiteY18" fmla="*/ 8007 h 10000"/>
                  <a:gd name="connsiteX19" fmla="*/ 5000 w 6256"/>
                  <a:gd name="connsiteY19" fmla="*/ 9012 h 10000"/>
                  <a:gd name="connsiteX20" fmla="*/ 3744 w 6256"/>
                  <a:gd name="connsiteY20" fmla="*/ 9012 h 10000"/>
                  <a:gd name="connsiteX21" fmla="*/ 3744 w 6256"/>
                  <a:gd name="connsiteY21" fmla="*/ 10000 h 10000"/>
                  <a:gd name="connsiteX22" fmla="*/ 0 w 6256"/>
                  <a:gd name="connsiteY22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2008 w 10000"/>
                  <a:gd name="connsiteY2" fmla="*/ 6014 h 10000"/>
                  <a:gd name="connsiteX3" fmla="*/ 2008 w 10000"/>
                  <a:gd name="connsiteY3" fmla="*/ 5009 h 10000"/>
                  <a:gd name="connsiteX4" fmla="*/ 4014 w 10000"/>
                  <a:gd name="connsiteY4" fmla="*/ 5009 h 10000"/>
                  <a:gd name="connsiteX5" fmla="*/ 4014 w 10000"/>
                  <a:gd name="connsiteY5" fmla="*/ 2011 h 10000"/>
                  <a:gd name="connsiteX6" fmla="*/ 2008 w 10000"/>
                  <a:gd name="connsiteY6" fmla="*/ 2011 h 10000"/>
                  <a:gd name="connsiteX7" fmla="*/ 2008 w 10000"/>
                  <a:gd name="connsiteY7" fmla="*/ 1005 h 10000"/>
                  <a:gd name="connsiteX8" fmla="*/ 4014 w 10000"/>
                  <a:gd name="connsiteY8" fmla="*/ 1005 h 10000"/>
                  <a:gd name="connsiteX9" fmla="*/ 4014 w 10000"/>
                  <a:gd name="connsiteY9" fmla="*/ 0 h 10000"/>
                  <a:gd name="connsiteX10" fmla="*/ 7992 w 10000"/>
                  <a:gd name="connsiteY10" fmla="*/ 0 h 10000"/>
                  <a:gd name="connsiteX11" fmla="*/ 7992 w 10000"/>
                  <a:gd name="connsiteY11" fmla="*/ 2011 h 10000"/>
                  <a:gd name="connsiteX12" fmla="*/ 10000 w 10000"/>
                  <a:gd name="connsiteY12" fmla="*/ 2011 h 10000"/>
                  <a:gd name="connsiteX13" fmla="*/ 10000 w 10000"/>
                  <a:gd name="connsiteY13" fmla="*/ 2998 h 10000"/>
                  <a:gd name="connsiteX14" fmla="*/ 10000 w 10000"/>
                  <a:gd name="connsiteY14" fmla="*/ 6014 h 10000"/>
                  <a:gd name="connsiteX15" fmla="*/ 5985 w 10000"/>
                  <a:gd name="connsiteY15" fmla="*/ 6014 h 10000"/>
                  <a:gd name="connsiteX16" fmla="*/ 5985 w 10000"/>
                  <a:gd name="connsiteY16" fmla="*/ 8007 h 10000"/>
                  <a:gd name="connsiteX17" fmla="*/ 7992 w 10000"/>
                  <a:gd name="connsiteY17" fmla="*/ 8007 h 10000"/>
                  <a:gd name="connsiteX18" fmla="*/ 7992 w 10000"/>
                  <a:gd name="connsiteY18" fmla="*/ 9012 h 10000"/>
                  <a:gd name="connsiteX19" fmla="*/ 5985 w 10000"/>
                  <a:gd name="connsiteY19" fmla="*/ 9012 h 10000"/>
                  <a:gd name="connsiteX20" fmla="*/ 5985 w 10000"/>
                  <a:gd name="connsiteY20" fmla="*/ 10000 h 10000"/>
                  <a:gd name="connsiteX21" fmla="*/ 0 w 10000"/>
                  <a:gd name="connsiteY21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2008 w 10000"/>
                  <a:gd name="connsiteY2" fmla="*/ 6014 h 10000"/>
                  <a:gd name="connsiteX3" fmla="*/ 2008 w 10000"/>
                  <a:gd name="connsiteY3" fmla="*/ 5009 h 10000"/>
                  <a:gd name="connsiteX4" fmla="*/ 4014 w 10000"/>
                  <a:gd name="connsiteY4" fmla="*/ 5009 h 10000"/>
                  <a:gd name="connsiteX5" fmla="*/ 4014 w 10000"/>
                  <a:gd name="connsiteY5" fmla="*/ 2011 h 10000"/>
                  <a:gd name="connsiteX6" fmla="*/ 2008 w 10000"/>
                  <a:gd name="connsiteY6" fmla="*/ 2011 h 10000"/>
                  <a:gd name="connsiteX7" fmla="*/ 2008 w 10000"/>
                  <a:gd name="connsiteY7" fmla="*/ 1005 h 10000"/>
                  <a:gd name="connsiteX8" fmla="*/ 4014 w 10000"/>
                  <a:gd name="connsiteY8" fmla="*/ 1005 h 10000"/>
                  <a:gd name="connsiteX9" fmla="*/ 4014 w 10000"/>
                  <a:gd name="connsiteY9" fmla="*/ 0 h 10000"/>
                  <a:gd name="connsiteX10" fmla="*/ 7992 w 10000"/>
                  <a:gd name="connsiteY10" fmla="*/ 0 h 10000"/>
                  <a:gd name="connsiteX11" fmla="*/ 7992 w 10000"/>
                  <a:gd name="connsiteY11" fmla="*/ 2011 h 10000"/>
                  <a:gd name="connsiteX12" fmla="*/ 10000 w 10000"/>
                  <a:gd name="connsiteY12" fmla="*/ 2011 h 10000"/>
                  <a:gd name="connsiteX13" fmla="*/ 10000 w 10000"/>
                  <a:gd name="connsiteY13" fmla="*/ 6014 h 10000"/>
                  <a:gd name="connsiteX14" fmla="*/ 5985 w 10000"/>
                  <a:gd name="connsiteY14" fmla="*/ 6014 h 10000"/>
                  <a:gd name="connsiteX15" fmla="*/ 5985 w 10000"/>
                  <a:gd name="connsiteY15" fmla="*/ 8007 h 10000"/>
                  <a:gd name="connsiteX16" fmla="*/ 7992 w 10000"/>
                  <a:gd name="connsiteY16" fmla="*/ 8007 h 10000"/>
                  <a:gd name="connsiteX17" fmla="*/ 7992 w 10000"/>
                  <a:gd name="connsiteY17" fmla="*/ 9012 h 10000"/>
                  <a:gd name="connsiteX18" fmla="*/ 5985 w 10000"/>
                  <a:gd name="connsiteY18" fmla="*/ 9012 h 10000"/>
                  <a:gd name="connsiteX19" fmla="*/ 5985 w 10000"/>
                  <a:gd name="connsiteY19" fmla="*/ 10000 h 10000"/>
                  <a:gd name="connsiteX20" fmla="*/ 0 w 10000"/>
                  <a:gd name="connsiteY20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0" y="6014"/>
                    </a:lnTo>
                    <a:lnTo>
                      <a:pt x="2008" y="6014"/>
                    </a:lnTo>
                    <a:lnTo>
                      <a:pt x="2008" y="5009"/>
                    </a:lnTo>
                    <a:lnTo>
                      <a:pt x="4014" y="5009"/>
                    </a:lnTo>
                    <a:lnTo>
                      <a:pt x="4014" y="2011"/>
                    </a:lnTo>
                    <a:lnTo>
                      <a:pt x="2008" y="2011"/>
                    </a:lnTo>
                    <a:lnTo>
                      <a:pt x="2008" y="1005"/>
                    </a:lnTo>
                    <a:lnTo>
                      <a:pt x="4014" y="1005"/>
                    </a:lnTo>
                    <a:lnTo>
                      <a:pt x="4014" y="0"/>
                    </a:lnTo>
                    <a:lnTo>
                      <a:pt x="7992" y="0"/>
                    </a:lnTo>
                    <a:lnTo>
                      <a:pt x="7992" y="2011"/>
                    </a:lnTo>
                    <a:lnTo>
                      <a:pt x="10000" y="2011"/>
                    </a:lnTo>
                    <a:lnTo>
                      <a:pt x="10000" y="6014"/>
                    </a:lnTo>
                    <a:lnTo>
                      <a:pt x="5985" y="6014"/>
                    </a:lnTo>
                    <a:lnTo>
                      <a:pt x="5985" y="8007"/>
                    </a:lnTo>
                    <a:lnTo>
                      <a:pt x="7992" y="8007"/>
                    </a:lnTo>
                    <a:lnTo>
                      <a:pt x="7992" y="9012"/>
                    </a:lnTo>
                    <a:lnTo>
                      <a:pt x="5985" y="9012"/>
                    </a:lnTo>
                    <a:lnTo>
                      <a:pt x="5985" y="10000"/>
                    </a:lnTo>
                    <a:lnTo>
                      <a:pt x="0" y="1000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9" name="Freeform 1020"/>
              <p:cNvSpPr>
                <a:spLocks/>
              </p:cNvSpPr>
              <p:nvPr/>
            </p:nvSpPr>
            <p:spPr bwMode="auto">
              <a:xfrm>
                <a:off x="5591991" y="4171156"/>
                <a:ext cx="358753" cy="539831"/>
              </a:xfrm>
              <a:custGeom>
                <a:avLst/>
                <a:gdLst>
                  <a:gd name="T0" fmla="*/ 0 w 510"/>
                  <a:gd name="T1" fmla="*/ 567 h 567"/>
                  <a:gd name="T2" fmla="*/ 0 w 510"/>
                  <a:gd name="T3" fmla="*/ 341 h 567"/>
                  <a:gd name="T4" fmla="*/ 57 w 510"/>
                  <a:gd name="T5" fmla="*/ 341 h 567"/>
                  <a:gd name="T6" fmla="*/ 57 w 510"/>
                  <a:gd name="T7" fmla="*/ 284 h 567"/>
                  <a:gd name="T8" fmla="*/ 114 w 510"/>
                  <a:gd name="T9" fmla="*/ 284 h 567"/>
                  <a:gd name="T10" fmla="*/ 114 w 510"/>
                  <a:gd name="T11" fmla="*/ 114 h 567"/>
                  <a:gd name="T12" fmla="*/ 57 w 510"/>
                  <a:gd name="T13" fmla="*/ 114 h 567"/>
                  <a:gd name="T14" fmla="*/ 57 w 510"/>
                  <a:gd name="T15" fmla="*/ 57 h 567"/>
                  <a:gd name="T16" fmla="*/ 114 w 510"/>
                  <a:gd name="T17" fmla="*/ 57 h 567"/>
                  <a:gd name="T18" fmla="*/ 114 w 510"/>
                  <a:gd name="T19" fmla="*/ 0 h 567"/>
                  <a:gd name="T20" fmla="*/ 227 w 510"/>
                  <a:gd name="T21" fmla="*/ 0 h 567"/>
                  <a:gd name="T22" fmla="*/ 227 w 510"/>
                  <a:gd name="T23" fmla="*/ 114 h 567"/>
                  <a:gd name="T24" fmla="*/ 284 w 510"/>
                  <a:gd name="T25" fmla="*/ 114 h 567"/>
                  <a:gd name="T26" fmla="*/ 284 w 510"/>
                  <a:gd name="T27" fmla="*/ 170 h 567"/>
                  <a:gd name="T28" fmla="*/ 397 w 510"/>
                  <a:gd name="T29" fmla="*/ 170 h 567"/>
                  <a:gd name="T30" fmla="*/ 397 w 510"/>
                  <a:gd name="T31" fmla="*/ 57 h 567"/>
                  <a:gd name="T32" fmla="*/ 510 w 510"/>
                  <a:gd name="T33" fmla="*/ 57 h 567"/>
                  <a:gd name="T34" fmla="*/ 510 w 510"/>
                  <a:gd name="T35" fmla="*/ 227 h 567"/>
                  <a:gd name="T36" fmla="*/ 454 w 510"/>
                  <a:gd name="T37" fmla="*/ 227 h 567"/>
                  <a:gd name="T38" fmla="*/ 454 w 510"/>
                  <a:gd name="T39" fmla="*/ 397 h 567"/>
                  <a:gd name="T40" fmla="*/ 340 w 510"/>
                  <a:gd name="T41" fmla="*/ 397 h 567"/>
                  <a:gd name="T42" fmla="*/ 340 w 510"/>
                  <a:gd name="T43" fmla="*/ 284 h 567"/>
                  <a:gd name="T44" fmla="*/ 284 w 510"/>
                  <a:gd name="T45" fmla="*/ 284 h 567"/>
                  <a:gd name="T46" fmla="*/ 284 w 510"/>
                  <a:gd name="T47" fmla="*/ 341 h 567"/>
                  <a:gd name="T48" fmla="*/ 170 w 510"/>
                  <a:gd name="T49" fmla="*/ 341 h 567"/>
                  <a:gd name="T50" fmla="*/ 170 w 510"/>
                  <a:gd name="T51" fmla="*/ 454 h 567"/>
                  <a:gd name="T52" fmla="*/ 227 w 510"/>
                  <a:gd name="T53" fmla="*/ 454 h 567"/>
                  <a:gd name="T54" fmla="*/ 227 w 510"/>
                  <a:gd name="T55" fmla="*/ 511 h 567"/>
                  <a:gd name="T56" fmla="*/ 170 w 510"/>
                  <a:gd name="T57" fmla="*/ 511 h 567"/>
                  <a:gd name="T58" fmla="*/ 170 w 510"/>
                  <a:gd name="T59" fmla="*/ 567 h 567"/>
                  <a:gd name="T60" fmla="*/ 0 w 510"/>
                  <a:gd name="T61" fmla="*/ 567 h 567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011 h 10000"/>
                  <a:gd name="connsiteX13" fmla="*/ 5569 w 10000"/>
                  <a:gd name="connsiteY13" fmla="*/ 2998 h 10000"/>
                  <a:gd name="connsiteX14" fmla="*/ 7784 w 10000"/>
                  <a:gd name="connsiteY14" fmla="*/ 2998 h 10000"/>
                  <a:gd name="connsiteX15" fmla="*/ 7784 w 10000"/>
                  <a:gd name="connsiteY15" fmla="*/ 1005 h 10000"/>
                  <a:gd name="connsiteX16" fmla="*/ 10000 w 10000"/>
                  <a:gd name="connsiteY16" fmla="*/ 1005 h 10000"/>
                  <a:gd name="connsiteX17" fmla="*/ 10000 w 10000"/>
                  <a:gd name="connsiteY17" fmla="*/ 4004 h 10000"/>
                  <a:gd name="connsiteX18" fmla="*/ 8902 w 10000"/>
                  <a:gd name="connsiteY18" fmla="*/ 4004 h 10000"/>
                  <a:gd name="connsiteX19" fmla="*/ 8902 w 10000"/>
                  <a:gd name="connsiteY19" fmla="*/ 7002 h 10000"/>
                  <a:gd name="connsiteX20" fmla="*/ 6667 w 10000"/>
                  <a:gd name="connsiteY20" fmla="*/ 7002 h 10000"/>
                  <a:gd name="connsiteX21" fmla="*/ 6667 w 10000"/>
                  <a:gd name="connsiteY21" fmla="*/ 5009 h 10000"/>
                  <a:gd name="connsiteX22" fmla="*/ 5569 w 10000"/>
                  <a:gd name="connsiteY22" fmla="*/ 5009 h 10000"/>
                  <a:gd name="connsiteX23" fmla="*/ 3333 w 10000"/>
                  <a:gd name="connsiteY23" fmla="*/ 6014 h 10000"/>
                  <a:gd name="connsiteX24" fmla="*/ 3333 w 10000"/>
                  <a:gd name="connsiteY24" fmla="*/ 8007 h 10000"/>
                  <a:gd name="connsiteX25" fmla="*/ 4451 w 10000"/>
                  <a:gd name="connsiteY25" fmla="*/ 8007 h 10000"/>
                  <a:gd name="connsiteX26" fmla="*/ 4451 w 10000"/>
                  <a:gd name="connsiteY26" fmla="*/ 9012 h 10000"/>
                  <a:gd name="connsiteX27" fmla="*/ 3333 w 10000"/>
                  <a:gd name="connsiteY27" fmla="*/ 9012 h 10000"/>
                  <a:gd name="connsiteX28" fmla="*/ 3333 w 10000"/>
                  <a:gd name="connsiteY28" fmla="*/ 10000 h 10000"/>
                  <a:gd name="connsiteX29" fmla="*/ 0 w 10000"/>
                  <a:gd name="connsiteY29" fmla="*/ 10000 h 10000"/>
                  <a:gd name="connsiteX0" fmla="*/ 0 w 10000"/>
                  <a:gd name="connsiteY0" fmla="*/ 10000 h 10000"/>
                  <a:gd name="connsiteX1" fmla="*/ 0 w 10000"/>
                  <a:gd name="connsiteY1" fmla="*/ 6014 h 10000"/>
                  <a:gd name="connsiteX2" fmla="*/ 1118 w 10000"/>
                  <a:gd name="connsiteY2" fmla="*/ 6014 h 10000"/>
                  <a:gd name="connsiteX3" fmla="*/ 1118 w 10000"/>
                  <a:gd name="connsiteY3" fmla="*/ 5009 h 10000"/>
                  <a:gd name="connsiteX4" fmla="*/ 2235 w 10000"/>
                  <a:gd name="connsiteY4" fmla="*/ 5009 h 10000"/>
                  <a:gd name="connsiteX5" fmla="*/ 2235 w 10000"/>
                  <a:gd name="connsiteY5" fmla="*/ 2011 h 10000"/>
                  <a:gd name="connsiteX6" fmla="*/ 1118 w 10000"/>
                  <a:gd name="connsiteY6" fmla="*/ 2011 h 10000"/>
                  <a:gd name="connsiteX7" fmla="*/ 1118 w 10000"/>
                  <a:gd name="connsiteY7" fmla="*/ 1005 h 10000"/>
                  <a:gd name="connsiteX8" fmla="*/ 2235 w 10000"/>
                  <a:gd name="connsiteY8" fmla="*/ 1005 h 10000"/>
                  <a:gd name="connsiteX9" fmla="*/ 2235 w 10000"/>
                  <a:gd name="connsiteY9" fmla="*/ 0 h 10000"/>
                  <a:gd name="connsiteX10" fmla="*/ 4451 w 10000"/>
                  <a:gd name="connsiteY10" fmla="*/ 0 h 10000"/>
                  <a:gd name="connsiteX11" fmla="*/ 4451 w 10000"/>
                  <a:gd name="connsiteY11" fmla="*/ 2011 h 10000"/>
                  <a:gd name="connsiteX12" fmla="*/ 5569 w 10000"/>
                  <a:gd name="connsiteY12" fmla="*/ 2998 h 10000"/>
                  <a:gd name="connsiteX13" fmla="*/ 7784 w 10000"/>
                  <a:gd name="connsiteY13" fmla="*/ 2998 h 10000"/>
                  <a:gd name="connsiteX14" fmla="*/ 7784 w 10000"/>
                  <a:gd name="connsiteY14" fmla="*/ 1005 h 10000"/>
                  <a:gd name="connsiteX15" fmla="*/ 10000 w 10000"/>
                  <a:gd name="connsiteY15" fmla="*/ 1005 h 10000"/>
                  <a:gd name="connsiteX16" fmla="*/ 10000 w 10000"/>
                  <a:gd name="connsiteY16" fmla="*/ 4004 h 10000"/>
                  <a:gd name="connsiteX17" fmla="*/ 8902 w 10000"/>
                  <a:gd name="connsiteY17" fmla="*/ 4004 h 10000"/>
                  <a:gd name="connsiteX18" fmla="*/ 8902 w 10000"/>
                  <a:gd name="connsiteY18" fmla="*/ 7002 h 10000"/>
                  <a:gd name="connsiteX19" fmla="*/ 6667 w 10000"/>
                  <a:gd name="connsiteY19" fmla="*/ 7002 h 10000"/>
                  <a:gd name="connsiteX20" fmla="*/ 6667 w 10000"/>
                  <a:gd name="connsiteY20" fmla="*/ 5009 h 10000"/>
                  <a:gd name="connsiteX21" fmla="*/ 5569 w 10000"/>
                  <a:gd name="connsiteY21" fmla="*/ 5009 h 10000"/>
                  <a:gd name="connsiteX22" fmla="*/ 3333 w 10000"/>
                  <a:gd name="connsiteY22" fmla="*/ 6014 h 10000"/>
                  <a:gd name="connsiteX23" fmla="*/ 3333 w 10000"/>
                  <a:gd name="connsiteY23" fmla="*/ 8007 h 10000"/>
                  <a:gd name="connsiteX24" fmla="*/ 4451 w 10000"/>
                  <a:gd name="connsiteY24" fmla="*/ 8007 h 10000"/>
                  <a:gd name="connsiteX25" fmla="*/ 4451 w 10000"/>
                  <a:gd name="connsiteY25" fmla="*/ 9012 h 10000"/>
                  <a:gd name="connsiteX26" fmla="*/ 3333 w 10000"/>
                  <a:gd name="connsiteY26" fmla="*/ 9012 h 10000"/>
                  <a:gd name="connsiteX27" fmla="*/ 3333 w 10000"/>
                  <a:gd name="connsiteY27" fmla="*/ 10000 h 10000"/>
                  <a:gd name="connsiteX28" fmla="*/ 0 w 10000"/>
                  <a:gd name="connsiteY28" fmla="*/ 10000 h 10000"/>
                  <a:gd name="connsiteX0" fmla="*/ 5569 w 10000"/>
                  <a:gd name="connsiteY0" fmla="*/ 2998 h 10000"/>
                  <a:gd name="connsiteX1" fmla="*/ 7784 w 10000"/>
                  <a:gd name="connsiteY1" fmla="*/ 2998 h 10000"/>
                  <a:gd name="connsiteX2" fmla="*/ 7784 w 10000"/>
                  <a:gd name="connsiteY2" fmla="*/ 1005 h 10000"/>
                  <a:gd name="connsiteX3" fmla="*/ 10000 w 10000"/>
                  <a:gd name="connsiteY3" fmla="*/ 1005 h 10000"/>
                  <a:gd name="connsiteX4" fmla="*/ 10000 w 10000"/>
                  <a:gd name="connsiteY4" fmla="*/ 4004 h 10000"/>
                  <a:gd name="connsiteX5" fmla="*/ 8902 w 10000"/>
                  <a:gd name="connsiteY5" fmla="*/ 4004 h 10000"/>
                  <a:gd name="connsiteX6" fmla="*/ 8902 w 10000"/>
                  <a:gd name="connsiteY6" fmla="*/ 7002 h 10000"/>
                  <a:gd name="connsiteX7" fmla="*/ 6667 w 10000"/>
                  <a:gd name="connsiteY7" fmla="*/ 7002 h 10000"/>
                  <a:gd name="connsiteX8" fmla="*/ 6667 w 10000"/>
                  <a:gd name="connsiteY8" fmla="*/ 5009 h 10000"/>
                  <a:gd name="connsiteX9" fmla="*/ 5569 w 10000"/>
                  <a:gd name="connsiteY9" fmla="*/ 5009 h 10000"/>
                  <a:gd name="connsiteX10" fmla="*/ 3333 w 10000"/>
                  <a:gd name="connsiteY10" fmla="*/ 6014 h 10000"/>
                  <a:gd name="connsiteX11" fmla="*/ 3333 w 10000"/>
                  <a:gd name="connsiteY11" fmla="*/ 8007 h 10000"/>
                  <a:gd name="connsiteX12" fmla="*/ 4451 w 10000"/>
                  <a:gd name="connsiteY12" fmla="*/ 8007 h 10000"/>
                  <a:gd name="connsiteX13" fmla="*/ 4451 w 10000"/>
                  <a:gd name="connsiteY13" fmla="*/ 9012 h 10000"/>
                  <a:gd name="connsiteX14" fmla="*/ 3333 w 10000"/>
                  <a:gd name="connsiteY14" fmla="*/ 9012 h 10000"/>
                  <a:gd name="connsiteX15" fmla="*/ 3333 w 10000"/>
                  <a:gd name="connsiteY15" fmla="*/ 10000 h 10000"/>
                  <a:gd name="connsiteX16" fmla="*/ 0 w 10000"/>
                  <a:gd name="connsiteY16" fmla="*/ 10000 h 10000"/>
                  <a:gd name="connsiteX17" fmla="*/ 0 w 10000"/>
                  <a:gd name="connsiteY17" fmla="*/ 6014 h 10000"/>
                  <a:gd name="connsiteX18" fmla="*/ 1118 w 10000"/>
                  <a:gd name="connsiteY18" fmla="*/ 6014 h 10000"/>
                  <a:gd name="connsiteX19" fmla="*/ 1118 w 10000"/>
                  <a:gd name="connsiteY19" fmla="*/ 5009 h 10000"/>
                  <a:gd name="connsiteX20" fmla="*/ 2235 w 10000"/>
                  <a:gd name="connsiteY20" fmla="*/ 5009 h 10000"/>
                  <a:gd name="connsiteX21" fmla="*/ 2235 w 10000"/>
                  <a:gd name="connsiteY21" fmla="*/ 2011 h 10000"/>
                  <a:gd name="connsiteX22" fmla="*/ 1118 w 10000"/>
                  <a:gd name="connsiteY22" fmla="*/ 2011 h 10000"/>
                  <a:gd name="connsiteX23" fmla="*/ 1118 w 10000"/>
                  <a:gd name="connsiteY23" fmla="*/ 1005 h 10000"/>
                  <a:gd name="connsiteX24" fmla="*/ 2235 w 10000"/>
                  <a:gd name="connsiteY24" fmla="*/ 1005 h 10000"/>
                  <a:gd name="connsiteX25" fmla="*/ 2235 w 10000"/>
                  <a:gd name="connsiteY25" fmla="*/ 0 h 10000"/>
                  <a:gd name="connsiteX26" fmla="*/ 4451 w 10000"/>
                  <a:gd name="connsiteY26" fmla="*/ 0 h 10000"/>
                  <a:gd name="connsiteX27" fmla="*/ 5580 w 10000"/>
                  <a:gd name="connsiteY27" fmla="*/ 3027 h 10000"/>
                  <a:gd name="connsiteX0" fmla="*/ 5569 w 10000"/>
                  <a:gd name="connsiteY0" fmla="*/ 2998 h 10000"/>
                  <a:gd name="connsiteX1" fmla="*/ 7784 w 10000"/>
                  <a:gd name="connsiteY1" fmla="*/ 2998 h 10000"/>
                  <a:gd name="connsiteX2" fmla="*/ 7784 w 10000"/>
                  <a:gd name="connsiteY2" fmla="*/ 1005 h 10000"/>
                  <a:gd name="connsiteX3" fmla="*/ 10000 w 10000"/>
                  <a:gd name="connsiteY3" fmla="*/ 1005 h 10000"/>
                  <a:gd name="connsiteX4" fmla="*/ 10000 w 10000"/>
                  <a:gd name="connsiteY4" fmla="*/ 4004 h 10000"/>
                  <a:gd name="connsiteX5" fmla="*/ 8902 w 10000"/>
                  <a:gd name="connsiteY5" fmla="*/ 4004 h 10000"/>
                  <a:gd name="connsiteX6" fmla="*/ 8902 w 10000"/>
                  <a:gd name="connsiteY6" fmla="*/ 7002 h 10000"/>
                  <a:gd name="connsiteX7" fmla="*/ 6667 w 10000"/>
                  <a:gd name="connsiteY7" fmla="*/ 7002 h 10000"/>
                  <a:gd name="connsiteX8" fmla="*/ 6667 w 10000"/>
                  <a:gd name="connsiteY8" fmla="*/ 5009 h 10000"/>
                  <a:gd name="connsiteX9" fmla="*/ 5569 w 10000"/>
                  <a:gd name="connsiteY9" fmla="*/ 5009 h 10000"/>
                  <a:gd name="connsiteX10" fmla="*/ 3333 w 10000"/>
                  <a:gd name="connsiteY10" fmla="*/ 6014 h 10000"/>
                  <a:gd name="connsiteX11" fmla="*/ 3333 w 10000"/>
                  <a:gd name="connsiteY11" fmla="*/ 8007 h 10000"/>
                  <a:gd name="connsiteX12" fmla="*/ 4451 w 10000"/>
                  <a:gd name="connsiteY12" fmla="*/ 8007 h 10000"/>
                  <a:gd name="connsiteX13" fmla="*/ 4451 w 10000"/>
                  <a:gd name="connsiteY13" fmla="*/ 9012 h 10000"/>
                  <a:gd name="connsiteX14" fmla="*/ 3333 w 10000"/>
                  <a:gd name="connsiteY14" fmla="*/ 9012 h 10000"/>
                  <a:gd name="connsiteX15" fmla="*/ 3333 w 10000"/>
                  <a:gd name="connsiteY15" fmla="*/ 10000 h 10000"/>
                  <a:gd name="connsiteX16" fmla="*/ 0 w 10000"/>
                  <a:gd name="connsiteY16" fmla="*/ 10000 h 10000"/>
                  <a:gd name="connsiteX17" fmla="*/ 1118 w 10000"/>
                  <a:gd name="connsiteY17" fmla="*/ 6014 h 10000"/>
                  <a:gd name="connsiteX18" fmla="*/ 1118 w 10000"/>
                  <a:gd name="connsiteY18" fmla="*/ 5009 h 10000"/>
                  <a:gd name="connsiteX19" fmla="*/ 2235 w 10000"/>
                  <a:gd name="connsiteY19" fmla="*/ 5009 h 10000"/>
                  <a:gd name="connsiteX20" fmla="*/ 2235 w 10000"/>
                  <a:gd name="connsiteY20" fmla="*/ 2011 h 10000"/>
                  <a:gd name="connsiteX21" fmla="*/ 1118 w 10000"/>
                  <a:gd name="connsiteY21" fmla="*/ 2011 h 10000"/>
                  <a:gd name="connsiteX22" fmla="*/ 1118 w 10000"/>
                  <a:gd name="connsiteY22" fmla="*/ 1005 h 10000"/>
                  <a:gd name="connsiteX23" fmla="*/ 2235 w 10000"/>
                  <a:gd name="connsiteY23" fmla="*/ 1005 h 10000"/>
                  <a:gd name="connsiteX24" fmla="*/ 2235 w 10000"/>
                  <a:gd name="connsiteY24" fmla="*/ 0 h 10000"/>
                  <a:gd name="connsiteX25" fmla="*/ 4451 w 10000"/>
                  <a:gd name="connsiteY25" fmla="*/ 0 h 10000"/>
                  <a:gd name="connsiteX26" fmla="*/ 5580 w 10000"/>
                  <a:gd name="connsiteY26" fmla="*/ 3027 h 10000"/>
                  <a:gd name="connsiteX0" fmla="*/ 5569 w 10000"/>
                  <a:gd name="connsiteY0" fmla="*/ 2998 h 10000"/>
                  <a:gd name="connsiteX1" fmla="*/ 7784 w 10000"/>
                  <a:gd name="connsiteY1" fmla="*/ 2998 h 10000"/>
                  <a:gd name="connsiteX2" fmla="*/ 7784 w 10000"/>
                  <a:gd name="connsiteY2" fmla="*/ 1005 h 10000"/>
                  <a:gd name="connsiteX3" fmla="*/ 10000 w 10000"/>
                  <a:gd name="connsiteY3" fmla="*/ 1005 h 10000"/>
                  <a:gd name="connsiteX4" fmla="*/ 10000 w 10000"/>
                  <a:gd name="connsiteY4" fmla="*/ 4004 h 10000"/>
                  <a:gd name="connsiteX5" fmla="*/ 8902 w 10000"/>
                  <a:gd name="connsiteY5" fmla="*/ 4004 h 10000"/>
                  <a:gd name="connsiteX6" fmla="*/ 8902 w 10000"/>
                  <a:gd name="connsiteY6" fmla="*/ 7002 h 10000"/>
                  <a:gd name="connsiteX7" fmla="*/ 6667 w 10000"/>
                  <a:gd name="connsiteY7" fmla="*/ 7002 h 10000"/>
                  <a:gd name="connsiteX8" fmla="*/ 6667 w 10000"/>
                  <a:gd name="connsiteY8" fmla="*/ 5009 h 10000"/>
                  <a:gd name="connsiteX9" fmla="*/ 5569 w 10000"/>
                  <a:gd name="connsiteY9" fmla="*/ 5009 h 10000"/>
                  <a:gd name="connsiteX10" fmla="*/ 3333 w 10000"/>
                  <a:gd name="connsiteY10" fmla="*/ 6014 h 10000"/>
                  <a:gd name="connsiteX11" fmla="*/ 3333 w 10000"/>
                  <a:gd name="connsiteY11" fmla="*/ 8007 h 10000"/>
                  <a:gd name="connsiteX12" fmla="*/ 4451 w 10000"/>
                  <a:gd name="connsiteY12" fmla="*/ 8007 h 10000"/>
                  <a:gd name="connsiteX13" fmla="*/ 4451 w 10000"/>
                  <a:gd name="connsiteY13" fmla="*/ 9012 h 10000"/>
                  <a:gd name="connsiteX14" fmla="*/ 3333 w 10000"/>
                  <a:gd name="connsiteY14" fmla="*/ 9012 h 10000"/>
                  <a:gd name="connsiteX15" fmla="*/ 3333 w 10000"/>
                  <a:gd name="connsiteY15" fmla="*/ 10000 h 10000"/>
                  <a:gd name="connsiteX16" fmla="*/ 0 w 10000"/>
                  <a:gd name="connsiteY16" fmla="*/ 10000 h 10000"/>
                  <a:gd name="connsiteX17" fmla="*/ 1118 w 10000"/>
                  <a:gd name="connsiteY17" fmla="*/ 5009 h 10000"/>
                  <a:gd name="connsiteX18" fmla="*/ 2235 w 10000"/>
                  <a:gd name="connsiteY18" fmla="*/ 5009 h 10000"/>
                  <a:gd name="connsiteX19" fmla="*/ 2235 w 10000"/>
                  <a:gd name="connsiteY19" fmla="*/ 2011 h 10000"/>
                  <a:gd name="connsiteX20" fmla="*/ 1118 w 10000"/>
                  <a:gd name="connsiteY20" fmla="*/ 2011 h 10000"/>
                  <a:gd name="connsiteX21" fmla="*/ 1118 w 10000"/>
                  <a:gd name="connsiteY21" fmla="*/ 1005 h 10000"/>
                  <a:gd name="connsiteX22" fmla="*/ 2235 w 10000"/>
                  <a:gd name="connsiteY22" fmla="*/ 1005 h 10000"/>
                  <a:gd name="connsiteX23" fmla="*/ 2235 w 10000"/>
                  <a:gd name="connsiteY23" fmla="*/ 0 h 10000"/>
                  <a:gd name="connsiteX24" fmla="*/ 4451 w 10000"/>
                  <a:gd name="connsiteY24" fmla="*/ 0 h 10000"/>
                  <a:gd name="connsiteX25" fmla="*/ 5580 w 10000"/>
                  <a:gd name="connsiteY25" fmla="*/ 3027 h 10000"/>
                  <a:gd name="connsiteX0" fmla="*/ 4451 w 8882"/>
                  <a:gd name="connsiteY0" fmla="*/ 2998 h 10000"/>
                  <a:gd name="connsiteX1" fmla="*/ 6666 w 8882"/>
                  <a:gd name="connsiteY1" fmla="*/ 2998 h 10000"/>
                  <a:gd name="connsiteX2" fmla="*/ 6666 w 8882"/>
                  <a:gd name="connsiteY2" fmla="*/ 1005 h 10000"/>
                  <a:gd name="connsiteX3" fmla="*/ 8882 w 8882"/>
                  <a:gd name="connsiteY3" fmla="*/ 1005 h 10000"/>
                  <a:gd name="connsiteX4" fmla="*/ 8882 w 8882"/>
                  <a:gd name="connsiteY4" fmla="*/ 4004 h 10000"/>
                  <a:gd name="connsiteX5" fmla="*/ 7784 w 8882"/>
                  <a:gd name="connsiteY5" fmla="*/ 4004 h 10000"/>
                  <a:gd name="connsiteX6" fmla="*/ 7784 w 8882"/>
                  <a:gd name="connsiteY6" fmla="*/ 7002 h 10000"/>
                  <a:gd name="connsiteX7" fmla="*/ 5549 w 8882"/>
                  <a:gd name="connsiteY7" fmla="*/ 7002 h 10000"/>
                  <a:gd name="connsiteX8" fmla="*/ 5549 w 8882"/>
                  <a:gd name="connsiteY8" fmla="*/ 5009 h 10000"/>
                  <a:gd name="connsiteX9" fmla="*/ 4451 w 8882"/>
                  <a:gd name="connsiteY9" fmla="*/ 5009 h 10000"/>
                  <a:gd name="connsiteX10" fmla="*/ 2215 w 8882"/>
                  <a:gd name="connsiteY10" fmla="*/ 6014 h 10000"/>
                  <a:gd name="connsiteX11" fmla="*/ 2215 w 8882"/>
                  <a:gd name="connsiteY11" fmla="*/ 8007 h 10000"/>
                  <a:gd name="connsiteX12" fmla="*/ 3333 w 8882"/>
                  <a:gd name="connsiteY12" fmla="*/ 8007 h 10000"/>
                  <a:gd name="connsiteX13" fmla="*/ 3333 w 8882"/>
                  <a:gd name="connsiteY13" fmla="*/ 9012 h 10000"/>
                  <a:gd name="connsiteX14" fmla="*/ 2215 w 8882"/>
                  <a:gd name="connsiteY14" fmla="*/ 9012 h 10000"/>
                  <a:gd name="connsiteX15" fmla="*/ 2215 w 8882"/>
                  <a:gd name="connsiteY15" fmla="*/ 10000 h 10000"/>
                  <a:gd name="connsiteX16" fmla="*/ 0 w 8882"/>
                  <a:gd name="connsiteY16" fmla="*/ 5009 h 10000"/>
                  <a:gd name="connsiteX17" fmla="*/ 1117 w 8882"/>
                  <a:gd name="connsiteY17" fmla="*/ 5009 h 10000"/>
                  <a:gd name="connsiteX18" fmla="*/ 1117 w 8882"/>
                  <a:gd name="connsiteY18" fmla="*/ 2011 h 10000"/>
                  <a:gd name="connsiteX19" fmla="*/ 0 w 8882"/>
                  <a:gd name="connsiteY19" fmla="*/ 2011 h 10000"/>
                  <a:gd name="connsiteX20" fmla="*/ 0 w 8882"/>
                  <a:gd name="connsiteY20" fmla="*/ 1005 h 10000"/>
                  <a:gd name="connsiteX21" fmla="*/ 1117 w 8882"/>
                  <a:gd name="connsiteY21" fmla="*/ 1005 h 10000"/>
                  <a:gd name="connsiteX22" fmla="*/ 1117 w 8882"/>
                  <a:gd name="connsiteY22" fmla="*/ 0 h 10000"/>
                  <a:gd name="connsiteX23" fmla="*/ 3333 w 8882"/>
                  <a:gd name="connsiteY23" fmla="*/ 0 h 10000"/>
                  <a:gd name="connsiteX24" fmla="*/ 4462 w 8882"/>
                  <a:gd name="connsiteY24" fmla="*/ 3027 h 10000"/>
                  <a:gd name="connsiteX0" fmla="*/ 5011 w 10000"/>
                  <a:gd name="connsiteY0" fmla="*/ 2998 h 9012"/>
                  <a:gd name="connsiteX1" fmla="*/ 7505 w 10000"/>
                  <a:gd name="connsiteY1" fmla="*/ 2998 h 9012"/>
                  <a:gd name="connsiteX2" fmla="*/ 7505 w 10000"/>
                  <a:gd name="connsiteY2" fmla="*/ 1005 h 9012"/>
                  <a:gd name="connsiteX3" fmla="*/ 10000 w 10000"/>
                  <a:gd name="connsiteY3" fmla="*/ 1005 h 9012"/>
                  <a:gd name="connsiteX4" fmla="*/ 10000 w 10000"/>
                  <a:gd name="connsiteY4" fmla="*/ 4004 h 9012"/>
                  <a:gd name="connsiteX5" fmla="*/ 8764 w 10000"/>
                  <a:gd name="connsiteY5" fmla="*/ 4004 h 9012"/>
                  <a:gd name="connsiteX6" fmla="*/ 8764 w 10000"/>
                  <a:gd name="connsiteY6" fmla="*/ 7002 h 9012"/>
                  <a:gd name="connsiteX7" fmla="*/ 6247 w 10000"/>
                  <a:gd name="connsiteY7" fmla="*/ 7002 h 9012"/>
                  <a:gd name="connsiteX8" fmla="*/ 6247 w 10000"/>
                  <a:gd name="connsiteY8" fmla="*/ 5009 h 9012"/>
                  <a:gd name="connsiteX9" fmla="*/ 5011 w 10000"/>
                  <a:gd name="connsiteY9" fmla="*/ 5009 h 9012"/>
                  <a:gd name="connsiteX10" fmla="*/ 2494 w 10000"/>
                  <a:gd name="connsiteY10" fmla="*/ 6014 h 9012"/>
                  <a:gd name="connsiteX11" fmla="*/ 2494 w 10000"/>
                  <a:gd name="connsiteY11" fmla="*/ 8007 h 9012"/>
                  <a:gd name="connsiteX12" fmla="*/ 3753 w 10000"/>
                  <a:gd name="connsiteY12" fmla="*/ 8007 h 9012"/>
                  <a:gd name="connsiteX13" fmla="*/ 3753 w 10000"/>
                  <a:gd name="connsiteY13" fmla="*/ 9012 h 9012"/>
                  <a:gd name="connsiteX14" fmla="*/ 2494 w 10000"/>
                  <a:gd name="connsiteY14" fmla="*/ 9012 h 9012"/>
                  <a:gd name="connsiteX15" fmla="*/ 0 w 10000"/>
                  <a:gd name="connsiteY15" fmla="*/ 5009 h 9012"/>
                  <a:gd name="connsiteX16" fmla="*/ 1258 w 10000"/>
                  <a:gd name="connsiteY16" fmla="*/ 5009 h 9012"/>
                  <a:gd name="connsiteX17" fmla="*/ 1258 w 10000"/>
                  <a:gd name="connsiteY17" fmla="*/ 2011 h 9012"/>
                  <a:gd name="connsiteX18" fmla="*/ 0 w 10000"/>
                  <a:gd name="connsiteY18" fmla="*/ 2011 h 9012"/>
                  <a:gd name="connsiteX19" fmla="*/ 0 w 10000"/>
                  <a:gd name="connsiteY19" fmla="*/ 1005 h 9012"/>
                  <a:gd name="connsiteX20" fmla="*/ 1258 w 10000"/>
                  <a:gd name="connsiteY20" fmla="*/ 1005 h 9012"/>
                  <a:gd name="connsiteX21" fmla="*/ 1258 w 10000"/>
                  <a:gd name="connsiteY21" fmla="*/ 0 h 9012"/>
                  <a:gd name="connsiteX22" fmla="*/ 3753 w 10000"/>
                  <a:gd name="connsiteY22" fmla="*/ 0 h 9012"/>
                  <a:gd name="connsiteX23" fmla="*/ 5024 w 10000"/>
                  <a:gd name="connsiteY23" fmla="*/ 3027 h 9012"/>
                  <a:gd name="connsiteX0" fmla="*/ 5011 w 10000"/>
                  <a:gd name="connsiteY0" fmla="*/ 3327 h 10000"/>
                  <a:gd name="connsiteX1" fmla="*/ 7505 w 10000"/>
                  <a:gd name="connsiteY1" fmla="*/ 3327 h 10000"/>
                  <a:gd name="connsiteX2" fmla="*/ 7505 w 10000"/>
                  <a:gd name="connsiteY2" fmla="*/ 1115 h 10000"/>
                  <a:gd name="connsiteX3" fmla="*/ 10000 w 10000"/>
                  <a:gd name="connsiteY3" fmla="*/ 1115 h 10000"/>
                  <a:gd name="connsiteX4" fmla="*/ 10000 w 10000"/>
                  <a:gd name="connsiteY4" fmla="*/ 4443 h 10000"/>
                  <a:gd name="connsiteX5" fmla="*/ 8764 w 10000"/>
                  <a:gd name="connsiteY5" fmla="*/ 4443 h 10000"/>
                  <a:gd name="connsiteX6" fmla="*/ 8764 w 10000"/>
                  <a:gd name="connsiteY6" fmla="*/ 7770 h 10000"/>
                  <a:gd name="connsiteX7" fmla="*/ 6247 w 10000"/>
                  <a:gd name="connsiteY7" fmla="*/ 7770 h 10000"/>
                  <a:gd name="connsiteX8" fmla="*/ 6247 w 10000"/>
                  <a:gd name="connsiteY8" fmla="*/ 5558 h 10000"/>
                  <a:gd name="connsiteX9" fmla="*/ 5011 w 10000"/>
                  <a:gd name="connsiteY9" fmla="*/ 5558 h 10000"/>
                  <a:gd name="connsiteX10" fmla="*/ 2494 w 10000"/>
                  <a:gd name="connsiteY10" fmla="*/ 6673 h 10000"/>
                  <a:gd name="connsiteX11" fmla="*/ 2494 w 10000"/>
                  <a:gd name="connsiteY11" fmla="*/ 8885 h 10000"/>
                  <a:gd name="connsiteX12" fmla="*/ 3753 w 10000"/>
                  <a:gd name="connsiteY12" fmla="*/ 8885 h 10000"/>
                  <a:gd name="connsiteX13" fmla="*/ 3753 w 10000"/>
                  <a:gd name="connsiteY13" fmla="*/ 10000 h 10000"/>
                  <a:gd name="connsiteX14" fmla="*/ 0 w 10000"/>
                  <a:gd name="connsiteY14" fmla="*/ 5558 h 10000"/>
                  <a:gd name="connsiteX15" fmla="*/ 1258 w 10000"/>
                  <a:gd name="connsiteY15" fmla="*/ 5558 h 10000"/>
                  <a:gd name="connsiteX16" fmla="*/ 1258 w 10000"/>
                  <a:gd name="connsiteY16" fmla="*/ 2231 h 10000"/>
                  <a:gd name="connsiteX17" fmla="*/ 0 w 10000"/>
                  <a:gd name="connsiteY17" fmla="*/ 2231 h 10000"/>
                  <a:gd name="connsiteX18" fmla="*/ 0 w 10000"/>
                  <a:gd name="connsiteY18" fmla="*/ 1115 h 10000"/>
                  <a:gd name="connsiteX19" fmla="*/ 1258 w 10000"/>
                  <a:gd name="connsiteY19" fmla="*/ 1115 h 10000"/>
                  <a:gd name="connsiteX20" fmla="*/ 1258 w 10000"/>
                  <a:gd name="connsiteY20" fmla="*/ 0 h 10000"/>
                  <a:gd name="connsiteX21" fmla="*/ 3753 w 10000"/>
                  <a:gd name="connsiteY21" fmla="*/ 0 h 10000"/>
                  <a:gd name="connsiteX22" fmla="*/ 5024 w 10000"/>
                  <a:gd name="connsiteY22" fmla="*/ 3359 h 10000"/>
                  <a:gd name="connsiteX0" fmla="*/ 5011 w 10000"/>
                  <a:gd name="connsiteY0" fmla="*/ 3327 h 10000"/>
                  <a:gd name="connsiteX1" fmla="*/ 7505 w 10000"/>
                  <a:gd name="connsiteY1" fmla="*/ 3327 h 10000"/>
                  <a:gd name="connsiteX2" fmla="*/ 7505 w 10000"/>
                  <a:gd name="connsiteY2" fmla="*/ 1115 h 10000"/>
                  <a:gd name="connsiteX3" fmla="*/ 10000 w 10000"/>
                  <a:gd name="connsiteY3" fmla="*/ 1115 h 10000"/>
                  <a:gd name="connsiteX4" fmla="*/ 10000 w 10000"/>
                  <a:gd name="connsiteY4" fmla="*/ 4443 h 10000"/>
                  <a:gd name="connsiteX5" fmla="*/ 8764 w 10000"/>
                  <a:gd name="connsiteY5" fmla="*/ 4443 h 10000"/>
                  <a:gd name="connsiteX6" fmla="*/ 8764 w 10000"/>
                  <a:gd name="connsiteY6" fmla="*/ 7770 h 10000"/>
                  <a:gd name="connsiteX7" fmla="*/ 6247 w 10000"/>
                  <a:gd name="connsiteY7" fmla="*/ 7770 h 10000"/>
                  <a:gd name="connsiteX8" fmla="*/ 6247 w 10000"/>
                  <a:gd name="connsiteY8" fmla="*/ 5558 h 10000"/>
                  <a:gd name="connsiteX9" fmla="*/ 5011 w 10000"/>
                  <a:gd name="connsiteY9" fmla="*/ 5558 h 10000"/>
                  <a:gd name="connsiteX10" fmla="*/ 2494 w 10000"/>
                  <a:gd name="connsiteY10" fmla="*/ 6673 h 10000"/>
                  <a:gd name="connsiteX11" fmla="*/ 3753 w 10000"/>
                  <a:gd name="connsiteY11" fmla="*/ 8885 h 10000"/>
                  <a:gd name="connsiteX12" fmla="*/ 3753 w 10000"/>
                  <a:gd name="connsiteY12" fmla="*/ 10000 h 10000"/>
                  <a:gd name="connsiteX13" fmla="*/ 0 w 10000"/>
                  <a:gd name="connsiteY13" fmla="*/ 5558 h 10000"/>
                  <a:gd name="connsiteX14" fmla="*/ 1258 w 10000"/>
                  <a:gd name="connsiteY14" fmla="*/ 5558 h 10000"/>
                  <a:gd name="connsiteX15" fmla="*/ 1258 w 10000"/>
                  <a:gd name="connsiteY15" fmla="*/ 2231 h 10000"/>
                  <a:gd name="connsiteX16" fmla="*/ 0 w 10000"/>
                  <a:gd name="connsiteY16" fmla="*/ 2231 h 10000"/>
                  <a:gd name="connsiteX17" fmla="*/ 0 w 10000"/>
                  <a:gd name="connsiteY17" fmla="*/ 1115 h 10000"/>
                  <a:gd name="connsiteX18" fmla="*/ 1258 w 10000"/>
                  <a:gd name="connsiteY18" fmla="*/ 1115 h 10000"/>
                  <a:gd name="connsiteX19" fmla="*/ 1258 w 10000"/>
                  <a:gd name="connsiteY19" fmla="*/ 0 h 10000"/>
                  <a:gd name="connsiteX20" fmla="*/ 3753 w 10000"/>
                  <a:gd name="connsiteY20" fmla="*/ 0 h 10000"/>
                  <a:gd name="connsiteX21" fmla="*/ 5024 w 10000"/>
                  <a:gd name="connsiteY21" fmla="*/ 3359 h 10000"/>
                  <a:gd name="connsiteX0" fmla="*/ 5011 w 10000"/>
                  <a:gd name="connsiteY0" fmla="*/ 3327 h 10000"/>
                  <a:gd name="connsiteX1" fmla="*/ 7505 w 10000"/>
                  <a:gd name="connsiteY1" fmla="*/ 3327 h 10000"/>
                  <a:gd name="connsiteX2" fmla="*/ 7505 w 10000"/>
                  <a:gd name="connsiteY2" fmla="*/ 1115 h 10000"/>
                  <a:gd name="connsiteX3" fmla="*/ 10000 w 10000"/>
                  <a:gd name="connsiteY3" fmla="*/ 1115 h 10000"/>
                  <a:gd name="connsiteX4" fmla="*/ 10000 w 10000"/>
                  <a:gd name="connsiteY4" fmla="*/ 4443 h 10000"/>
                  <a:gd name="connsiteX5" fmla="*/ 8764 w 10000"/>
                  <a:gd name="connsiteY5" fmla="*/ 4443 h 10000"/>
                  <a:gd name="connsiteX6" fmla="*/ 8764 w 10000"/>
                  <a:gd name="connsiteY6" fmla="*/ 7770 h 10000"/>
                  <a:gd name="connsiteX7" fmla="*/ 6247 w 10000"/>
                  <a:gd name="connsiteY7" fmla="*/ 7770 h 10000"/>
                  <a:gd name="connsiteX8" fmla="*/ 6247 w 10000"/>
                  <a:gd name="connsiteY8" fmla="*/ 5558 h 10000"/>
                  <a:gd name="connsiteX9" fmla="*/ 5011 w 10000"/>
                  <a:gd name="connsiteY9" fmla="*/ 5558 h 10000"/>
                  <a:gd name="connsiteX10" fmla="*/ 3753 w 10000"/>
                  <a:gd name="connsiteY10" fmla="*/ 8885 h 10000"/>
                  <a:gd name="connsiteX11" fmla="*/ 3753 w 10000"/>
                  <a:gd name="connsiteY11" fmla="*/ 10000 h 10000"/>
                  <a:gd name="connsiteX12" fmla="*/ 0 w 10000"/>
                  <a:gd name="connsiteY12" fmla="*/ 5558 h 10000"/>
                  <a:gd name="connsiteX13" fmla="*/ 1258 w 10000"/>
                  <a:gd name="connsiteY13" fmla="*/ 5558 h 10000"/>
                  <a:gd name="connsiteX14" fmla="*/ 1258 w 10000"/>
                  <a:gd name="connsiteY14" fmla="*/ 2231 h 10000"/>
                  <a:gd name="connsiteX15" fmla="*/ 0 w 10000"/>
                  <a:gd name="connsiteY15" fmla="*/ 2231 h 10000"/>
                  <a:gd name="connsiteX16" fmla="*/ 0 w 10000"/>
                  <a:gd name="connsiteY16" fmla="*/ 1115 h 10000"/>
                  <a:gd name="connsiteX17" fmla="*/ 1258 w 10000"/>
                  <a:gd name="connsiteY17" fmla="*/ 1115 h 10000"/>
                  <a:gd name="connsiteX18" fmla="*/ 1258 w 10000"/>
                  <a:gd name="connsiteY18" fmla="*/ 0 h 10000"/>
                  <a:gd name="connsiteX19" fmla="*/ 3753 w 10000"/>
                  <a:gd name="connsiteY19" fmla="*/ 0 h 10000"/>
                  <a:gd name="connsiteX20" fmla="*/ 5024 w 10000"/>
                  <a:gd name="connsiteY20" fmla="*/ 3359 h 10000"/>
                  <a:gd name="connsiteX0" fmla="*/ 5011 w 10000"/>
                  <a:gd name="connsiteY0" fmla="*/ 3327 h 10000"/>
                  <a:gd name="connsiteX1" fmla="*/ 7505 w 10000"/>
                  <a:gd name="connsiteY1" fmla="*/ 3327 h 10000"/>
                  <a:gd name="connsiteX2" fmla="*/ 7505 w 10000"/>
                  <a:gd name="connsiteY2" fmla="*/ 1115 h 10000"/>
                  <a:gd name="connsiteX3" fmla="*/ 10000 w 10000"/>
                  <a:gd name="connsiteY3" fmla="*/ 1115 h 10000"/>
                  <a:gd name="connsiteX4" fmla="*/ 10000 w 10000"/>
                  <a:gd name="connsiteY4" fmla="*/ 4443 h 10000"/>
                  <a:gd name="connsiteX5" fmla="*/ 8764 w 10000"/>
                  <a:gd name="connsiteY5" fmla="*/ 4443 h 10000"/>
                  <a:gd name="connsiteX6" fmla="*/ 8764 w 10000"/>
                  <a:gd name="connsiteY6" fmla="*/ 7770 h 10000"/>
                  <a:gd name="connsiteX7" fmla="*/ 6247 w 10000"/>
                  <a:gd name="connsiteY7" fmla="*/ 7770 h 10000"/>
                  <a:gd name="connsiteX8" fmla="*/ 6247 w 10000"/>
                  <a:gd name="connsiteY8" fmla="*/ 5558 h 10000"/>
                  <a:gd name="connsiteX9" fmla="*/ 5011 w 10000"/>
                  <a:gd name="connsiteY9" fmla="*/ 5558 h 10000"/>
                  <a:gd name="connsiteX10" fmla="*/ 3753 w 10000"/>
                  <a:gd name="connsiteY10" fmla="*/ 8885 h 10000"/>
                  <a:gd name="connsiteX11" fmla="*/ 3753 w 10000"/>
                  <a:gd name="connsiteY11" fmla="*/ 10000 h 10000"/>
                  <a:gd name="connsiteX12" fmla="*/ 0 w 10000"/>
                  <a:gd name="connsiteY12" fmla="*/ 5558 h 10000"/>
                  <a:gd name="connsiteX13" fmla="*/ 1258 w 10000"/>
                  <a:gd name="connsiteY13" fmla="*/ 5558 h 10000"/>
                  <a:gd name="connsiteX14" fmla="*/ 1258 w 10000"/>
                  <a:gd name="connsiteY14" fmla="*/ 2231 h 10000"/>
                  <a:gd name="connsiteX15" fmla="*/ 0 w 10000"/>
                  <a:gd name="connsiteY15" fmla="*/ 2231 h 10000"/>
                  <a:gd name="connsiteX16" fmla="*/ 0 w 10000"/>
                  <a:gd name="connsiteY16" fmla="*/ 1115 h 10000"/>
                  <a:gd name="connsiteX17" fmla="*/ 1258 w 10000"/>
                  <a:gd name="connsiteY17" fmla="*/ 1115 h 10000"/>
                  <a:gd name="connsiteX18" fmla="*/ 1258 w 10000"/>
                  <a:gd name="connsiteY18" fmla="*/ 0 h 10000"/>
                  <a:gd name="connsiteX19" fmla="*/ 5024 w 10000"/>
                  <a:gd name="connsiteY19" fmla="*/ 3359 h 10000"/>
                  <a:gd name="connsiteX0" fmla="*/ 5011 w 10000"/>
                  <a:gd name="connsiteY0" fmla="*/ 2212 h 8885"/>
                  <a:gd name="connsiteX1" fmla="*/ 7505 w 10000"/>
                  <a:gd name="connsiteY1" fmla="*/ 2212 h 8885"/>
                  <a:gd name="connsiteX2" fmla="*/ 7505 w 10000"/>
                  <a:gd name="connsiteY2" fmla="*/ 0 h 8885"/>
                  <a:gd name="connsiteX3" fmla="*/ 10000 w 10000"/>
                  <a:gd name="connsiteY3" fmla="*/ 0 h 8885"/>
                  <a:gd name="connsiteX4" fmla="*/ 10000 w 10000"/>
                  <a:gd name="connsiteY4" fmla="*/ 3328 h 8885"/>
                  <a:gd name="connsiteX5" fmla="*/ 8764 w 10000"/>
                  <a:gd name="connsiteY5" fmla="*/ 3328 h 8885"/>
                  <a:gd name="connsiteX6" fmla="*/ 8764 w 10000"/>
                  <a:gd name="connsiteY6" fmla="*/ 6655 h 8885"/>
                  <a:gd name="connsiteX7" fmla="*/ 6247 w 10000"/>
                  <a:gd name="connsiteY7" fmla="*/ 6655 h 8885"/>
                  <a:gd name="connsiteX8" fmla="*/ 6247 w 10000"/>
                  <a:gd name="connsiteY8" fmla="*/ 4443 h 8885"/>
                  <a:gd name="connsiteX9" fmla="*/ 5011 w 10000"/>
                  <a:gd name="connsiteY9" fmla="*/ 4443 h 8885"/>
                  <a:gd name="connsiteX10" fmla="*/ 3753 w 10000"/>
                  <a:gd name="connsiteY10" fmla="*/ 7770 h 8885"/>
                  <a:gd name="connsiteX11" fmla="*/ 3753 w 10000"/>
                  <a:gd name="connsiteY11" fmla="*/ 8885 h 8885"/>
                  <a:gd name="connsiteX12" fmla="*/ 0 w 10000"/>
                  <a:gd name="connsiteY12" fmla="*/ 4443 h 8885"/>
                  <a:gd name="connsiteX13" fmla="*/ 1258 w 10000"/>
                  <a:gd name="connsiteY13" fmla="*/ 4443 h 8885"/>
                  <a:gd name="connsiteX14" fmla="*/ 1258 w 10000"/>
                  <a:gd name="connsiteY14" fmla="*/ 1116 h 8885"/>
                  <a:gd name="connsiteX15" fmla="*/ 0 w 10000"/>
                  <a:gd name="connsiteY15" fmla="*/ 1116 h 8885"/>
                  <a:gd name="connsiteX16" fmla="*/ 0 w 10000"/>
                  <a:gd name="connsiteY16" fmla="*/ 0 h 8885"/>
                  <a:gd name="connsiteX17" fmla="*/ 1258 w 10000"/>
                  <a:gd name="connsiteY17" fmla="*/ 0 h 8885"/>
                  <a:gd name="connsiteX18" fmla="*/ 5024 w 10000"/>
                  <a:gd name="connsiteY18" fmla="*/ 2244 h 8885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1258 w 10000"/>
                  <a:gd name="connsiteY13" fmla="*/ 5001 h 10000"/>
                  <a:gd name="connsiteX14" fmla="*/ 1258 w 10000"/>
                  <a:gd name="connsiteY14" fmla="*/ 1256 h 10000"/>
                  <a:gd name="connsiteX15" fmla="*/ 0 w 10000"/>
                  <a:gd name="connsiteY15" fmla="*/ 1256 h 10000"/>
                  <a:gd name="connsiteX16" fmla="*/ 1258 w 10000"/>
                  <a:gd name="connsiteY16" fmla="*/ 0 h 10000"/>
                  <a:gd name="connsiteX17" fmla="*/ 5024 w 10000"/>
                  <a:gd name="connsiteY17" fmla="*/ 2526 h 10000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1258 w 10000"/>
                  <a:gd name="connsiteY13" fmla="*/ 5001 h 10000"/>
                  <a:gd name="connsiteX14" fmla="*/ 1258 w 10000"/>
                  <a:gd name="connsiteY14" fmla="*/ 1256 h 10000"/>
                  <a:gd name="connsiteX15" fmla="*/ 1258 w 10000"/>
                  <a:gd name="connsiteY15" fmla="*/ 0 h 10000"/>
                  <a:gd name="connsiteX16" fmla="*/ 5024 w 10000"/>
                  <a:gd name="connsiteY16" fmla="*/ 2526 h 10000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1258 w 10000"/>
                  <a:gd name="connsiteY13" fmla="*/ 5001 h 10000"/>
                  <a:gd name="connsiteX14" fmla="*/ 1258 w 10000"/>
                  <a:gd name="connsiteY14" fmla="*/ 1256 h 10000"/>
                  <a:gd name="connsiteX15" fmla="*/ 5024 w 10000"/>
                  <a:gd name="connsiteY15" fmla="*/ 2526 h 10000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1258 w 10000"/>
                  <a:gd name="connsiteY13" fmla="*/ 5001 h 10000"/>
                  <a:gd name="connsiteX14" fmla="*/ 5024 w 10000"/>
                  <a:gd name="connsiteY14" fmla="*/ 2526 h 10000"/>
                  <a:gd name="connsiteX0" fmla="*/ 5011 w 10000"/>
                  <a:gd name="connsiteY0" fmla="*/ 2490 h 10000"/>
                  <a:gd name="connsiteX1" fmla="*/ 7505 w 10000"/>
                  <a:gd name="connsiteY1" fmla="*/ 2490 h 10000"/>
                  <a:gd name="connsiteX2" fmla="*/ 7505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764 w 10000"/>
                  <a:gd name="connsiteY5" fmla="*/ 3746 h 10000"/>
                  <a:gd name="connsiteX6" fmla="*/ 8764 w 10000"/>
                  <a:gd name="connsiteY6" fmla="*/ 7490 h 10000"/>
                  <a:gd name="connsiteX7" fmla="*/ 6247 w 10000"/>
                  <a:gd name="connsiteY7" fmla="*/ 7490 h 10000"/>
                  <a:gd name="connsiteX8" fmla="*/ 6247 w 10000"/>
                  <a:gd name="connsiteY8" fmla="*/ 5001 h 10000"/>
                  <a:gd name="connsiteX9" fmla="*/ 5011 w 10000"/>
                  <a:gd name="connsiteY9" fmla="*/ 5001 h 10000"/>
                  <a:gd name="connsiteX10" fmla="*/ 3753 w 10000"/>
                  <a:gd name="connsiteY10" fmla="*/ 8745 h 10000"/>
                  <a:gd name="connsiteX11" fmla="*/ 3753 w 10000"/>
                  <a:gd name="connsiteY11" fmla="*/ 10000 h 10000"/>
                  <a:gd name="connsiteX12" fmla="*/ 0 w 10000"/>
                  <a:gd name="connsiteY12" fmla="*/ 5001 h 10000"/>
                  <a:gd name="connsiteX13" fmla="*/ 5024 w 10000"/>
                  <a:gd name="connsiteY13" fmla="*/ 2526 h 10000"/>
                  <a:gd name="connsiteX0" fmla="*/ 1258 w 6247"/>
                  <a:gd name="connsiteY0" fmla="*/ 2490 h 10000"/>
                  <a:gd name="connsiteX1" fmla="*/ 3752 w 6247"/>
                  <a:gd name="connsiteY1" fmla="*/ 2490 h 10000"/>
                  <a:gd name="connsiteX2" fmla="*/ 3752 w 6247"/>
                  <a:gd name="connsiteY2" fmla="*/ 0 h 10000"/>
                  <a:gd name="connsiteX3" fmla="*/ 6247 w 6247"/>
                  <a:gd name="connsiteY3" fmla="*/ 0 h 10000"/>
                  <a:gd name="connsiteX4" fmla="*/ 6247 w 6247"/>
                  <a:gd name="connsiteY4" fmla="*/ 3746 h 10000"/>
                  <a:gd name="connsiteX5" fmla="*/ 5011 w 6247"/>
                  <a:gd name="connsiteY5" fmla="*/ 3746 h 10000"/>
                  <a:gd name="connsiteX6" fmla="*/ 5011 w 6247"/>
                  <a:gd name="connsiteY6" fmla="*/ 7490 h 10000"/>
                  <a:gd name="connsiteX7" fmla="*/ 2494 w 6247"/>
                  <a:gd name="connsiteY7" fmla="*/ 7490 h 10000"/>
                  <a:gd name="connsiteX8" fmla="*/ 2494 w 6247"/>
                  <a:gd name="connsiteY8" fmla="*/ 5001 h 10000"/>
                  <a:gd name="connsiteX9" fmla="*/ 1258 w 6247"/>
                  <a:gd name="connsiteY9" fmla="*/ 5001 h 10000"/>
                  <a:gd name="connsiteX10" fmla="*/ 0 w 6247"/>
                  <a:gd name="connsiteY10" fmla="*/ 8745 h 10000"/>
                  <a:gd name="connsiteX11" fmla="*/ 0 w 6247"/>
                  <a:gd name="connsiteY11" fmla="*/ 10000 h 10000"/>
                  <a:gd name="connsiteX12" fmla="*/ 1271 w 6247"/>
                  <a:gd name="connsiteY12" fmla="*/ 2526 h 10000"/>
                  <a:gd name="connsiteX0" fmla="*/ 2014 w 10000"/>
                  <a:gd name="connsiteY0" fmla="*/ 2490 h 10000"/>
                  <a:gd name="connsiteX1" fmla="*/ 6006 w 10000"/>
                  <a:gd name="connsiteY1" fmla="*/ 2490 h 10000"/>
                  <a:gd name="connsiteX2" fmla="*/ 6006 w 10000"/>
                  <a:gd name="connsiteY2" fmla="*/ 0 h 10000"/>
                  <a:gd name="connsiteX3" fmla="*/ 10000 w 10000"/>
                  <a:gd name="connsiteY3" fmla="*/ 0 h 10000"/>
                  <a:gd name="connsiteX4" fmla="*/ 10000 w 10000"/>
                  <a:gd name="connsiteY4" fmla="*/ 3746 h 10000"/>
                  <a:gd name="connsiteX5" fmla="*/ 8021 w 10000"/>
                  <a:gd name="connsiteY5" fmla="*/ 3746 h 10000"/>
                  <a:gd name="connsiteX6" fmla="*/ 8021 w 10000"/>
                  <a:gd name="connsiteY6" fmla="*/ 7490 h 10000"/>
                  <a:gd name="connsiteX7" fmla="*/ 3992 w 10000"/>
                  <a:gd name="connsiteY7" fmla="*/ 7490 h 10000"/>
                  <a:gd name="connsiteX8" fmla="*/ 3992 w 10000"/>
                  <a:gd name="connsiteY8" fmla="*/ 5001 h 10000"/>
                  <a:gd name="connsiteX9" fmla="*/ 2014 w 10000"/>
                  <a:gd name="connsiteY9" fmla="*/ 5001 h 10000"/>
                  <a:gd name="connsiteX10" fmla="*/ 0 w 10000"/>
                  <a:gd name="connsiteY10" fmla="*/ 10000 h 10000"/>
                  <a:gd name="connsiteX11" fmla="*/ 2035 w 10000"/>
                  <a:gd name="connsiteY11" fmla="*/ 2526 h 10000"/>
                  <a:gd name="connsiteX0" fmla="*/ 0 w 7986"/>
                  <a:gd name="connsiteY0" fmla="*/ 2490 h 7490"/>
                  <a:gd name="connsiteX1" fmla="*/ 3992 w 7986"/>
                  <a:gd name="connsiteY1" fmla="*/ 2490 h 7490"/>
                  <a:gd name="connsiteX2" fmla="*/ 3992 w 7986"/>
                  <a:gd name="connsiteY2" fmla="*/ 0 h 7490"/>
                  <a:gd name="connsiteX3" fmla="*/ 7986 w 7986"/>
                  <a:gd name="connsiteY3" fmla="*/ 0 h 7490"/>
                  <a:gd name="connsiteX4" fmla="*/ 7986 w 7986"/>
                  <a:gd name="connsiteY4" fmla="*/ 3746 h 7490"/>
                  <a:gd name="connsiteX5" fmla="*/ 6007 w 7986"/>
                  <a:gd name="connsiteY5" fmla="*/ 3746 h 7490"/>
                  <a:gd name="connsiteX6" fmla="*/ 6007 w 7986"/>
                  <a:gd name="connsiteY6" fmla="*/ 7490 h 7490"/>
                  <a:gd name="connsiteX7" fmla="*/ 1978 w 7986"/>
                  <a:gd name="connsiteY7" fmla="*/ 7490 h 7490"/>
                  <a:gd name="connsiteX8" fmla="*/ 1978 w 7986"/>
                  <a:gd name="connsiteY8" fmla="*/ 5001 h 7490"/>
                  <a:gd name="connsiteX9" fmla="*/ 0 w 7986"/>
                  <a:gd name="connsiteY9" fmla="*/ 5001 h 7490"/>
                  <a:gd name="connsiteX10" fmla="*/ 21 w 7986"/>
                  <a:gd name="connsiteY10" fmla="*/ 2526 h 7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6" h="7490">
                    <a:moveTo>
                      <a:pt x="0" y="2490"/>
                    </a:moveTo>
                    <a:lnTo>
                      <a:pt x="3992" y="2490"/>
                    </a:lnTo>
                    <a:lnTo>
                      <a:pt x="3992" y="0"/>
                    </a:lnTo>
                    <a:lnTo>
                      <a:pt x="7986" y="0"/>
                    </a:lnTo>
                    <a:lnTo>
                      <a:pt x="7986" y="3746"/>
                    </a:lnTo>
                    <a:lnTo>
                      <a:pt x="6007" y="3746"/>
                    </a:lnTo>
                    <a:lnTo>
                      <a:pt x="6007" y="7490"/>
                    </a:lnTo>
                    <a:lnTo>
                      <a:pt x="1978" y="7490"/>
                    </a:lnTo>
                    <a:lnTo>
                      <a:pt x="1978" y="5001"/>
                    </a:lnTo>
                    <a:lnTo>
                      <a:pt x="0" y="5001"/>
                    </a:lnTo>
                    <a:lnTo>
                      <a:pt x="21" y="2526"/>
                    </a:lnTo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06" name="グループ化 405"/>
          <p:cNvGrpSpPr/>
          <p:nvPr/>
        </p:nvGrpSpPr>
        <p:grpSpPr>
          <a:xfrm>
            <a:off x="876074" y="502782"/>
            <a:ext cx="3469279" cy="2541058"/>
            <a:chOff x="3377894" y="480219"/>
            <a:chExt cx="6233088" cy="4565398"/>
          </a:xfrm>
        </p:grpSpPr>
        <p:grpSp>
          <p:nvGrpSpPr>
            <p:cNvPr id="469" name="グループ化 468"/>
            <p:cNvGrpSpPr/>
            <p:nvPr/>
          </p:nvGrpSpPr>
          <p:grpSpPr>
            <a:xfrm>
              <a:off x="3377894" y="3057138"/>
              <a:ext cx="2107067" cy="1988479"/>
              <a:chOff x="3377894" y="3057138"/>
              <a:chExt cx="2107067" cy="1988479"/>
            </a:xfrm>
          </p:grpSpPr>
          <p:sp>
            <p:nvSpPr>
              <p:cNvPr id="478" name="正方形/長方形 477"/>
              <p:cNvSpPr/>
              <p:nvPr/>
            </p:nvSpPr>
            <p:spPr>
              <a:xfrm>
                <a:off x="3773342" y="4658539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早良区</a:t>
                </a:r>
              </a:p>
            </p:txBody>
          </p:sp>
          <p:sp>
            <p:nvSpPr>
              <p:cNvPr id="479" name="正方形/長方形 478"/>
              <p:cNvSpPr/>
              <p:nvPr/>
            </p:nvSpPr>
            <p:spPr>
              <a:xfrm>
                <a:off x="3957709" y="4152882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城南区</a:t>
                </a:r>
              </a:p>
            </p:txBody>
          </p:sp>
          <p:sp>
            <p:nvSpPr>
              <p:cNvPr id="480" name="正方形/長方形 479"/>
              <p:cNvSpPr/>
              <p:nvPr/>
            </p:nvSpPr>
            <p:spPr>
              <a:xfrm>
                <a:off x="3377894" y="3923507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481" name="正方形/長方形 480"/>
              <p:cNvSpPr/>
              <p:nvPr/>
            </p:nvSpPr>
            <p:spPr>
              <a:xfrm>
                <a:off x="4493467" y="4077653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482" name="正方形/長方形 481"/>
              <p:cNvSpPr/>
              <p:nvPr/>
            </p:nvSpPr>
            <p:spPr>
              <a:xfrm>
                <a:off x="4170216" y="3574276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483" name="正方形/長方形 482"/>
              <p:cNvSpPr/>
              <p:nvPr/>
            </p:nvSpPr>
            <p:spPr>
              <a:xfrm>
                <a:off x="4600212" y="3742530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博多区</a:t>
                </a:r>
              </a:p>
            </p:txBody>
          </p:sp>
          <p:sp>
            <p:nvSpPr>
              <p:cNvPr id="484" name="正方形/長方形 483"/>
              <p:cNvSpPr/>
              <p:nvPr/>
            </p:nvSpPr>
            <p:spPr>
              <a:xfrm>
                <a:off x="4722010" y="3057138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  <p:grpSp>
          <p:nvGrpSpPr>
            <p:cNvPr id="470" name="グループ化 469"/>
            <p:cNvGrpSpPr/>
            <p:nvPr/>
          </p:nvGrpSpPr>
          <p:grpSpPr>
            <a:xfrm>
              <a:off x="6685214" y="480219"/>
              <a:ext cx="2925768" cy="1636847"/>
              <a:chOff x="6685214" y="480219"/>
              <a:chExt cx="2925768" cy="1636847"/>
            </a:xfrm>
          </p:grpSpPr>
          <p:sp>
            <p:nvSpPr>
              <p:cNvPr id="471" name="正方形/長方形 470"/>
              <p:cNvSpPr/>
              <p:nvPr/>
            </p:nvSpPr>
            <p:spPr>
              <a:xfrm>
                <a:off x="8726233" y="660400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門司区</a:t>
                </a:r>
              </a:p>
            </p:txBody>
          </p:sp>
          <p:sp>
            <p:nvSpPr>
              <p:cNvPr id="472" name="正方形/長方形 471"/>
              <p:cNvSpPr/>
              <p:nvPr/>
            </p:nvSpPr>
            <p:spPr>
              <a:xfrm>
                <a:off x="6685214" y="1136263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八幡西区</a:t>
                </a:r>
              </a:p>
            </p:txBody>
          </p:sp>
          <p:sp>
            <p:nvSpPr>
              <p:cNvPr id="473" name="正方形/長方形 472"/>
              <p:cNvSpPr/>
              <p:nvPr/>
            </p:nvSpPr>
            <p:spPr>
              <a:xfrm>
                <a:off x="7402903" y="1211580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八幡東区</a:t>
                </a:r>
              </a:p>
            </p:txBody>
          </p:sp>
          <p:sp>
            <p:nvSpPr>
              <p:cNvPr id="474" name="正方形/長方形 473"/>
              <p:cNvSpPr/>
              <p:nvPr/>
            </p:nvSpPr>
            <p:spPr>
              <a:xfrm>
                <a:off x="7845875" y="1729988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小倉南区</a:t>
                </a: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7982399" y="922515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小倉北区</a:t>
                </a: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7923068" y="556438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戸畑区</a:t>
                </a:r>
              </a:p>
            </p:txBody>
          </p:sp>
          <p:sp>
            <p:nvSpPr>
              <p:cNvPr id="477" name="正方形/長方形 476"/>
              <p:cNvSpPr/>
              <p:nvPr/>
            </p:nvSpPr>
            <p:spPr>
              <a:xfrm>
                <a:off x="6926801" y="480219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若松区</a:t>
                </a:r>
              </a:p>
            </p:txBody>
          </p:sp>
        </p:grpSp>
      </p:grpSp>
      <p:grpSp>
        <p:nvGrpSpPr>
          <p:cNvPr id="569" name="グループ化 568"/>
          <p:cNvGrpSpPr/>
          <p:nvPr/>
        </p:nvGrpSpPr>
        <p:grpSpPr>
          <a:xfrm>
            <a:off x="6289870" y="414839"/>
            <a:ext cx="3469279" cy="2541058"/>
            <a:chOff x="3377894" y="480219"/>
            <a:chExt cx="6233088" cy="4565398"/>
          </a:xfrm>
        </p:grpSpPr>
        <p:grpSp>
          <p:nvGrpSpPr>
            <p:cNvPr id="632" name="グループ化 631"/>
            <p:cNvGrpSpPr/>
            <p:nvPr/>
          </p:nvGrpSpPr>
          <p:grpSpPr>
            <a:xfrm>
              <a:off x="3377894" y="3057138"/>
              <a:ext cx="2107067" cy="1988479"/>
              <a:chOff x="3377894" y="3057138"/>
              <a:chExt cx="2107067" cy="1988479"/>
            </a:xfrm>
          </p:grpSpPr>
          <p:sp>
            <p:nvSpPr>
              <p:cNvPr id="641" name="正方形/長方形 640"/>
              <p:cNvSpPr/>
              <p:nvPr/>
            </p:nvSpPr>
            <p:spPr>
              <a:xfrm>
                <a:off x="3773342" y="4658539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早良区</a:t>
                </a:r>
              </a:p>
            </p:txBody>
          </p:sp>
          <p:sp>
            <p:nvSpPr>
              <p:cNvPr id="642" name="正方形/長方形 641"/>
              <p:cNvSpPr/>
              <p:nvPr/>
            </p:nvSpPr>
            <p:spPr>
              <a:xfrm>
                <a:off x="3957709" y="4152882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城南区</a:t>
                </a:r>
              </a:p>
            </p:txBody>
          </p:sp>
          <p:sp>
            <p:nvSpPr>
              <p:cNvPr id="643" name="正方形/長方形 642"/>
              <p:cNvSpPr/>
              <p:nvPr/>
            </p:nvSpPr>
            <p:spPr>
              <a:xfrm>
                <a:off x="3377894" y="3923507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44" name="正方形/長方形 643"/>
              <p:cNvSpPr/>
              <p:nvPr/>
            </p:nvSpPr>
            <p:spPr>
              <a:xfrm>
                <a:off x="4493467" y="4077653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645" name="正方形/長方形 644"/>
              <p:cNvSpPr/>
              <p:nvPr/>
            </p:nvSpPr>
            <p:spPr>
              <a:xfrm>
                <a:off x="4170216" y="3574276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46" name="正方形/長方形 645"/>
              <p:cNvSpPr/>
              <p:nvPr/>
            </p:nvSpPr>
            <p:spPr>
              <a:xfrm>
                <a:off x="4600212" y="3742530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博多区</a:t>
                </a:r>
              </a:p>
            </p:txBody>
          </p:sp>
          <p:sp>
            <p:nvSpPr>
              <p:cNvPr id="647" name="正方形/長方形 646"/>
              <p:cNvSpPr/>
              <p:nvPr/>
            </p:nvSpPr>
            <p:spPr>
              <a:xfrm>
                <a:off x="4722010" y="3057138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  <p:grpSp>
          <p:nvGrpSpPr>
            <p:cNvPr id="633" name="グループ化 632"/>
            <p:cNvGrpSpPr/>
            <p:nvPr/>
          </p:nvGrpSpPr>
          <p:grpSpPr>
            <a:xfrm>
              <a:off x="6685214" y="480219"/>
              <a:ext cx="2925768" cy="1636847"/>
              <a:chOff x="6685214" y="480219"/>
              <a:chExt cx="2925768" cy="1636847"/>
            </a:xfrm>
          </p:grpSpPr>
          <p:sp>
            <p:nvSpPr>
              <p:cNvPr id="634" name="正方形/長方形 633"/>
              <p:cNvSpPr/>
              <p:nvPr/>
            </p:nvSpPr>
            <p:spPr>
              <a:xfrm>
                <a:off x="8726233" y="660400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門司区</a:t>
                </a:r>
              </a:p>
            </p:txBody>
          </p:sp>
          <p:sp>
            <p:nvSpPr>
              <p:cNvPr id="635" name="正方形/長方形 634"/>
              <p:cNvSpPr/>
              <p:nvPr/>
            </p:nvSpPr>
            <p:spPr>
              <a:xfrm>
                <a:off x="6685214" y="1136263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八幡西区</a:t>
                </a:r>
              </a:p>
            </p:txBody>
          </p:sp>
          <p:sp>
            <p:nvSpPr>
              <p:cNvPr id="636" name="正方形/長方形 635"/>
              <p:cNvSpPr/>
              <p:nvPr/>
            </p:nvSpPr>
            <p:spPr>
              <a:xfrm>
                <a:off x="7402903" y="1211580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八幡東区</a:t>
                </a:r>
              </a:p>
            </p:txBody>
          </p:sp>
          <p:sp>
            <p:nvSpPr>
              <p:cNvPr id="637" name="正方形/長方形 636"/>
              <p:cNvSpPr/>
              <p:nvPr/>
            </p:nvSpPr>
            <p:spPr>
              <a:xfrm>
                <a:off x="7845875" y="1729988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小倉南区</a:t>
                </a:r>
              </a:p>
            </p:txBody>
          </p:sp>
          <p:sp>
            <p:nvSpPr>
              <p:cNvPr id="638" name="正方形/長方形 637"/>
              <p:cNvSpPr/>
              <p:nvPr/>
            </p:nvSpPr>
            <p:spPr>
              <a:xfrm>
                <a:off x="7982399" y="922515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小倉北区</a:t>
                </a:r>
              </a:p>
            </p:txBody>
          </p:sp>
          <p:sp>
            <p:nvSpPr>
              <p:cNvPr id="639" name="正方形/長方形 638"/>
              <p:cNvSpPr/>
              <p:nvPr/>
            </p:nvSpPr>
            <p:spPr>
              <a:xfrm>
                <a:off x="7923068" y="556438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戸畑区</a:t>
                </a:r>
              </a:p>
            </p:txBody>
          </p:sp>
          <p:sp>
            <p:nvSpPr>
              <p:cNvPr id="640" name="正方形/長方形 639"/>
              <p:cNvSpPr/>
              <p:nvPr/>
            </p:nvSpPr>
            <p:spPr>
              <a:xfrm>
                <a:off x="6926801" y="480219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若松区</a:t>
                </a:r>
              </a:p>
            </p:txBody>
          </p:sp>
        </p:grpSp>
      </p:grpSp>
      <p:grpSp>
        <p:nvGrpSpPr>
          <p:cNvPr id="732" name="グループ化 731"/>
          <p:cNvGrpSpPr/>
          <p:nvPr/>
        </p:nvGrpSpPr>
        <p:grpSpPr>
          <a:xfrm>
            <a:off x="3140533" y="4185557"/>
            <a:ext cx="3469279" cy="2541058"/>
            <a:chOff x="3377894" y="480219"/>
            <a:chExt cx="6233088" cy="4565398"/>
          </a:xfrm>
        </p:grpSpPr>
        <p:grpSp>
          <p:nvGrpSpPr>
            <p:cNvPr id="795" name="グループ化 794"/>
            <p:cNvGrpSpPr/>
            <p:nvPr/>
          </p:nvGrpSpPr>
          <p:grpSpPr>
            <a:xfrm>
              <a:off x="3377894" y="3057138"/>
              <a:ext cx="2107067" cy="1988479"/>
              <a:chOff x="3377894" y="3057138"/>
              <a:chExt cx="2107067" cy="1988479"/>
            </a:xfrm>
          </p:grpSpPr>
          <p:sp>
            <p:nvSpPr>
              <p:cNvPr id="804" name="正方形/長方形 803"/>
              <p:cNvSpPr/>
              <p:nvPr/>
            </p:nvSpPr>
            <p:spPr>
              <a:xfrm>
                <a:off x="3773342" y="4658539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早良区</a:t>
                </a:r>
              </a:p>
            </p:txBody>
          </p:sp>
          <p:sp>
            <p:nvSpPr>
              <p:cNvPr id="805" name="正方形/長方形 804"/>
              <p:cNvSpPr/>
              <p:nvPr/>
            </p:nvSpPr>
            <p:spPr>
              <a:xfrm>
                <a:off x="3957709" y="4152882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城南区</a:t>
                </a:r>
              </a:p>
            </p:txBody>
          </p:sp>
          <p:sp>
            <p:nvSpPr>
              <p:cNvPr id="806" name="正方形/長方形 805"/>
              <p:cNvSpPr/>
              <p:nvPr/>
            </p:nvSpPr>
            <p:spPr>
              <a:xfrm>
                <a:off x="3377894" y="3923507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807" name="正方形/長方形 806"/>
              <p:cNvSpPr/>
              <p:nvPr/>
            </p:nvSpPr>
            <p:spPr>
              <a:xfrm>
                <a:off x="4493467" y="4077653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808" name="正方形/長方形 807"/>
              <p:cNvSpPr/>
              <p:nvPr/>
            </p:nvSpPr>
            <p:spPr>
              <a:xfrm>
                <a:off x="4170216" y="3574276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809" name="正方形/長方形 808"/>
              <p:cNvSpPr/>
              <p:nvPr/>
            </p:nvSpPr>
            <p:spPr>
              <a:xfrm>
                <a:off x="4600212" y="3742530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博多区</a:t>
                </a:r>
              </a:p>
            </p:txBody>
          </p:sp>
          <p:sp>
            <p:nvSpPr>
              <p:cNvPr id="810" name="正方形/長方形 809"/>
              <p:cNvSpPr/>
              <p:nvPr/>
            </p:nvSpPr>
            <p:spPr>
              <a:xfrm>
                <a:off x="4722010" y="3057138"/>
                <a:ext cx="70042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  <p:grpSp>
          <p:nvGrpSpPr>
            <p:cNvPr id="796" name="グループ化 795"/>
            <p:cNvGrpSpPr/>
            <p:nvPr/>
          </p:nvGrpSpPr>
          <p:grpSpPr>
            <a:xfrm>
              <a:off x="6685214" y="480219"/>
              <a:ext cx="2925768" cy="1636847"/>
              <a:chOff x="6685214" y="480219"/>
              <a:chExt cx="2925768" cy="1636847"/>
            </a:xfrm>
          </p:grpSpPr>
          <p:sp>
            <p:nvSpPr>
              <p:cNvPr id="797" name="正方形/長方形 796"/>
              <p:cNvSpPr/>
              <p:nvPr/>
            </p:nvSpPr>
            <p:spPr>
              <a:xfrm>
                <a:off x="8726233" y="660400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門司区</a:t>
                </a:r>
              </a:p>
            </p:txBody>
          </p:sp>
          <p:sp>
            <p:nvSpPr>
              <p:cNvPr id="798" name="正方形/長方形 797"/>
              <p:cNvSpPr/>
              <p:nvPr/>
            </p:nvSpPr>
            <p:spPr>
              <a:xfrm>
                <a:off x="6685214" y="1136263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八幡西区</a:t>
                </a:r>
              </a:p>
            </p:txBody>
          </p:sp>
          <p:sp>
            <p:nvSpPr>
              <p:cNvPr id="799" name="正方形/長方形 798"/>
              <p:cNvSpPr/>
              <p:nvPr/>
            </p:nvSpPr>
            <p:spPr>
              <a:xfrm>
                <a:off x="7402903" y="1211580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八幡東区</a:t>
                </a:r>
              </a:p>
            </p:txBody>
          </p:sp>
          <p:sp>
            <p:nvSpPr>
              <p:cNvPr id="800" name="正方形/長方形 799"/>
              <p:cNvSpPr/>
              <p:nvPr/>
            </p:nvSpPr>
            <p:spPr>
              <a:xfrm>
                <a:off x="7845875" y="1729988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小倉南区</a:t>
                </a:r>
              </a:p>
            </p:txBody>
          </p:sp>
          <p:sp>
            <p:nvSpPr>
              <p:cNvPr id="801" name="正方形/長方形 800"/>
              <p:cNvSpPr/>
              <p:nvPr/>
            </p:nvSpPr>
            <p:spPr>
              <a:xfrm>
                <a:off x="7982399" y="922515"/>
                <a:ext cx="1069071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小倉北区</a:t>
                </a:r>
              </a:p>
            </p:txBody>
          </p:sp>
          <p:sp>
            <p:nvSpPr>
              <p:cNvPr id="802" name="正方形/長方形 801"/>
              <p:cNvSpPr/>
              <p:nvPr/>
            </p:nvSpPr>
            <p:spPr>
              <a:xfrm>
                <a:off x="7923068" y="556438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戸畑区</a:t>
                </a:r>
              </a:p>
            </p:txBody>
          </p:sp>
          <p:sp>
            <p:nvSpPr>
              <p:cNvPr id="803" name="正方形/長方形 802"/>
              <p:cNvSpPr/>
              <p:nvPr/>
            </p:nvSpPr>
            <p:spPr>
              <a:xfrm>
                <a:off x="6926801" y="480219"/>
                <a:ext cx="88474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若松区</a:t>
                </a:r>
              </a:p>
            </p:txBody>
          </p:sp>
        </p:grpSp>
      </p:grpSp>
      <p:grpSp>
        <p:nvGrpSpPr>
          <p:cNvPr id="407" name="グループ化 406"/>
          <p:cNvGrpSpPr/>
          <p:nvPr/>
        </p:nvGrpSpPr>
        <p:grpSpPr>
          <a:xfrm>
            <a:off x="471477" y="642422"/>
            <a:ext cx="4847929" cy="4743410"/>
            <a:chOff x="2650974" y="731103"/>
            <a:chExt cx="8710043" cy="8522261"/>
          </a:xfrm>
        </p:grpSpPr>
        <p:sp>
          <p:nvSpPr>
            <p:cNvPr id="408" name="正方形/長方形 407"/>
            <p:cNvSpPr/>
            <p:nvPr/>
          </p:nvSpPr>
          <p:spPr>
            <a:xfrm>
              <a:off x="7133668" y="798900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3904603" y="383389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5893326" y="241954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4858065" y="7999510"/>
              <a:ext cx="1115151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6195144" y="130184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4669775" y="33862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5142852" y="294384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4305341" y="241093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2650974" y="417056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6941489" y="521979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6852151" y="416718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嘉麻市</a:t>
              </a: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7344090" y="6311999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5082087" y="234801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5272405" y="4254183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4817018" y="4527748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5295032" y="358864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6652126" y="251181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5986391" y="487097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7109545" y="303819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7184452" y="263693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福智町</a:t>
              </a: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8261156" y="3525085"/>
              <a:ext cx="723465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5569891" y="685174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4502870" y="434181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5479758" y="15574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5114326" y="4826318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5615143" y="538966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8911359" y="244820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3892507" y="712743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6134600" y="330851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6560491" y="718343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4974356" y="187821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5885802" y="73110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6514454" y="377289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5901053" y="5665930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7520647" y="382651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4633580" y="8866286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8009658" y="4348164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7855667" y="323901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9136783" y="346240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10070453" y="408632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10441708" y="33862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8429162" y="3066543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8754195" y="195250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7855669" y="268605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4568751" y="734857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7931651" y="52023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6377928" y="176232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5698114" y="110350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6423358" y="93739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5371799" y="331956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5437433" y="391700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459" name="正方形/長方形 458"/>
            <p:cNvSpPr/>
            <p:nvPr/>
          </p:nvSpPr>
          <p:spPr>
            <a:xfrm>
              <a:off x="4867596" y="383708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4207419" y="4854455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461" name="正方形/長方形 460"/>
            <p:cNvSpPr/>
            <p:nvPr/>
          </p:nvSpPr>
          <p:spPr>
            <a:xfrm>
              <a:off x="6724968" y="149667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462" name="正方形/長方形 461"/>
            <p:cNvSpPr/>
            <p:nvPr/>
          </p:nvSpPr>
          <p:spPr>
            <a:xfrm>
              <a:off x="9449850" y="386715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463" name="正方形/長方形 462"/>
            <p:cNvSpPr/>
            <p:nvPr/>
          </p:nvSpPr>
          <p:spPr>
            <a:xfrm>
              <a:off x="5142413" y="7250114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4220515" y="78312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465" name="正方形/長方形 464"/>
            <p:cNvSpPr/>
            <p:nvPr/>
          </p:nvSpPr>
          <p:spPr>
            <a:xfrm>
              <a:off x="7349038" y="3367154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466" name="正方形/長方形 465"/>
            <p:cNvSpPr/>
            <p:nvPr/>
          </p:nvSpPr>
          <p:spPr>
            <a:xfrm>
              <a:off x="6941051" y="205263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467" name="正方形/長方形 466"/>
            <p:cNvSpPr/>
            <p:nvPr/>
          </p:nvSpPr>
          <p:spPr>
            <a:xfrm>
              <a:off x="5484447" y="6296442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</p:grpSp>
      <p:grpSp>
        <p:nvGrpSpPr>
          <p:cNvPr id="570" name="グループ化 569"/>
          <p:cNvGrpSpPr/>
          <p:nvPr/>
        </p:nvGrpSpPr>
        <p:grpSpPr>
          <a:xfrm>
            <a:off x="5885273" y="554479"/>
            <a:ext cx="4847929" cy="4743410"/>
            <a:chOff x="2650974" y="731103"/>
            <a:chExt cx="8710043" cy="8522261"/>
          </a:xfrm>
        </p:grpSpPr>
        <p:sp>
          <p:nvSpPr>
            <p:cNvPr id="571" name="正方形/長方形 570"/>
            <p:cNvSpPr/>
            <p:nvPr/>
          </p:nvSpPr>
          <p:spPr>
            <a:xfrm>
              <a:off x="7133668" y="798900"/>
              <a:ext cx="1115151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572" name="正方形/長方形 571"/>
            <p:cNvSpPr/>
            <p:nvPr/>
          </p:nvSpPr>
          <p:spPr>
            <a:xfrm>
              <a:off x="3904603" y="383389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5893326" y="241954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574" name="正方形/長方形 573"/>
            <p:cNvSpPr/>
            <p:nvPr/>
          </p:nvSpPr>
          <p:spPr>
            <a:xfrm>
              <a:off x="4858065" y="7999510"/>
              <a:ext cx="1115151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575" name="正方形/長方形 574"/>
            <p:cNvSpPr/>
            <p:nvPr/>
          </p:nvSpPr>
          <p:spPr>
            <a:xfrm>
              <a:off x="6195144" y="130184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576" name="正方形/長方形 575"/>
            <p:cNvSpPr/>
            <p:nvPr/>
          </p:nvSpPr>
          <p:spPr>
            <a:xfrm>
              <a:off x="4669775" y="33862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577" name="正方形/長方形 576"/>
            <p:cNvSpPr/>
            <p:nvPr/>
          </p:nvSpPr>
          <p:spPr>
            <a:xfrm>
              <a:off x="5142852" y="294384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578" name="正方形/長方形 577"/>
            <p:cNvSpPr/>
            <p:nvPr/>
          </p:nvSpPr>
          <p:spPr>
            <a:xfrm>
              <a:off x="4305341" y="241093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579" name="正方形/長方形 578"/>
            <p:cNvSpPr/>
            <p:nvPr/>
          </p:nvSpPr>
          <p:spPr>
            <a:xfrm>
              <a:off x="2650974" y="417056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580" name="正方形/長方形 579"/>
            <p:cNvSpPr/>
            <p:nvPr/>
          </p:nvSpPr>
          <p:spPr>
            <a:xfrm>
              <a:off x="6941489" y="521979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581" name="正方形/長方形 580"/>
            <p:cNvSpPr/>
            <p:nvPr/>
          </p:nvSpPr>
          <p:spPr>
            <a:xfrm>
              <a:off x="6852151" y="416718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嘉麻市</a:t>
              </a:r>
            </a:p>
          </p:txBody>
        </p:sp>
        <p:sp>
          <p:nvSpPr>
            <p:cNvPr id="582" name="正方形/長方形 581"/>
            <p:cNvSpPr/>
            <p:nvPr/>
          </p:nvSpPr>
          <p:spPr>
            <a:xfrm>
              <a:off x="7344090" y="6311999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583" name="正方形/長方形 582"/>
            <p:cNvSpPr/>
            <p:nvPr/>
          </p:nvSpPr>
          <p:spPr>
            <a:xfrm>
              <a:off x="5082087" y="234801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584" name="正方形/長方形 583"/>
            <p:cNvSpPr/>
            <p:nvPr/>
          </p:nvSpPr>
          <p:spPr>
            <a:xfrm>
              <a:off x="5272405" y="4254183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585" name="正方形/長方形 584"/>
            <p:cNvSpPr/>
            <p:nvPr/>
          </p:nvSpPr>
          <p:spPr>
            <a:xfrm>
              <a:off x="4817018" y="4527748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586" name="正方形/長方形 585"/>
            <p:cNvSpPr/>
            <p:nvPr/>
          </p:nvSpPr>
          <p:spPr>
            <a:xfrm>
              <a:off x="5295032" y="358864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587" name="正方形/長方形 586"/>
            <p:cNvSpPr/>
            <p:nvPr/>
          </p:nvSpPr>
          <p:spPr>
            <a:xfrm>
              <a:off x="6652126" y="251181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588" name="正方形/長方形 587"/>
            <p:cNvSpPr/>
            <p:nvPr/>
          </p:nvSpPr>
          <p:spPr>
            <a:xfrm>
              <a:off x="5986391" y="487097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589" name="正方形/長方形 588"/>
            <p:cNvSpPr/>
            <p:nvPr/>
          </p:nvSpPr>
          <p:spPr>
            <a:xfrm>
              <a:off x="7109545" y="303819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590" name="正方形/長方形 589"/>
            <p:cNvSpPr/>
            <p:nvPr/>
          </p:nvSpPr>
          <p:spPr>
            <a:xfrm>
              <a:off x="7184452" y="263693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福智町</a:t>
              </a:r>
            </a:p>
          </p:txBody>
        </p:sp>
        <p:sp>
          <p:nvSpPr>
            <p:cNvPr id="591" name="正方形/長方形 590"/>
            <p:cNvSpPr/>
            <p:nvPr/>
          </p:nvSpPr>
          <p:spPr>
            <a:xfrm>
              <a:off x="8261156" y="3525085"/>
              <a:ext cx="723465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592" name="正方形/長方形 591"/>
            <p:cNvSpPr/>
            <p:nvPr/>
          </p:nvSpPr>
          <p:spPr>
            <a:xfrm>
              <a:off x="5569891" y="685174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593" name="正方形/長方形 592"/>
            <p:cNvSpPr/>
            <p:nvPr/>
          </p:nvSpPr>
          <p:spPr>
            <a:xfrm>
              <a:off x="4502870" y="434181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594" name="正方形/長方形 593"/>
            <p:cNvSpPr/>
            <p:nvPr/>
          </p:nvSpPr>
          <p:spPr>
            <a:xfrm>
              <a:off x="5479758" y="15574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595" name="正方形/長方形 594"/>
            <p:cNvSpPr/>
            <p:nvPr/>
          </p:nvSpPr>
          <p:spPr>
            <a:xfrm>
              <a:off x="5114326" y="4826318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596" name="正方形/長方形 595"/>
            <p:cNvSpPr/>
            <p:nvPr/>
          </p:nvSpPr>
          <p:spPr>
            <a:xfrm>
              <a:off x="5615143" y="538966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597" name="正方形/長方形 596"/>
            <p:cNvSpPr/>
            <p:nvPr/>
          </p:nvSpPr>
          <p:spPr>
            <a:xfrm>
              <a:off x="8911359" y="244820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598" name="正方形/長方形 597"/>
            <p:cNvSpPr/>
            <p:nvPr/>
          </p:nvSpPr>
          <p:spPr>
            <a:xfrm>
              <a:off x="3892507" y="712743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599" name="正方形/長方形 598"/>
            <p:cNvSpPr/>
            <p:nvPr/>
          </p:nvSpPr>
          <p:spPr>
            <a:xfrm>
              <a:off x="6134600" y="330851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600" name="正方形/長方形 599"/>
            <p:cNvSpPr/>
            <p:nvPr/>
          </p:nvSpPr>
          <p:spPr>
            <a:xfrm>
              <a:off x="6560491" y="718343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601" name="正方形/長方形 600"/>
            <p:cNvSpPr/>
            <p:nvPr/>
          </p:nvSpPr>
          <p:spPr>
            <a:xfrm>
              <a:off x="4974356" y="187821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602" name="正方形/長方形 601"/>
            <p:cNvSpPr/>
            <p:nvPr/>
          </p:nvSpPr>
          <p:spPr>
            <a:xfrm>
              <a:off x="5885802" y="73110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603" name="正方形/長方形 602"/>
            <p:cNvSpPr/>
            <p:nvPr/>
          </p:nvSpPr>
          <p:spPr>
            <a:xfrm>
              <a:off x="6514454" y="377289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604" name="正方形/長方形 603"/>
            <p:cNvSpPr/>
            <p:nvPr/>
          </p:nvSpPr>
          <p:spPr>
            <a:xfrm>
              <a:off x="5901053" y="5665930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605" name="正方形/長方形 604"/>
            <p:cNvSpPr/>
            <p:nvPr/>
          </p:nvSpPr>
          <p:spPr>
            <a:xfrm>
              <a:off x="7520647" y="382651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606" name="正方形/長方形 605"/>
            <p:cNvSpPr/>
            <p:nvPr/>
          </p:nvSpPr>
          <p:spPr>
            <a:xfrm>
              <a:off x="4633580" y="8866286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607" name="正方形/長方形 606"/>
            <p:cNvSpPr/>
            <p:nvPr/>
          </p:nvSpPr>
          <p:spPr>
            <a:xfrm>
              <a:off x="8009658" y="4348164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608" name="正方形/長方形 607"/>
            <p:cNvSpPr/>
            <p:nvPr/>
          </p:nvSpPr>
          <p:spPr>
            <a:xfrm>
              <a:off x="7855667" y="323901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609" name="正方形/長方形 608"/>
            <p:cNvSpPr/>
            <p:nvPr/>
          </p:nvSpPr>
          <p:spPr>
            <a:xfrm>
              <a:off x="9136783" y="346240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610" name="正方形/長方形 609"/>
            <p:cNvSpPr/>
            <p:nvPr/>
          </p:nvSpPr>
          <p:spPr>
            <a:xfrm>
              <a:off x="10070453" y="408632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611" name="正方形/長方形 610"/>
            <p:cNvSpPr/>
            <p:nvPr/>
          </p:nvSpPr>
          <p:spPr>
            <a:xfrm>
              <a:off x="10441708" y="33862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612" name="正方形/長方形 611"/>
            <p:cNvSpPr/>
            <p:nvPr/>
          </p:nvSpPr>
          <p:spPr>
            <a:xfrm>
              <a:off x="8429162" y="3066543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8754195" y="195250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614" name="正方形/長方形 613"/>
            <p:cNvSpPr/>
            <p:nvPr/>
          </p:nvSpPr>
          <p:spPr>
            <a:xfrm>
              <a:off x="7855669" y="268605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615" name="正方形/長方形 614"/>
            <p:cNvSpPr/>
            <p:nvPr/>
          </p:nvSpPr>
          <p:spPr>
            <a:xfrm>
              <a:off x="4568751" y="734857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616" name="正方形/長方形 615"/>
            <p:cNvSpPr/>
            <p:nvPr/>
          </p:nvSpPr>
          <p:spPr>
            <a:xfrm>
              <a:off x="7931651" y="52023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617" name="正方形/長方形 616"/>
            <p:cNvSpPr/>
            <p:nvPr/>
          </p:nvSpPr>
          <p:spPr>
            <a:xfrm>
              <a:off x="6377928" y="176232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618" name="正方形/長方形 617"/>
            <p:cNvSpPr/>
            <p:nvPr/>
          </p:nvSpPr>
          <p:spPr>
            <a:xfrm>
              <a:off x="5698114" y="110350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619" name="正方形/長方形 618"/>
            <p:cNvSpPr/>
            <p:nvPr/>
          </p:nvSpPr>
          <p:spPr>
            <a:xfrm>
              <a:off x="6423358" y="93739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620" name="正方形/長方形 619"/>
            <p:cNvSpPr/>
            <p:nvPr/>
          </p:nvSpPr>
          <p:spPr>
            <a:xfrm>
              <a:off x="5371799" y="331956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621" name="正方形/長方形 620"/>
            <p:cNvSpPr/>
            <p:nvPr/>
          </p:nvSpPr>
          <p:spPr>
            <a:xfrm>
              <a:off x="5437433" y="391700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622" name="正方形/長方形 621"/>
            <p:cNvSpPr/>
            <p:nvPr/>
          </p:nvSpPr>
          <p:spPr>
            <a:xfrm>
              <a:off x="4867596" y="383708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623" name="正方形/長方形 622"/>
            <p:cNvSpPr/>
            <p:nvPr/>
          </p:nvSpPr>
          <p:spPr>
            <a:xfrm>
              <a:off x="4207419" y="4854455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624" name="正方形/長方形 623"/>
            <p:cNvSpPr/>
            <p:nvPr/>
          </p:nvSpPr>
          <p:spPr>
            <a:xfrm>
              <a:off x="6724968" y="149667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625" name="正方形/長方形 624"/>
            <p:cNvSpPr/>
            <p:nvPr/>
          </p:nvSpPr>
          <p:spPr>
            <a:xfrm>
              <a:off x="9449850" y="386715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626" name="正方形/長方形 625"/>
            <p:cNvSpPr/>
            <p:nvPr/>
          </p:nvSpPr>
          <p:spPr>
            <a:xfrm>
              <a:off x="5142413" y="7250114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627" name="正方形/長方形 626"/>
            <p:cNvSpPr/>
            <p:nvPr/>
          </p:nvSpPr>
          <p:spPr>
            <a:xfrm>
              <a:off x="4220515" y="78312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628" name="正方形/長方形 627"/>
            <p:cNvSpPr/>
            <p:nvPr/>
          </p:nvSpPr>
          <p:spPr>
            <a:xfrm>
              <a:off x="7349038" y="3367154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629" name="正方形/長方形 628"/>
            <p:cNvSpPr/>
            <p:nvPr/>
          </p:nvSpPr>
          <p:spPr>
            <a:xfrm>
              <a:off x="6941051" y="205263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630" name="正方形/長方形 629"/>
            <p:cNvSpPr/>
            <p:nvPr/>
          </p:nvSpPr>
          <p:spPr>
            <a:xfrm>
              <a:off x="5484447" y="6296442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</p:grpSp>
      <p:grpSp>
        <p:nvGrpSpPr>
          <p:cNvPr id="733" name="グループ化 732"/>
          <p:cNvGrpSpPr/>
          <p:nvPr/>
        </p:nvGrpSpPr>
        <p:grpSpPr>
          <a:xfrm>
            <a:off x="2735936" y="4325197"/>
            <a:ext cx="4847929" cy="4743411"/>
            <a:chOff x="2650974" y="731103"/>
            <a:chExt cx="8710043" cy="8522261"/>
          </a:xfrm>
        </p:grpSpPr>
        <p:sp>
          <p:nvSpPr>
            <p:cNvPr id="734" name="正方形/長方形 733"/>
            <p:cNvSpPr/>
            <p:nvPr/>
          </p:nvSpPr>
          <p:spPr>
            <a:xfrm>
              <a:off x="7133668" y="798900"/>
              <a:ext cx="1115151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735" name="正方形/長方形 734"/>
            <p:cNvSpPr/>
            <p:nvPr/>
          </p:nvSpPr>
          <p:spPr>
            <a:xfrm>
              <a:off x="3904603" y="383389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736" name="正方形/長方形 735"/>
            <p:cNvSpPr/>
            <p:nvPr/>
          </p:nvSpPr>
          <p:spPr>
            <a:xfrm>
              <a:off x="5893326" y="241954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737" name="正方形/長方形 736"/>
            <p:cNvSpPr/>
            <p:nvPr/>
          </p:nvSpPr>
          <p:spPr>
            <a:xfrm>
              <a:off x="4858065" y="7999511"/>
              <a:ext cx="1115151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738" name="正方形/長方形 737"/>
            <p:cNvSpPr/>
            <p:nvPr/>
          </p:nvSpPr>
          <p:spPr>
            <a:xfrm>
              <a:off x="6195144" y="130184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739" name="正方形/長方形 738"/>
            <p:cNvSpPr/>
            <p:nvPr/>
          </p:nvSpPr>
          <p:spPr>
            <a:xfrm>
              <a:off x="4669775" y="338623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740" name="正方形/長方形 739"/>
            <p:cNvSpPr/>
            <p:nvPr/>
          </p:nvSpPr>
          <p:spPr>
            <a:xfrm>
              <a:off x="5142852" y="294384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741" name="正方形/長方形 740"/>
            <p:cNvSpPr/>
            <p:nvPr/>
          </p:nvSpPr>
          <p:spPr>
            <a:xfrm>
              <a:off x="4305341" y="241093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742" name="正方形/長方形 741"/>
            <p:cNvSpPr/>
            <p:nvPr/>
          </p:nvSpPr>
          <p:spPr>
            <a:xfrm>
              <a:off x="2650974" y="417056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743" name="正方形/長方形 742"/>
            <p:cNvSpPr/>
            <p:nvPr/>
          </p:nvSpPr>
          <p:spPr>
            <a:xfrm>
              <a:off x="6941489" y="521979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744" name="正方形/長方形 743"/>
            <p:cNvSpPr/>
            <p:nvPr/>
          </p:nvSpPr>
          <p:spPr>
            <a:xfrm>
              <a:off x="6852151" y="416718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嘉麻市</a:t>
              </a:r>
            </a:p>
          </p:txBody>
        </p:sp>
        <p:sp>
          <p:nvSpPr>
            <p:cNvPr id="745" name="正方形/長方形 744"/>
            <p:cNvSpPr/>
            <p:nvPr/>
          </p:nvSpPr>
          <p:spPr>
            <a:xfrm>
              <a:off x="7344090" y="6311999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5082087" y="234801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747" name="正方形/長方形 746"/>
            <p:cNvSpPr/>
            <p:nvPr/>
          </p:nvSpPr>
          <p:spPr>
            <a:xfrm>
              <a:off x="5272405" y="4254184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748" name="正方形/長方形 747"/>
            <p:cNvSpPr/>
            <p:nvPr/>
          </p:nvSpPr>
          <p:spPr>
            <a:xfrm>
              <a:off x="4817018" y="4527748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749" name="正方形/長方形 748"/>
            <p:cNvSpPr/>
            <p:nvPr/>
          </p:nvSpPr>
          <p:spPr>
            <a:xfrm>
              <a:off x="5295032" y="358864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750" name="正方形/長方形 749"/>
            <p:cNvSpPr/>
            <p:nvPr/>
          </p:nvSpPr>
          <p:spPr>
            <a:xfrm>
              <a:off x="6652126" y="251181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751" name="正方形/長方形 750"/>
            <p:cNvSpPr/>
            <p:nvPr/>
          </p:nvSpPr>
          <p:spPr>
            <a:xfrm>
              <a:off x="5986391" y="487096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752" name="正方形/長方形 751"/>
            <p:cNvSpPr/>
            <p:nvPr/>
          </p:nvSpPr>
          <p:spPr>
            <a:xfrm>
              <a:off x="7109545" y="303819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753" name="正方形/長方形 752"/>
            <p:cNvSpPr/>
            <p:nvPr/>
          </p:nvSpPr>
          <p:spPr>
            <a:xfrm>
              <a:off x="7184452" y="26369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福智町</a:t>
              </a:r>
            </a:p>
          </p:txBody>
        </p:sp>
        <p:sp>
          <p:nvSpPr>
            <p:cNvPr id="754" name="正方形/長方形 753"/>
            <p:cNvSpPr/>
            <p:nvPr/>
          </p:nvSpPr>
          <p:spPr>
            <a:xfrm>
              <a:off x="8261156" y="3525084"/>
              <a:ext cx="723465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755" name="正方形/長方形 754"/>
            <p:cNvSpPr/>
            <p:nvPr/>
          </p:nvSpPr>
          <p:spPr>
            <a:xfrm>
              <a:off x="5569891" y="685175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756" name="正方形/長方形 755"/>
            <p:cNvSpPr/>
            <p:nvPr/>
          </p:nvSpPr>
          <p:spPr>
            <a:xfrm>
              <a:off x="4502870" y="4341814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757" name="正方形/長方形 756"/>
            <p:cNvSpPr/>
            <p:nvPr/>
          </p:nvSpPr>
          <p:spPr>
            <a:xfrm>
              <a:off x="5479758" y="15574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758" name="正方形/長方形 757"/>
            <p:cNvSpPr/>
            <p:nvPr/>
          </p:nvSpPr>
          <p:spPr>
            <a:xfrm>
              <a:off x="5114326" y="4826319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759" name="正方形/長方形 758"/>
            <p:cNvSpPr/>
            <p:nvPr/>
          </p:nvSpPr>
          <p:spPr>
            <a:xfrm>
              <a:off x="5615143" y="538966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760" name="正方形/長方形 759"/>
            <p:cNvSpPr/>
            <p:nvPr/>
          </p:nvSpPr>
          <p:spPr>
            <a:xfrm>
              <a:off x="8911359" y="244820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761" name="正方形/長方形 760"/>
            <p:cNvSpPr/>
            <p:nvPr/>
          </p:nvSpPr>
          <p:spPr>
            <a:xfrm>
              <a:off x="3892507" y="712743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762" name="正方形/長方形 761"/>
            <p:cNvSpPr/>
            <p:nvPr/>
          </p:nvSpPr>
          <p:spPr>
            <a:xfrm>
              <a:off x="6134600" y="330851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763" name="正方形/長方形 762"/>
            <p:cNvSpPr/>
            <p:nvPr/>
          </p:nvSpPr>
          <p:spPr>
            <a:xfrm>
              <a:off x="6560491" y="718343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764" name="正方形/長方形 763"/>
            <p:cNvSpPr/>
            <p:nvPr/>
          </p:nvSpPr>
          <p:spPr>
            <a:xfrm>
              <a:off x="4974356" y="187821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5885802" y="73110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766" name="正方形/長方形 765"/>
            <p:cNvSpPr/>
            <p:nvPr/>
          </p:nvSpPr>
          <p:spPr>
            <a:xfrm>
              <a:off x="6514454" y="377289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767" name="正方形/長方形 766"/>
            <p:cNvSpPr/>
            <p:nvPr/>
          </p:nvSpPr>
          <p:spPr>
            <a:xfrm>
              <a:off x="5901053" y="5665929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768" name="正方形/長方形 767"/>
            <p:cNvSpPr/>
            <p:nvPr/>
          </p:nvSpPr>
          <p:spPr>
            <a:xfrm>
              <a:off x="7520647" y="382651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769" name="正方形/長方形 768"/>
            <p:cNvSpPr/>
            <p:nvPr/>
          </p:nvSpPr>
          <p:spPr>
            <a:xfrm>
              <a:off x="4633580" y="8866286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770" name="正方形/長方形 769"/>
            <p:cNvSpPr/>
            <p:nvPr/>
          </p:nvSpPr>
          <p:spPr>
            <a:xfrm>
              <a:off x="8009658" y="434816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771" name="正方形/長方形 770"/>
            <p:cNvSpPr/>
            <p:nvPr/>
          </p:nvSpPr>
          <p:spPr>
            <a:xfrm>
              <a:off x="7855667" y="323901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772" name="正方形/長方形 771"/>
            <p:cNvSpPr/>
            <p:nvPr/>
          </p:nvSpPr>
          <p:spPr>
            <a:xfrm>
              <a:off x="9136783" y="3462405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773" name="正方形/長方形 772"/>
            <p:cNvSpPr/>
            <p:nvPr/>
          </p:nvSpPr>
          <p:spPr>
            <a:xfrm>
              <a:off x="10070453" y="408632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774" name="正方形/長方形 773"/>
            <p:cNvSpPr/>
            <p:nvPr/>
          </p:nvSpPr>
          <p:spPr>
            <a:xfrm>
              <a:off x="10441708" y="33862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775" name="正方形/長方形 774"/>
            <p:cNvSpPr/>
            <p:nvPr/>
          </p:nvSpPr>
          <p:spPr>
            <a:xfrm>
              <a:off x="8429162" y="3066545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776" name="正方形/長方形 775"/>
            <p:cNvSpPr/>
            <p:nvPr/>
          </p:nvSpPr>
          <p:spPr>
            <a:xfrm>
              <a:off x="8754195" y="195250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777" name="正方形/長方形 776"/>
            <p:cNvSpPr/>
            <p:nvPr/>
          </p:nvSpPr>
          <p:spPr>
            <a:xfrm>
              <a:off x="7855669" y="2686050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778" name="正方形/長方形 777"/>
            <p:cNvSpPr/>
            <p:nvPr/>
          </p:nvSpPr>
          <p:spPr>
            <a:xfrm>
              <a:off x="4568751" y="734857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779" name="正方形/長方形 778"/>
            <p:cNvSpPr/>
            <p:nvPr/>
          </p:nvSpPr>
          <p:spPr>
            <a:xfrm>
              <a:off x="7931651" y="5202337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780" name="正方形/長方形 779"/>
            <p:cNvSpPr/>
            <p:nvPr/>
          </p:nvSpPr>
          <p:spPr>
            <a:xfrm>
              <a:off x="6377928" y="176232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781" name="正方形/長方形 780"/>
            <p:cNvSpPr/>
            <p:nvPr/>
          </p:nvSpPr>
          <p:spPr>
            <a:xfrm>
              <a:off x="5698114" y="110350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782" name="正方形/長方形 781"/>
            <p:cNvSpPr/>
            <p:nvPr/>
          </p:nvSpPr>
          <p:spPr>
            <a:xfrm>
              <a:off x="6423358" y="93739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783" name="正方形/長方形 782"/>
            <p:cNvSpPr/>
            <p:nvPr/>
          </p:nvSpPr>
          <p:spPr>
            <a:xfrm>
              <a:off x="5371799" y="3319562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784" name="正方形/長方形 783"/>
            <p:cNvSpPr/>
            <p:nvPr/>
          </p:nvSpPr>
          <p:spPr>
            <a:xfrm>
              <a:off x="5437433" y="3916999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785" name="正方形/長方形 784"/>
            <p:cNvSpPr/>
            <p:nvPr/>
          </p:nvSpPr>
          <p:spPr>
            <a:xfrm>
              <a:off x="4867596" y="383708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786" name="正方形/長方形 785"/>
            <p:cNvSpPr/>
            <p:nvPr/>
          </p:nvSpPr>
          <p:spPr>
            <a:xfrm>
              <a:off x="4207419" y="4854456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787" name="正方形/長方形 786"/>
            <p:cNvSpPr/>
            <p:nvPr/>
          </p:nvSpPr>
          <p:spPr>
            <a:xfrm>
              <a:off x="6724968" y="149667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788" name="正方形/長方形 787"/>
            <p:cNvSpPr/>
            <p:nvPr/>
          </p:nvSpPr>
          <p:spPr>
            <a:xfrm>
              <a:off x="9449850" y="3867151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789" name="正方形/長方形 788"/>
            <p:cNvSpPr/>
            <p:nvPr/>
          </p:nvSpPr>
          <p:spPr>
            <a:xfrm>
              <a:off x="5142413" y="725011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790" name="正方形/長方形 789"/>
            <p:cNvSpPr/>
            <p:nvPr/>
          </p:nvSpPr>
          <p:spPr>
            <a:xfrm>
              <a:off x="4220515" y="7831236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791" name="正方形/長方形 790"/>
            <p:cNvSpPr/>
            <p:nvPr/>
          </p:nvSpPr>
          <p:spPr>
            <a:xfrm>
              <a:off x="7349038" y="3367153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792" name="正方形/長方形 791"/>
            <p:cNvSpPr/>
            <p:nvPr/>
          </p:nvSpPr>
          <p:spPr>
            <a:xfrm>
              <a:off x="6941051" y="2052638"/>
              <a:ext cx="919309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793" name="正方形/長方形 792"/>
            <p:cNvSpPr/>
            <p:nvPr/>
          </p:nvSpPr>
          <p:spPr>
            <a:xfrm>
              <a:off x="5484447" y="6296442"/>
              <a:ext cx="1115152" cy="38707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7499984" y="3948658"/>
            <a:ext cx="5265781" cy="5009943"/>
            <a:chOff x="80125" y="452391"/>
            <a:chExt cx="5265781" cy="5009943"/>
          </a:xfrm>
        </p:grpSpPr>
        <p:grpSp>
          <p:nvGrpSpPr>
            <p:cNvPr id="893" name="グループ化 892"/>
            <p:cNvGrpSpPr/>
            <p:nvPr/>
          </p:nvGrpSpPr>
          <p:grpSpPr>
            <a:xfrm>
              <a:off x="781694" y="1754799"/>
              <a:ext cx="1202563" cy="1502983"/>
              <a:chOff x="3160713" y="2640013"/>
              <a:chExt cx="2160588" cy="2700338"/>
            </a:xfrm>
          </p:grpSpPr>
          <p:sp>
            <p:nvSpPr>
              <p:cNvPr id="1042" name="Freeform 653"/>
              <p:cNvSpPr>
                <a:spLocks/>
              </p:cNvSpPr>
              <p:nvPr/>
            </p:nvSpPr>
            <p:spPr bwMode="auto">
              <a:xfrm>
                <a:off x="4600576" y="3540126"/>
                <a:ext cx="720725" cy="720725"/>
              </a:xfrm>
              <a:custGeom>
                <a:avLst/>
                <a:gdLst>
                  <a:gd name="T0" fmla="*/ 454 w 454"/>
                  <a:gd name="T1" fmla="*/ 454 h 454"/>
                  <a:gd name="T2" fmla="*/ 227 w 454"/>
                  <a:gd name="T3" fmla="*/ 454 h 454"/>
                  <a:gd name="T4" fmla="*/ 227 w 454"/>
                  <a:gd name="T5" fmla="*/ 227 h 454"/>
                  <a:gd name="T6" fmla="*/ 113 w 454"/>
                  <a:gd name="T7" fmla="*/ 227 h 454"/>
                  <a:gd name="T8" fmla="*/ 113 w 454"/>
                  <a:gd name="T9" fmla="*/ 114 h 454"/>
                  <a:gd name="T10" fmla="*/ 0 w 454"/>
                  <a:gd name="T11" fmla="*/ 114 h 454"/>
                  <a:gd name="T12" fmla="*/ 0 w 454"/>
                  <a:gd name="T13" fmla="*/ 0 h 454"/>
                  <a:gd name="T14" fmla="*/ 227 w 454"/>
                  <a:gd name="T15" fmla="*/ 0 h 454"/>
                  <a:gd name="T16" fmla="*/ 227 w 454"/>
                  <a:gd name="T17" fmla="*/ 114 h 454"/>
                  <a:gd name="T18" fmla="*/ 340 w 454"/>
                  <a:gd name="T19" fmla="*/ 114 h 454"/>
                  <a:gd name="T20" fmla="*/ 340 w 454"/>
                  <a:gd name="T21" fmla="*/ 227 h 454"/>
                  <a:gd name="T22" fmla="*/ 454 w 454"/>
                  <a:gd name="T23" fmla="*/ 227 h 454"/>
                  <a:gd name="T24" fmla="*/ 454 w 454"/>
                  <a:gd name="T2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454">
                    <a:moveTo>
                      <a:pt x="454" y="454"/>
                    </a:moveTo>
                    <a:lnTo>
                      <a:pt x="227" y="454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3" name="Freeform 158"/>
              <p:cNvSpPr>
                <a:spLocks/>
              </p:cNvSpPr>
              <p:nvPr/>
            </p:nvSpPr>
            <p:spPr bwMode="auto">
              <a:xfrm>
                <a:off x="4960938" y="4260851"/>
                <a:ext cx="360363" cy="374650"/>
              </a:xfrm>
              <a:custGeom>
                <a:avLst/>
                <a:gdLst>
                  <a:gd name="T0" fmla="*/ 227 w 227"/>
                  <a:gd name="T1" fmla="*/ 232 h 236"/>
                  <a:gd name="T2" fmla="*/ 203 w 227"/>
                  <a:gd name="T3" fmla="*/ 236 h 236"/>
                  <a:gd name="T4" fmla="*/ 0 w 227"/>
                  <a:gd name="T5" fmla="*/ 227 h 236"/>
                  <a:gd name="T6" fmla="*/ 0 w 227"/>
                  <a:gd name="T7" fmla="*/ 0 h 236"/>
                  <a:gd name="T8" fmla="*/ 227 w 227"/>
                  <a:gd name="T9" fmla="*/ 0 h 236"/>
                  <a:gd name="T10" fmla="*/ 227 w 227"/>
                  <a:gd name="T11" fmla="*/ 23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236">
                    <a:moveTo>
                      <a:pt x="227" y="232"/>
                    </a:moveTo>
                    <a:cubicBezTo>
                      <a:pt x="206" y="236"/>
                      <a:pt x="214" y="236"/>
                      <a:pt x="203" y="236"/>
                    </a:cubicBez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23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4" name="Rectangle 162"/>
              <p:cNvSpPr>
                <a:spLocks noChangeArrowheads="1"/>
              </p:cNvSpPr>
              <p:nvPr/>
            </p:nvSpPr>
            <p:spPr bwMode="auto">
              <a:xfrm>
                <a:off x="3340101" y="2820988"/>
                <a:ext cx="180975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5" name="Rectangle 163"/>
              <p:cNvSpPr>
                <a:spLocks noChangeArrowheads="1"/>
              </p:cNvSpPr>
              <p:nvPr/>
            </p:nvSpPr>
            <p:spPr bwMode="auto">
              <a:xfrm>
                <a:off x="3879851" y="2820988"/>
                <a:ext cx="180975" cy="3587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6" name="Rectangle 164"/>
              <p:cNvSpPr>
                <a:spLocks noChangeArrowheads="1"/>
              </p:cNvSpPr>
              <p:nvPr/>
            </p:nvSpPr>
            <p:spPr bwMode="auto">
              <a:xfrm>
                <a:off x="3879851" y="3360738"/>
                <a:ext cx="180975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7" name="Freeform 167"/>
              <p:cNvSpPr>
                <a:spLocks/>
              </p:cNvSpPr>
              <p:nvPr/>
            </p:nvSpPr>
            <p:spPr bwMode="auto">
              <a:xfrm>
                <a:off x="4421188" y="4079876"/>
                <a:ext cx="539750" cy="541338"/>
              </a:xfrm>
              <a:custGeom>
                <a:avLst/>
                <a:gdLst>
                  <a:gd name="T0" fmla="*/ 340 w 340"/>
                  <a:gd name="T1" fmla="*/ 0 h 341"/>
                  <a:gd name="T2" fmla="*/ 226 w 340"/>
                  <a:gd name="T3" fmla="*/ 0 h 341"/>
                  <a:gd name="T4" fmla="*/ 226 w 340"/>
                  <a:gd name="T5" fmla="*/ 114 h 341"/>
                  <a:gd name="T6" fmla="*/ 113 w 340"/>
                  <a:gd name="T7" fmla="*/ 114 h 341"/>
                  <a:gd name="T8" fmla="*/ 113 w 340"/>
                  <a:gd name="T9" fmla="*/ 227 h 341"/>
                  <a:gd name="T10" fmla="*/ 0 w 340"/>
                  <a:gd name="T11" fmla="*/ 227 h 341"/>
                  <a:gd name="T12" fmla="*/ 0 w 340"/>
                  <a:gd name="T13" fmla="*/ 341 h 341"/>
                  <a:gd name="T14" fmla="*/ 226 w 340"/>
                  <a:gd name="T15" fmla="*/ 341 h 341"/>
                  <a:gd name="T16" fmla="*/ 226 w 340"/>
                  <a:gd name="T17" fmla="*/ 227 h 341"/>
                  <a:gd name="T18" fmla="*/ 340 w 340"/>
                  <a:gd name="T19" fmla="*/ 227 h 341"/>
                  <a:gd name="T20" fmla="*/ 340 w 340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1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226" y="341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8" name="Freeform 170"/>
              <p:cNvSpPr>
                <a:spLocks/>
              </p:cNvSpPr>
              <p:nvPr/>
            </p:nvSpPr>
            <p:spPr bwMode="auto">
              <a:xfrm>
                <a:off x="4421188" y="3721101"/>
                <a:ext cx="539750" cy="539750"/>
              </a:xfrm>
              <a:custGeom>
                <a:avLst/>
                <a:gdLst>
                  <a:gd name="T0" fmla="*/ 113 w 340"/>
                  <a:gd name="T1" fmla="*/ 0 h 340"/>
                  <a:gd name="T2" fmla="*/ 0 w 340"/>
                  <a:gd name="T3" fmla="*/ 0 h 340"/>
                  <a:gd name="T4" fmla="*/ 0 w 340"/>
                  <a:gd name="T5" fmla="*/ 113 h 340"/>
                  <a:gd name="T6" fmla="*/ 113 w 340"/>
                  <a:gd name="T7" fmla="*/ 113 h 340"/>
                  <a:gd name="T8" fmla="*/ 113 w 340"/>
                  <a:gd name="T9" fmla="*/ 340 h 340"/>
                  <a:gd name="T10" fmla="*/ 226 w 340"/>
                  <a:gd name="T11" fmla="*/ 340 h 340"/>
                  <a:gd name="T12" fmla="*/ 226 w 340"/>
                  <a:gd name="T13" fmla="*/ 226 h 340"/>
                  <a:gd name="T14" fmla="*/ 340 w 340"/>
                  <a:gd name="T15" fmla="*/ 226 h 340"/>
                  <a:gd name="T16" fmla="*/ 340 w 340"/>
                  <a:gd name="T17" fmla="*/ 113 h 340"/>
                  <a:gd name="T18" fmla="*/ 226 w 340"/>
                  <a:gd name="T19" fmla="*/ 113 h 340"/>
                  <a:gd name="T20" fmla="*/ 226 w 340"/>
                  <a:gd name="T21" fmla="*/ 0 h 340"/>
                  <a:gd name="T22" fmla="*/ 113 w 340"/>
                  <a:gd name="T2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9" name="Freeform 172"/>
              <p:cNvSpPr>
                <a:spLocks/>
              </p:cNvSpPr>
              <p:nvPr/>
            </p:nvSpPr>
            <p:spPr bwMode="auto">
              <a:xfrm>
                <a:off x="4240213" y="3900488"/>
                <a:ext cx="360363" cy="539750"/>
              </a:xfrm>
              <a:custGeom>
                <a:avLst/>
                <a:gdLst>
                  <a:gd name="T0" fmla="*/ 114 w 227"/>
                  <a:gd name="T1" fmla="*/ 0 h 340"/>
                  <a:gd name="T2" fmla="*/ 114 w 227"/>
                  <a:gd name="T3" fmla="*/ 113 h 340"/>
                  <a:gd name="T4" fmla="*/ 0 w 227"/>
                  <a:gd name="T5" fmla="*/ 113 h 340"/>
                  <a:gd name="T6" fmla="*/ 0 w 227"/>
                  <a:gd name="T7" fmla="*/ 340 h 340"/>
                  <a:gd name="T8" fmla="*/ 227 w 227"/>
                  <a:gd name="T9" fmla="*/ 340 h 340"/>
                  <a:gd name="T10" fmla="*/ 227 w 227"/>
                  <a:gd name="T11" fmla="*/ 0 h 340"/>
                  <a:gd name="T12" fmla="*/ 114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0" name="Freeform 174"/>
              <p:cNvSpPr>
                <a:spLocks/>
              </p:cNvSpPr>
              <p:nvPr/>
            </p:nvSpPr>
            <p:spPr bwMode="auto">
              <a:xfrm>
                <a:off x="3700463" y="3721101"/>
                <a:ext cx="900113" cy="1619250"/>
              </a:xfrm>
              <a:custGeom>
                <a:avLst/>
                <a:gdLst>
                  <a:gd name="T0" fmla="*/ 454 w 567"/>
                  <a:gd name="T1" fmla="*/ 0 h 1020"/>
                  <a:gd name="T2" fmla="*/ 340 w 567"/>
                  <a:gd name="T3" fmla="*/ 0 h 1020"/>
                  <a:gd name="T4" fmla="*/ 340 w 567"/>
                  <a:gd name="T5" fmla="*/ 113 h 1020"/>
                  <a:gd name="T6" fmla="*/ 227 w 567"/>
                  <a:gd name="T7" fmla="*/ 113 h 1020"/>
                  <a:gd name="T8" fmla="*/ 227 w 567"/>
                  <a:gd name="T9" fmla="*/ 567 h 1020"/>
                  <a:gd name="T10" fmla="*/ 0 w 567"/>
                  <a:gd name="T11" fmla="*/ 567 h 1020"/>
                  <a:gd name="T12" fmla="*/ 0 w 567"/>
                  <a:gd name="T13" fmla="*/ 793 h 1020"/>
                  <a:gd name="T14" fmla="*/ 113 w 567"/>
                  <a:gd name="T15" fmla="*/ 793 h 1020"/>
                  <a:gd name="T16" fmla="*/ 227 w 567"/>
                  <a:gd name="T17" fmla="*/ 793 h 1020"/>
                  <a:gd name="T18" fmla="*/ 227 w 567"/>
                  <a:gd name="T19" fmla="*/ 907 h 1020"/>
                  <a:gd name="T20" fmla="*/ 340 w 567"/>
                  <a:gd name="T21" fmla="*/ 907 h 1020"/>
                  <a:gd name="T22" fmla="*/ 340 w 567"/>
                  <a:gd name="T23" fmla="*/ 1020 h 1020"/>
                  <a:gd name="T24" fmla="*/ 567 w 567"/>
                  <a:gd name="T25" fmla="*/ 1020 h 1020"/>
                  <a:gd name="T26" fmla="*/ 567 w 567"/>
                  <a:gd name="T27" fmla="*/ 567 h 1020"/>
                  <a:gd name="T28" fmla="*/ 454 w 567"/>
                  <a:gd name="T29" fmla="*/ 567 h 1020"/>
                  <a:gd name="T30" fmla="*/ 454 w 567"/>
                  <a:gd name="T31" fmla="*/ 453 h 1020"/>
                  <a:gd name="T32" fmla="*/ 340 w 567"/>
                  <a:gd name="T33" fmla="*/ 453 h 1020"/>
                  <a:gd name="T34" fmla="*/ 340 w 567"/>
                  <a:gd name="T35" fmla="*/ 226 h 1020"/>
                  <a:gd name="T36" fmla="*/ 454 w 567"/>
                  <a:gd name="T37" fmla="*/ 226 h 1020"/>
                  <a:gd name="T38" fmla="*/ 454 w 567"/>
                  <a:gd name="T39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1020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793"/>
                    </a:lnTo>
                    <a:lnTo>
                      <a:pt x="113" y="793"/>
                    </a:lnTo>
                    <a:lnTo>
                      <a:pt x="227" y="793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1020"/>
                    </a:lnTo>
                    <a:lnTo>
                      <a:pt x="567" y="102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226"/>
                    </a:lnTo>
                    <a:lnTo>
                      <a:pt x="454" y="22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1" name="Freeform 175"/>
              <p:cNvSpPr>
                <a:spLocks/>
              </p:cNvSpPr>
              <p:nvPr/>
            </p:nvSpPr>
            <p:spPr bwMode="auto">
              <a:xfrm>
                <a:off x="3160713" y="3179763"/>
                <a:ext cx="1079500" cy="1441450"/>
              </a:xfrm>
              <a:custGeom>
                <a:avLst/>
                <a:gdLst>
                  <a:gd name="T0" fmla="*/ 567 w 680"/>
                  <a:gd name="T1" fmla="*/ 908 h 908"/>
                  <a:gd name="T2" fmla="*/ 567 w 680"/>
                  <a:gd name="T3" fmla="*/ 454 h 908"/>
                  <a:gd name="T4" fmla="*/ 680 w 680"/>
                  <a:gd name="T5" fmla="*/ 454 h 908"/>
                  <a:gd name="T6" fmla="*/ 680 w 680"/>
                  <a:gd name="T7" fmla="*/ 341 h 908"/>
                  <a:gd name="T8" fmla="*/ 453 w 680"/>
                  <a:gd name="T9" fmla="*/ 341 h 908"/>
                  <a:gd name="T10" fmla="*/ 453 w 680"/>
                  <a:gd name="T11" fmla="*/ 454 h 908"/>
                  <a:gd name="T12" fmla="*/ 340 w 680"/>
                  <a:gd name="T13" fmla="*/ 454 h 908"/>
                  <a:gd name="T14" fmla="*/ 340 w 680"/>
                  <a:gd name="T15" fmla="*/ 227 h 908"/>
                  <a:gd name="T16" fmla="*/ 113 w 680"/>
                  <a:gd name="T17" fmla="*/ 227 h 908"/>
                  <a:gd name="T18" fmla="*/ 113 w 680"/>
                  <a:gd name="T19" fmla="*/ 0 h 908"/>
                  <a:gd name="T20" fmla="*/ 0 w 680"/>
                  <a:gd name="T21" fmla="*/ 0 h 908"/>
                  <a:gd name="T22" fmla="*/ 0 w 680"/>
                  <a:gd name="T23" fmla="*/ 454 h 908"/>
                  <a:gd name="T24" fmla="*/ 113 w 680"/>
                  <a:gd name="T25" fmla="*/ 454 h 908"/>
                  <a:gd name="T26" fmla="*/ 113 w 680"/>
                  <a:gd name="T27" fmla="*/ 567 h 908"/>
                  <a:gd name="T28" fmla="*/ 227 w 680"/>
                  <a:gd name="T29" fmla="*/ 567 h 908"/>
                  <a:gd name="T30" fmla="*/ 227 w 680"/>
                  <a:gd name="T31" fmla="*/ 681 h 908"/>
                  <a:gd name="T32" fmla="*/ 340 w 680"/>
                  <a:gd name="T33" fmla="*/ 681 h 908"/>
                  <a:gd name="T34" fmla="*/ 340 w 680"/>
                  <a:gd name="T35" fmla="*/ 908 h 908"/>
                  <a:gd name="T36" fmla="*/ 567 w 680"/>
                  <a:gd name="T37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908">
                    <a:moveTo>
                      <a:pt x="567" y="908"/>
                    </a:move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341"/>
                    </a:lnTo>
                    <a:lnTo>
                      <a:pt x="453" y="341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908"/>
                    </a:lnTo>
                    <a:lnTo>
                      <a:pt x="567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2" name="Freeform 177"/>
              <p:cNvSpPr>
                <a:spLocks/>
              </p:cNvSpPr>
              <p:nvPr/>
            </p:nvSpPr>
            <p:spPr bwMode="auto">
              <a:xfrm>
                <a:off x="4240213" y="2640013"/>
                <a:ext cx="1081088" cy="900113"/>
              </a:xfrm>
              <a:custGeom>
                <a:avLst/>
                <a:gdLst>
                  <a:gd name="T0" fmla="*/ 681 w 681"/>
                  <a:gd name="T1" fmla="*/ 454 h 567"/>
                  <a:gd name="T2" fmla="*/ 681 w 681"/>
                  <a:gd name="T3" fmla="*/ 227 h 567"/>
                  <a:gd name="T4" fmla="*/ 567 w 681"/>
                  <a:gd name="T5" fmla="*/ 227 h 567"/>
                  <a:gd name="T6" fmla="*/ 567 w 681"/>
                  <a:gd name="T7" fmla="*/ 114 h 567"/>
                  <a:gd name="T8" fmla="*/ 454 w 681"/>
                  <a:gd name="T9" fmla="*/ 114 h 567"/>
                  <a:gd name="T10" fmla="*/ 454 w 681"/>
                  <a:gd name="T11" fmla="*/ 0 h 567"/>
                  <a:gd name="T12" fmla="*/ 340 w 681"/>
                  <a:gd name="T13" fmla="*/ 0 h 567"/>
                  <a:gd name="T14" fmla="*/ 340 w 681"/>
                  <a:gd name="T15" fmla="*/ 114 h 567"/>
                  <a:gd name="T16" fmla="*/ 227 w 681"/>
                  <a:gd name="T17" fmla="*/ 114 h 567"/>
                  <a:gd name="T18" fmla="*/ 227 w 681"/>
                  <a:gd name="T19" fmla="*/ 227 h 567"/>
                  <a:gd name="T20" fmla="*/ 0 w 681"/>
                  <a:gd name="T21" fmla="*/ 227 h 567"/>
                  <a:gd name="T22" fmla="*/ 0 w 681"/>
                  <a:gd name="T23" fmla="*/ 340 h 567"/>
                  <a:gd name="T24" fmla="*/ 227 w 681"/>
                  <a:gd name="T25" fmla="*/ 340 h 567"/>
                  <a:gd name="T26" fmla="*/ 227 w 681"/>
                  <a:gd name="T27" fmla="*/ 227 h 567"/>
                  <a:gd name="T28" fmla="*/ 340 w 681"/>
                  <a:gd name="T29" fmla="*/ 227 h 567"/>
                  <a:gd name="T30" fmla="*/ 340 w 681"/>
                  <a:gd name="T31" fmla="*/ 114 h 567"/>
                  <a:gd name="T32" fmla="*/ 454 w 681"/>
                  <a:gd name="T33" fmla="*/ 114 h 567"/>
                  <a:gd name="T34" fmla="*/ 454 w 681"/>
                  <a:gd name="T35" fmla="*/ 227 h 567"/>
                  <a:gd name="T36" fmla="*/ 340 w 681"/>
                  <a:gd name="T37" fmla="*/ 227 h 567"/>
                  <a:gd name="T38" fmla="*/ 340 w 681"/>
                  <a:gd name="T39" fmla="*/ 567 h 567"/>
                  <a:gd name="T40" fmla="*/ 567 w 681"/>
                  <a:gd name="T41" fmla="*/ 567 h 567"/>
                  <a:gd name="T42" fmla="*/ 567 w 681"/>
                  <a:gd name="T43" fmla="*/ 454 h 567"/>
                  <a:gd name="T44" fmla="*/ 681 w 681"/>
                  <a:gd name="T45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567">
                    <a:moveTo>
                      <a:pt x="681" y="454"/>
                    </a:move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81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2885516" y="452391"/>
              <a:ext cx="1502983" cy="1202563"/>
              <a:chOff x="2885516" y="452391"/>
              <a:chExt cx="1502983" cy="1202563"/>
            </a:xfrm>
          </p:grpSpPr>
          <p:sp>
            <p:nvSpPr>
              <p:cNvPr id="1033" name="Freeform 221"/>
              <p:cNvSpPr>
                <a:spLocks/>
              </p:cNvSpPr>
              <p:nvPr/>
            </p:nvSpPr>
            <p:spPr bwMode="auto">
              <a:xfrm>
                <a:off x="3185936" y="953385"/>
                <a:ext cx="902143" cy="701569"/>
              </a:xfrm>
              <a:custGeom>
                <a:avLst/>
                <a:gdLst>
                  <a:gd name="T0" fmla="*/ 1021 w 1021"/>
                  <a:gd name="T1" fmla="*/ 454 h 794"/>
                  <a:gd name="T2" fmla="*/ 1021 w 1021"/>
                  <a:gd name="T3" fmla="*/ 0 h 794"/>
                  <a:gd name="T4" fmla="*/ 454 w 1021"/>
                  <a:gd name="T5" fmla="*/ 0 h 794"/>
                  <a:gd name="T6" fmla="*/ 454 w 1021"/>
                  <a:gd name="T7" fmla="*/ 113 h 794"/>
                  <a:gd name="T8" fmla="*/ 341 w 1021"/>
                  <a:gd name="T9" fmla="*/ 113 h 794"/>
                  <a:gd name="T10" fmla="*/ 341 w 1021"/>
                  <a:gd name="T11" fmla="*/ 227 h 794"/>
                  <a:gd name="T12" fmla="*/ 0 w 1021"/>
                  <a:gd name="T13" fmla="*/ 227 h 794"/>
                  <a:gd name="T14" fmla="*/ 0 w 1021"/>
                  <a:gd name="T15" fmla="*/ 454 h 794"/>
                  <a:gd name="T16" fmla="*/ 227 w 1021"/>
                  <a:gd name="T17" fmla="*/ 454 h 794"/>
                  <a:gd name="T18" fmla="*/ 227 w 1021"/>
                  <a:gd name="T19" fmla="*/ 794 h 794"/>
                  <a:gd name="T20" fmla="*/ 681 w 1021"/>
                  <a:gd name="T21" fmla="*/ 794 h 794"/>
                  <a:gd name="T22" fmla="*/ 681 w 1021"/>
                  <a:gd name="T23" fmla="*/ 680 h 794"/>
                  <a:gd name="T24" fmla="*/ 794 w 1021"/>
                  <a:gd name="T25" fmla="*/ 680 h 794"/>
                  <a:gd name="T26" fmla="*/ 794 w 1021"/>
                  <a:gd name="T27" fmla="*/ 454 h 794"/>
                  <a:gd name="T28" fmla="*/ 1021 w 1021"/>
                  <a:gd name="T29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1" h="794">
                    <a:moveTo>
                      <a:pt x="1021" y="454"/>
                    </a:moveTo>
                    <a:lnTo>
                      <a:pt x="1021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794"/>
                    </a:lnTo>
                    <a:lnTo>
                      <a:pt x="681" y="794"/>
                    </a:lnTo>
                    <a:lnTo>
                      <a:pt x="681" y="680"/>
                    </a:lnTo>
                    <a:lnTo>
                      <a:pt x="794" y="680"/>
                    </a:lnTo>
                    <a:lnTo>
                      <a:pt x="794" y="454"/>
                    </a:lnTo>
                    <a:lnTo>
                      <a:pt x="1021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6" name="Freeform 196"/>
              <p:cNvSpPr>
                <a:spLocks/>
              </p:cNvSpPr>
              <p:nvPr/>
            </p:nvSpPr>
            <p:spPr bwMode="auto">
              <a:xfrm>
                <a:off x="2986245" y="752811"/>
                <a:ext cx="300420" cy="701569"/>
              </a:xfrm>
              <a:custGeom>
                <a:avLst/>
                <a:gdLst>
                  <a:gd name="T0" fmla="*/ 0 w 340"/>
                  <a:gd name="T1" fmla="*/ 794 h 794"/>
                  <a:gd name="T2" fmla="*/ 340 w 340"/>
                  <a:gd name="T3" fmla="*/ 794 h 794"/>
                  <a:gd name="T4" fmla="*/ 340 w 340"/>
                  <a:gd name="T5" fmla="*/ 681 h 794"/>
                  <a:gd name="T6" fmla="*/ 226 w 340"/>
                  <a:gd name="T7" fmla="*/ 681 h 794"/>
                  <a:gd name="T8" fmla="*/ 226 w 340"/>
                  <a:gd name="T9" fmla="*/ 114 h 794"/>
                  <a:gd name="T10" fmla="*/ 113 w 340"/>
                  <a:gd name="T11" fmla="*/ 114 h 794"/>
                  <a:gd name="T12" fmla="*/ 113 w 340"/>
                  <a:gd name="T13" fmla="*/ 0 h 794"/>
                  <a:gd name="T14" fmla="*/ 0 w 340"/>
                  <a:gd name="T15" fmla="*/ 0 h 794"/>
                  <a:gd name="T16" fmla="*/ 0 w 340"/>
                  <a:gd name="T17" fmla="*/ 340 h 794"/>
                  <a:gd name="T18" fmla="*/ 113 w 340"/>
                  <a:gd name="T19" fmla="*/ 340 h 794"/>
                  <a:gd name="T20" fmla="*/ 113 w 340"/>
                  <a:gd name="T21" fmla="*/ 567 h 794"/>
                  <a:gd name="T22" fmla="*/ 0 w 340"/>
                  <a:gd name="T23" fmla="*/ 567 h 794"/>
                  <a:gd name="T24" fmla="*/ 0 w 340"/>
                  <a:gd name="T25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794">
                    <a:moveTo>
                      <a:pt x="0" y="794"/>
                    </a:moveTo>
                    <a:lnTo>
                      <a:pt x="340" y="794"/>
                    </a:lnTo>
                    <a:lnTo>
                      <a:pt x="340" y="681"/>
                    </a:lnTo>
                    <a:lnTo>
                      <a:pt x="226" y="681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7" name="Freeform 197"/>
              <p:cNvSpPr>
                <a:spLocks/>
              </p:cNvSpPr>
              <p:nvPr/>
            </p:nvSpPr>
            <p:spPr bwMode="auto">
              <a:xfrm>
                <a:off x="2885516" y="552237"/>
                <a:ext cx="601724" cy="301304"/>
              </a:xfrm>
              <a:custGeom>
                <a:avLst/>
                <a:gdLst>
                  <a:gd name="T0" fmla="*/ 0 w 681"/>
                  <a:gd name="T1" fmla="*/ 341 h 341"/>
                  <a:gd name="T2" fmla="*/ 0 w 681"/>
                  <a:gd name="T3" fmla="*/ 0 h 341"/>
                  <a:gd name="T4" fmla="*/ 681 w 681"/>
                  <a:gd name="T5" fmla="*/ 0 h 341"/>
                  <a:gd name="T6" fmla="*/ 681 w 681"/>
                  <a:gd name="T7" fmla="*/ 114 h 341"/>
                  <a:gd name="T8" fmla="*/ 567 w 681"/>
                  <a:gd name="T9" fmla="*/ 114 h 341"/>
                  <a:gd name="T10" fmla="*/ 567 w 681"/>
                  <a:gd name="T11" fmla="*/ 227 h 341"/>
                  <a:gd name="T12" fmla="*/ 454 w 681"/>
                  <a:gd name="T13" fmla="*/ 227 h 341"/>
                  <a:gd name="T14" fmla="*/ 454 w 681"/>
                  <a:gd name="T15" fmla="*/ 341 h 341"/>
                  <a:gd name="T16" fmla="*/ 227 w 681"/>
                  <a:gd name="T17" fmla="*/ 341 h 341"/>
                  <a:gd name="T18" fmla="*/ 227 w 681"/>
                  <a:gd name="T19" fmla="*/ 227 h 341"/>
                  <a:gd name="T20" fmla="*/ 114 w 681"/>
                  <a:gd name="T21" fmla="*/ 227 h 341"/>
                  <a:gd name="T22" fmla="*/ 114 w 681"/>
                  <a:gd name="T23" fmla="*/ 341 h 341"/>
                  <a:gd name="T24" fmla="*/ 0 w 681"/>
                  <a:gd name="T25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1" h="341">
                    <a:moveTo>
                      <a:pt x="0" y="341"/>
                    </a:moveTo>
                    <a:lnTo>
                      <a:pt x="0" y="0"/>
                    </a:lnTo>
                    <a:lnTo>
                      <a:pt x="681" y="0"/>
                    </a:lnTo>
                    <a:lnTo>
                      <a:pt x="681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8" name="Freeform 198"/>
              <p:cNvSpPr>
                <a:spLocks/>
              </p:cNvSpPr>
              <p:nvPr/>
            </p:nvSpPr>
            <p:spPr bwMode="auto">
              <a:xfrm>
                <a:off x="3185936" y="853540"/>
                <a:ext cx="401149" cy="300420"/>
              </a:xfrm>
              <a:custGeom>
                <a:avLst/>
                <a:gdLst>
                  <a:gd name="T0" fmla="*/ 0 w 454"/>
                  <a:gd name="T1" fmla="*/ 340 h 340"/>
                  <a:gd name="T2" fmla="*/ 341 w 454"/>
                  <a:gd name="T3" fmla="*/ 340 h 340"/>
                  <a:gd name="T4" fmla="*/ 341 w 454"/>
                  <a:gd name="T5" fmla="*/ 226 h 340"/>
                  <a:gd name="T6" fmla="*/ 454 w 454"/>
                  <a:gd name="T7" fmla="*/ 226 h 340"/>
                  <a:gd name="T8" fmla="*/ 454 w 454"/>
                  <a:gd name="T9" fmla="*/ 0 h 340"/>
                  <a:gd name="T10" fmla="*/ 0 w 454"/>
                  <a:gd name="T11" fmla="*/ 0 h 340"/>
                  <a:gd name="T12" fmla="*/ 0 w 454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340">
                    <a:moveTo>
                      <a:pt x="0" y="340"/>
                    </a:moveTo>
                    <a:lnTo>
                      <a:pt x="341" y="340"/>
                    </a:lnTo>
                    <a:lnTo>
                      <a:pt x="341" y="226"/>
                    </a:lnTo>
                    <a:lnTo>
                      <a:pt x="454" y="226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9" name="Freeform 199"/>
              <p:cNvSpPr>
                <a:spLocks/>
              </p:cNvSpPr>
              <p:nvPr/>
            </p:nvSpPr>
            <p:spPr bwMode="auto">
              <a:xfrm>
                <a:off x="3487239" y="652966"/>
                <a:ext cx="199691" cy="200575"/>
              </a:xfrm>
              <a:custGeom>
                <a:avLst/>
                <a:gdLst>
                  <a:gd name="T0" fmla="*/ 0 w 226"/>
                  <a:gd name="T1" fmla="*/ 227 h 227"/>
                  <a:gd name="T2" fmla="*/ 0 w 226"/>
                  <a:gd name="T3" fmla="*/ 0 h 227"/>
                  <a:gd name="T4" fmla="*/ 226 w 226"/>
                  <a:gd name="T5" fmla="*/ 0 h 227"/>
                  <a:gd name="T6" fmla="*/ 226 w 226"/>
                  <a:gd name="T7" fmla="*/ 113 h 227"/>
                  <a:gd name="T8" fmla="*/ 113 w 226"/>
                  <a:gd name="T9" fmla="*/ 113 h 227"/>
                  <a:gd name="T10" fmla="*/ 113 w 226"/>
                  <a:gd name="T11" fmla="*/ 227 h 227"/>
                  <a:gd name="T12" fmla="*/ 0 w 226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227">
                    <a:moveTo>
                      <a:pt x="0" y="227"/>
                    </a:moveTo>
                    <a:lnTo>
                      <a:pt x="0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0" name="Freeform 200"/>
              <p:cNvSpPr>
                <a:spLocks/>
              </p:cNvSpPr>
              <p:nvPr/>
            </p:nvSpPr>
            <p:spPr bwMode="auto">
              <a:xfrm>
                <a:off x="3587085" y="752811"/>
                <a:ext cx="300420" cy="200575"/>
              </a:xfrm>
              <a:custGeom>
                <a:avLst/>
                <a:gdLst>
                  <a:gd name="T0" fmla="*/ 0 w 340"/>
                  <a:gd name="T1" fmla="*/ 227 h 227"/>
                  <a:gd name="T2" fmla="*/ 340 w 340"/>
                  <a:gd name="T3" fmla="*/ 227 h 227"/>
                  <a:gd name="T4" fmla="*/ 340 w 340"/>
                  <a:gd name="T5" fmla="*/ 0 h 227"/>
                  <a:gd name="T6" fmla="*/ 0 w 340"/>
                  <a:gd name="T7" fmla="*/ 0 h 227"/>
                  <a:gd name="T8" fmla="*/ 0 w 34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227">
                    <a:moveTo>
                      <a:pt x="0" y="227"/>
                    </a:moveTo>
                    <a:lnTo>
                      <a:pt x="340" y="227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1" name="Freeform 201"/>
              <p:cNvSpPr>
                <a:spLocks/>
              </p:cNvSpPr>
              <p:nvPr/>
            </p:nvSpPr>
            <p:spPr bwMode="auto">
              <a:xfrm>
                <a:off x="3887504" y="452391"/>
                <a:ext cx="500995" cy="600840"/>
              </a:xfrm>
              <a:custGeom>
                <a:avLst/>
                <a:gdLst>
                  <a:gd name="T0" fmla="*/ 0 w 567"/>
                  <a:gd name="T1" fmla="*/ 567 h 680"/>
                  <a:gd name="T2" fmla="*/ 227 w 567"/>
                  <a:gd name="T3" fmla="*/ 567 h 680"/>
                  <a:gd name="T4" fmla="*/ 227 w 567"/>
                  <a:gd name="T5" fmla="*/ 680 h 680"/>
                  <a:gd name="T6" fmla="*/ 454 w 567"/>
                  <a:gd name="T7" fmla="*/ 680 h 680"/>
                  <a:gd name="T8" fmla="*/ 454 w 567"/>
                  <a:gd name="T9" fmla="*/ 227 h 680"/>
                  <a:gd name="T10" fmla="*/ 454 w 567"/>
                  <a:gd name="T11" fmla="*/ 113 h 680"/>
                  <a:gd name="T12" fmla="*/ 567 w 567"/>
                  <a:gd name="T13" fmla="*/ 113 h 680"/>
                  <a:gd name="T14" fmla="*/ 567 w 567"/>
                  <a:gd name="T15" fmla="*/ 0 h 680"/>
                  <a:gd name="T16" fmla="*/ 227 w 567"/>
                  <a:gd name="T17" fmla="*/ 0 h 680"/>
                  <a:gd name="T18" fmla="*/ 227 w 567"/>
                  <a:gd name="T19" fmla="*/ 113 h 680"/>
                  <a:gd name="T20" fmla="*/ 114 w 567"/>
                  <a:gd name="T21" fmla="*/ 113 h 680"/>
                  <a:gd name="T22" fmla="*/ 114 w 567"/>
                  <a:gd name="T23" fmla="*/ 340 h 680"/>
                  <a:gd name="T24" fmla="*/ 0 w 567"/>
                  <a:gd name="T25" fmla="*/ 340 h 680"/>
                  <a:gd name="T26" fmla="*/ 0 w 567"/>
                  <a:gd name="T27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7" h="680">
                    <a:moveTo>
                      <a:pt x="0" y="567"/>
                    </a:moveTo>
                    <a:lnTo>
                      <a:pt x="227" y="567"/>
                    </a:lnTo>
                    <a:lnTo>
                      <a:pt x="227" y="680"/>
                    </a:lnTo>
                    <a:lnTo>
                      <a:pt x="454" y="680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80125" y="652966"/>
              <a:ext cx="5009942" cy="4809368"/>
              <a:chOff x="80125" y="652966"/>
              <a:chExt cx="5009942" cy="4809368"/>
            </a:xfrm>
          </p:grpSpPr>
          <p:sp>
            <p:nvSpPr>
              <p:cNvPr id="728" name="Freeform 193"/>
              <p:cNvSpPr>
                <a:spLocks/>
              </p:cNvSpPr>
              <p:nvPr/>
            </p:nvSpPr>
            <p:spPr bwMode="auto">
              <a:xfrm>
                <a:off x="2885516" y="853540"/>
                <a:ext cx="100729" cy="300420"/>
              </a:xfrm>
              <a:custGeom>
                <a:avLst/>
                <a:gdLst>
                  <a:gd name="T0" fmla="*/ 0 w 114"/>
                  <a:gd name="T1" fmla="*/ 0 h 340"/>
                  <a:gd name="T2" fmla="*/ 114 w 114"/>
                  <a:gd name="T3" fmla="*/ 0 h 340"/>
                  <a:gd name="T4" fmla="*/ 114 w 114"/>
                  <a:gd name="T5" fmla="*/ 340 h 340"/>
                  <a:gd name="T6" fmla="*/ 0 w 114"/>
                  <a:gd name="T7" fmla="*/ 340 h 340"/>
                  <a:gd name="T8" fmla="*/ 0 w 114"/>
                  <a:gd name="T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40">
                    <a:moveTo>
                      <a:pt x="0" y="0"/>
                    </a:moveTo>
                    <a:lnTo>
                      <a:pt x="114" y="0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2" name="Freeform 195"/>
              <p:cNvSpPr>
                <a:spLocks/>
              </p:cNvSpPr>
              <p:nvPr/>
            </p:nvSpPr>
            <p:spPr bwMode="auto">
              <a:xfrm>
                <a:off x="2885516" y="1053231"/>
                <a:ext cx="200575" cy="200575"/>
              </a:xfrm>
              <a:custGeom>
                <a:avLst/>
                <a:gdLst>
                  <a:gd name="T0" fmla="*/ 0 w 227"/>
                  <a:gd name="T1" fmla="*/ 227 h 227"/>
                  <a:gd name="T2" fmla="*/ 0 w 227"/>
                  <a:gd name="T3" fmla="*/ 114 h 227"/>
                  <a:gd name="T4" fmla="*/ 114 w 227"/>
                  <a:gd name="T5" fmla="*/ 114 h 227"/>
                  <a:gd name="T6" fmla="*/ 114 w 227"/>
                  <a:gd name="T7" fmla="*/ 0 h 227"/>
                  <a:gd name="T8" fmla="*/ 227 w 227"/>
                  <a:gd name="T9" fmla="*/ 0 h 227"/>
                  <a:gd name="T10" fmla="*/ 227 w 227"/>
                  <a:gd name="T11" fmla="*/ 227 h 227"/>
                  <a:gd name="T12" fmla="*/ 0 w 227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227"/>
                    </a:move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95" name="グループ化 894"/>
              <p:cNvGrpSpPr/>
              <p:nvPr/>
            </p:nvGrpSpPr>
            <p:grpSpPr>
              <a:xfrm>
                <a:off x="80125" y="652966"/>
                <a:ext cx="5009942" cy="4809368"/>
                <a:chOff x="1900238" y="660401"/>
                <a:chExt cx="9001126" cy="8640763"/>
              </a:xfrm>
            </p:grpSpPr>
            <p:sp>
              <p:nvSpPr>
                <p:cNvPr id="975" name="Freeform 134"/>
                <p:cNvSpPr>
                  <a:spLocks/>
                </p:cNvSpPr>
                <p:nvPr/>
              </p:nvSpPr>
              <p:spPr bwMode="auto">
                <a:xfrm>
                  <a:off x="4779963" y="8401051"/>
                  <a:ext cx="1081088" cy="900113"/>
                </a:xfrm>
                <a:custGeom>
                  <a:avLst/>
                  <a:gdLst>
                    <a:gd name="T0" fmla="*/ 567 w 681"/>
                    <a:gd name="T1" fmla="*/ 567 h 567"/>
                    <a:gd name="T2" fmla="*/ 0 w 681"/>
                    <a:gd name="T3" fmla="*/ 567 h 567"/>
                    <a:gd name="T4" fmla="*/ 0 w 681"/>
                    <a:gd name="T5" fmla="*/ 113 h 567"/>
                    <a:gd name="T6" fmla="*/ 454 w 681"/>
                    <a:gd name="T7" fmla="*/ 113 h 567"/>
                    <a:gd name="T8" fmla="*/ 454 w 681"/>
                    <a:gd name="T9" fmla="*/ 0 h 567"/>
                    <a:gd name="T10" fmla="*/ 567 w 681"/>
                    <a:gd name="T11" fmla="*/ 0 h 567"/>
                    <a:gd name="T12" fmla="*/ 567 w 681"/>
                    <a:gd name="T13" fmla="*/ 113 h 567"/>
                    <a:gd name="T14" fmla="*/ 681 w 681"/>
                    <a:gd name="T15" fmla="*/ 113 h 567"/>
                    <a:gd name="T16" fmla="*/ 681 w 681"/>
                    <a:gd name="T17" fmla="*/ 227 h 567"/>
                    <a:gd name="T18" fmla="*/ 454 w 681"/>
                    <a:gd name="T19" fmla="*/ 227 h 567"/>
                    <a:gd name="T20" fmla="*/ 454 w 681"/>
                    <a:gd name="T21" fmla="*/ 454 h 567"/>
                    <a:gd name="T22" fmla="*/ 567 w 681"/>
                    <a:gd name="T23" fmla="*/ 454 h 567"/>
                    <a:gd name="T24" fmla="*/ 567 w 681"/>
                    <a:gd name="T25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1" h="567">
                      <a:moveTo>
                        <a:pt x="567" y="567"/>
                      </a:moveTo>
                      <a:lnTo>
                        <a:pt x="0" y="567"/>
                      </a:lnTo>
                      <a:lnTo>
                        <a:pt x="0" y="113"/>
                      </a:lnTo>
                      <a:lnTo>
                        <a:pt x="454" y="113"/>
                      </a:lnTo>
                      <a:lnTo>
                        <a:pt x="454" y="0"/>
                      </a:lnTo>
                      <a:lnTo>
                        <a:pt x="567" y="0"/>
                      </a:lnTo>
                      <a:lnTo>
                        <a:pt x="567" y="113"/>
                      </a:lnTo>
                      <a:lnTo>
                        <a:pt x="681" y="113"/>
                      </a:lnTo>
                      <a:lnTo>
                        <a:pt x="681" y="227"/>
                      </a:lnTo>
                      <a:lnTo>
                        <a:pt x="454" y="227"/>
                      </a:lnTo>
                      <a:lnTo>
                        <a:pt x="454" y="454"/>
                      </a:lnTo>
                      <a:lnTo>
                        <a:pt x="567" y="454"/>
                      </a:lnTo>
                      <a:lnTo>
                        <a:pt x="567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76" name="Freeform 135"/>
                <p:cNvSpPr>
                  <a:spLocks/>
                </p:cNvSpPr>
                <p:nvPr/>
              </p:nvSpPr>
              <p:spPr bwMode="auto">
                <a:xfrm>
                  <a:off x="4779963" y="7680326"/>
                  <a:ext cx="1260475" cy="900113"/>
                </a:xfrm>
                <a:custGeom>
                  <a:avLst/>
                  <a:gdLst>
                    <a:gd name="T0" fmla="*/ 0 w 794"/>
                    <a:gd name="T1" fmla="*/ 567 h 567"/>
                    <a:gd name="T2" fmla="*/ 0 w 794"/>
                    <a:gd name="T3" fmla="*/ 454 h 567"/>
                    <a:gd name="T4" fmla="*/ 114 w 794"/>
                    <a:gd name="T5" fmla="*/ 454 h 567"/>
                    <a:gd name="T6" fmla="*/ 114 w 794"/>
                    <a:gd name="T7" fmla="*/ 341 h 567"/>
                    <a:gd name="T8" fmla="*/ 227 w 794"/>
                    <a:gd name="T9" fmla="*/ 341 h 567"/>
                    <a:gd name="T10" fmla="*/ 227 w 794"/>
                    <a:gd name="T11" fmla="*/ 0 h 567"/>
                    <a:gd name="T12" fmla="*/ 681 w 794"/>
                    <a:gd name="T13" fmla="*/ 0 h 567"/>
                    <a:gd name="T14" fmla="*/ 681 w 794"/>
                    <a:gd name="T15" fmla="*/ 341 h 567"/>
                    <a:gd name="T16" fmla="*/ 794 w 794"/>
                    <a:gd name="T17" fmla="*/ 341 h 567"/>
                    <a:gd name="T18" fmla="*/ 794 w 794"/>
                    <a:gd name="T19" fmla="*/ 567 h 567"/>
                    <a:gd name="T20" fmla="*/ 567 w 794"/>
                    <a:gd name="T21" fmla="*/ 567 h 567"/>
                    <a:gd name="T22" fmla="*/ 567 w 794"/>
                    <a:gd name="T23" fmla="*/ 454 h 567"/>
                    <a:gd name="T24" fmla="*/ 454 w 794"/>
                    <a:gd name="T25" fmla="*/ 454 h 567"/>
                    <a:gd name="T26" fmla="*/ 454 w 794"/>
                    <a:gd name="T27" fmla="*/ 567 h 567"/>
                    <a:gd name="T28" fmla="*/ 0 w 794"/>
                    <a:gd name="T29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94" h="567">
                      <a:moveTo>
                        <a:pt x="0" y="567"/>
                      </a:moveTo>
                      <a:lnTo>
                        <a:pt x="0" y="454"/>
                      </a:lnTo>
                      <a:lnTo>
                        <a:pt x="114" y="454"/>
                      </a:lnTo>
                      <a:lnTo>
                        <a:pt x="114" y="341"/>
                      </a:lnTo>
                      <a:lnTo>
                        <a:pt x="227" y="341"/>
                      </a:lnTo>
                      <a:lnTo>
                        <a:pt x="227" y="0"/>
                      </a:lnTo>
                      <a:lnTo>
                        <a:pt x="681" y="0"/>
                      </a:lnTo>
                      <a:lnTo>
                        <a:pt x="681" y="341"/>
                      </a:lnTo>
                      <a:lnTo>
                        <a:pt x="794" y="341"/>
                      </a:lnTo>
                      <a:lnTo>
                        <a:pt x="794" y="567"/>
                      </a:lnTo>
                      <a:lnTo>
                        <a:pt x="567" y="567"/>
                      </a:lnTo>
                      <a:lnTo>
                        <a:pt x="567" y="454"/>
                      </a:lnTo>
                      <a:lnTo>
                        <a:pt x="454" y="454"/>
                      </a:lnTo>
                      <a:lnTo>
                        <a:pt x="454" y="567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77" name="Freeform 137"/>
                <p:cNvSpPr>
                  <a:spLocks/>
                </p:cNvSpPr>
                <p:nvPr/>
              </p:nvSpPr>
              <p:spPr bwMode="auto">
                <a:xfrm>
                  <a:off x="5680076" y="6421438"/>
                  <a:ext cx="2881313" cy="1979613"/>
                </a:xfrm>
                <a:custGeom>
                  <a:avLst/>
                  <a:gdLst>
                    <a:gd name="T0" fmla="*/ 1701 w 1815"/>
                    <a:gd name="T1" fmla="*/ 1247 h 1247"/>
                    <a:gd name="T2" fmla="*/ 1475 w 1815"/>
                    <a:gd name="T3" fmla="*/ 1247 h 1247"/>
                    <a:gd name="T4" fmla="*/ 1475 w 1815"/>
                    <a:gd name="T5" fmla="*/ 1134 h 1247"/>
                    <a:gd name="T6" fmla="*/ 1134 w 1815"/>
                    <a:gd name="T7" fmla="*/ 1134 h 1247"/>
                    <a:gd name="T8" fmla="*/ 1134 w 1815"/>
                    <a:gd name="T9" fmla="*/ 1020 h 1247"/>
                    <a:gd name="T10" fmla="*/ 1021 w 1815"/>
                    <a:gd name="T11" fmla="*/ 1020 h 1247"/>
                    <a:gd name="T12" fmla="*/ 1021 w 1815"/>
                    <a:gd name="T13" fmla="*/ 907 h 1247"/>
                    <a:gd name="T14" fmla="*/ 681 w 1815"/>
                    <a:gd name="T15" fmla="*/ 907 h 1247"/>
                    <a:gd name="T16" fmla="*/ 681 w 1815"/>
                    <a:gd name="T17" fmla="*/ 1247 h 1247"/>
                    <a:gd name="T18" fmla="*/ 454 w 1815"/>
                    <a:gd name="T19" fmla="*/ 1247 h 1247"/>
                    <a:gd name="T20" fmla="*/ 454 w 1815"/>
                    <a:gd name="T21" fmla="*/ 1134 h 1247"/>
                    <a:gd name="T22" fmla="*/ 114 w 1815"/>
                    <a:gd name="T23" fmla="*/ 1134 h 1247"/>
                    <a:gd name="T24" fmla="*/ 114 w 1815"/>
                    <a:gd name="T25" fmla="*/ 793 h 1247"/>
                    <a:gd name="T26" fmla="*/ 0 w 1815"/>
                    <a:gd name="T27" fmla="*/ 793 h 1247"/>
                    <a:gd name="T28" fmla="*/ 0 w 1815"/>
                    <a:gd name="T29" fmla="*/ 453 h 1247"/>
                    <a:gd name="T30" fmla="*/ 567 w 1815"/>
                    <a:gd name="T31" fmla="*/ 453 h 1247"/>
                    <a:gd name="T32" fmla="*/ 567 w 1815"/>
                    <a:gd name="T33" fmla="*/ 340 h 1247"/>
                    <a:gd name="T34" fmla="*/ 454 w 1815"/>
                    <a:gd name="T35" fmla="*/ 340 h 1247"/>
                    <a:gd name="T36" fmla="*/ 454 w 1815"/>
                    <a:gd name="T37" fmla="*/ 113 h 1247"/>
                    <a:gd name="T38" fmla="*/ 794 w 1815"/>
                    <a:gd name="T39" fmla="*/ 113 h 1247"/>
                    <a:gd name="T40" fmla="*/ 794 w 1815"/>
                    <a:gd name="T41" fmla="*/ 0 h 1247"/>
                    <a:gd name="T42" fmla="*/ 908 w 1815"/>
                    <a:gd name="T43" fmla="*/ 0 h 1247"/>
                    <a:gd name="T44" fmla="*/ 908 w 1815"/>
                    <a:gd name="T45" fmla="*/ 113 h 1247"/>
                    <a:gd name="T46" fmla="*/ 1021 w 1815"/>
                    <a:gd name="T47" fmla="*/ 113 h 1247"/>
                    <a:gd name="T48" fmla="*/ 1021 w 1815"/>
                    <a:gd name="T49" fmla="*/ 226 h 1247"/>
                    <a:gd name="T50" fmla="*/ 1361 w 1815"/>
                    <a:gd name="T51" fmla="*/ 226 h 1247"/>
                    <a:gd name="T52" fmla="*/ 1361 w 1815"/>
                    <a:gd name="T53" fmla="*/ 340 h 1247"/>
                    <a:gd name="T54" fmla="*/ 1475 w 1815"/>
                    <a:gd name="T55" fmla="*/ 340 h 1247"/>
                    <a:gd name="T56" fmla="*/ 1475 w 1815"/>
                    <a:gd name="T57" fmla="*/ 453 h 1247"/>
                    <a:gd name="T58" fmla="*/ 1588 w 1815"/>
                    <a:gd name="T59" fmla="*/ 453 h 1247"/>
                    <a:gd name="T60" fmla="*/ 1588 w 1815"/>
                    <a:gd name="T61" fmla="*/ 680 h 1247"/>
                    <a:gd name="T62" fmla="*/ 1815 w 1815"/>
                    <a:gd name="T63" fmla="*/ 680 h 1247"/>
                    <a:gd name="T64" fmla="*/ 1815 w 1815"/>
                    <a:gd name="T65" fmla="*/ 793 h 1247"/>
                    <a:gd name="T66" fmla="*/ 1815 w 1815"/>
                    <a:gd name="T67" fmla="*/ 907 h 1247"/>
                    <a:gd name="T68" fmla="*/ 1815 w 1815"/>
                    <a:gd name="T69" fmla="*/ 1020 h 1247"/>
                    <a:gd name="T70" fmla="*/ 1701 w 1815"/>
                    <a:gd name="T71" fmla="*/ 1020 h 1247"/>
                    <a:gd name="T72" fmla="*/ 1701 w 1815"/>
                    <a:gd name="T73" fmla="*/ 1134 h 1247"/>
                    <a:gd name="T74" fmla="*/ 1701 w 1815"/>
                    <a:gd name="T75" fmla="*/ 1247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815" h="1247">
                      <a:moveTo>
                        <a:pt x="1701" y="1247"/>
                      </a:moveTo>
                      <a:lnTo>
                        <a:pt x="1475" y="1247"/>
                      </a:lnTo>
                      <a:lnTo>
                        <a:pt x="1475" y="1134"/>
                      </a:lnTo>
                      <a:lnTo>
                        <a:pt x="1134" y="1134"/>
                      </a:lnTo>
                      <a:lnTo>
                        <a:pt x="1134" y="1020"/>
                      </a:lnTo>
                      <a:lnTo>
                        <a:pt x="1021" y="1020"/>
                      </a:lnTo>
                      <a:lnTo>
                        <a:pt x="1021" y="907"/>
                      </a:lnTo>
                      <a:lnTo>
                        <a:pt x="681" y="907"/>
                      </a:lnTo>
                      <a:lnTo>
                        <a:pt x="681" y="1247"/>
                      </a:lnTo>
                      <a:lnTo>
                        <a:pt x="454" y="1247"/>
                      </a:lnTo>
                      <a:lnTo>
                        <a:pt x="454" y="1134"/>
                      </a:lnTo>
                      <a:lnTo>
                        <a:pt x="114" y="1134"/>
                      </a:lnTo>
                      <a:lnTo>
                        <a:pt x="114" y="793"/>
                      </a:lnTo>
                      <a:lnTo>
                        <a:pt x="0" y="793"/>
                      </a:lnTo>
                      <a:lnTo>
                        <a:pt x="0" y="453"/>
                      </a:lnTo>
                      <a:lnTo>
                        <a:pt x="567" y="453"/>
                      </a:lnTo>
                      <a:lnTo>
                        <a:pt x="567" y="340"/>
                      </a:lnTo>
                      <a:lnTo>
                        <a:pt x="454" y="340"/>
                      </a:lnTo>
                      <a:lnTo>
                        <a:pt x="454" y="113"/>
                      </a:lnTo>
                      <a:lnTo>
                        <a:pt x="794" y="113"/>
                      </a:lnTo>
                      <a:lnTo>
                        <a:pt x="794" y="0"/>
                      </a:lnTo>
                      <a:lnTo>
                        <a:pt x="908" y="0"/>
                      </a:lnTo>
                      <a:lnTo>
                        <a:pt x="908" y="113"/>
                      </a:lnTo>
                      <a:lnTo>
                        <a:pt x="1021" y="113"/>
                      </a:lnTo>
                      <a:lnTo>
                        <a:pt x="1021" y="226"/>
                      </a:lnTo>
                      <a:lnTo>
                        <a:pt x="1361" y="226"/>
                      </a:lnTo>
                      <a:lnTo>
                        <a:pt x="1361" y="340"/>
                      </a:lnTo>
                      <a:lnTo>
                        <a:pt x="1475" y="340"/>
                      </a:lnTo>
                      <a:lnTo>
                        <a:pt x="1475" y="453"/>
                      </a:lnTo>
                      <a:lnTo>
                        <a:pt x="1588" y="453"/>
                      </a:lnTo>
                      <a:lnTo>
                        <a:pt x="1588" y="680"/>
                      </a:lnTo>
                      <a:lnTo>
                        <a:pt x="1815" y="680"/>
                      </a:lnTo>
                      <a:lnTo>
                        <a:pt x="1815" y="793"/>
                      </a:lnTo>
                      <a:lnTo>
                        <a:pt x="1815" y="907"/>
                      </a:lnTo>
                      <a:lnTo>
                        <a:pt x="1815" y="1020"/>
                      </a:lnTo>
                      <a:lnTo>
                        <a:pt x="1701" y="1020"/>
                      </a:lnTo>
                      <a:lnTo>
                        <a:pt x="1701" y="1134"/>
                      </a:lnTo>
                      <a:lnTo>
                        <a:pt x="1701" y="124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78" name="Freeform 138"/>
                <p:cNvSpPr>
                  <a:spLocks/>
                </p:cNvSpPr>
                <p:nvPr/>
              </p:nvSpPr>
              <p:spPr bwMode="auto">
                <a:xfrm>
                  <a:off x="5500688" y="6780213"/>
                  <a:ext cx="1079500" cy="360363"/>
                </a:xfrm>
                <a:custGeom>
                  <a:avLst/>
                  <a:gdLst>
                    <a:gd name="T0" fmla="*/ 567 w 680"/>
                    <a:gd name="T1" fmla="*/ 0 h 227"/>
                    <a:gd name="T2" fmla="*/ 227 w 680"/>
                    <a:gd name="T3" fmla="*/ 0 h 227"/>
                    <a:gd name="T4" fmla="*/ 227 w 680"/>
                    <a:gd name="T5" fmla="*/ 114 h 227"/>
                    <a:gd name="T6" fmla="*/ 0 w 680"/>
                    <a:gd name="T7" fmla="*/ 114 h 227"/>
                    <a:gd name="T8" fmla="*/ 0 w 680"/>
                    <a:gd name="T9" fmla="*/ 227 h 227"/>
                    <a:gd name="T10" fmla="*/ 680 w 680"/>
                    <a:gd name="T11" fmla="*/ 227 h 227"/>
                    <a:gd name="T12" fmla="*/ 680 w 680"/>
                    <a:gd name="T13" fmla="*/ 114 h 227"/>
                    <a:gd name="T14" fmla="*/ 567 w 680"/>
                    <a:gd name="T15" fmla="*/ 114 h 227"/>
                    <a:gd name="T16" fmla="*/ 567 w 680"/>
                    <a:gd name="T1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0" h="227">
                      <a:moveTo>
                        <a:pt x="567" y="0"/>
                      </a:move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680" y="227"/>
                      </a:lnTo>
                      <a:lnTo>
                        <a:pt x="680" y="114"/>
                      </a:lnTo>
                      <a:lnTo>
                        <a:pt x="567" y="114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79" name="Freeform 139"/>
                <p:cNvSpPr>
                  <a:spLocks/>
                </p:cNvSpPr>
                <p:nvPr/>
              </p:nvSpPr>
              <p:spPr bwMode="auto">
                <a:xfrm>
                  <a:off x="5140326" y="7140576"/>
                  <a:ext cx="539750" cy="539750"/>
                </a:xfrm>
                <a:custGeom>
                  <a:avLst/>
                  <a:gdLst>
                    <a:gd name="T0" fmla="*/ 340 w 340"/>
                    <a:gd name="T1" fmla="*/ 0 h 340"/>
                    <a:gd name="T2" fmla="*/ 0 w 340"/>
                    <a:gd name="T3" fmla="*/ 0 h 340"/>
                    <a:gd name="T4" fmla="*/ 0 w 340"/>
                    <a:gd name="T5" fmla="*/ 340 h 340"/>
                    <a:gd name="T6" fmla="*/ 340 w 340"/>
                    <a:gd name="T7" fmla="*/ 340 h 340"/>
                    <a:gd name="T8" fmla="*/ 340 w 340"/>
                    <a:gd name="T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0" h="340">
                      <a:moveTo>
                        <a:pt x="340" y="0"/>
                      </a:move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340" y="34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0" name="Freeform 140"/>
                <p:cNvSpPr>
                  <a:spLocks/>
                </p:cNvSpPr>
                <p:nvPr/>
              </p:nvSpPr>
              <p:spPr bwMode="auto">
                <a:xfrm>
                  <a:off x="4421188" y="7500938"/>
                  <a:ext cx="719138" cy="1079500"/>
                </a:xfrm>
                <a:custGeom>
                  <a:avLst/>
                  <a:gdLst>
                    <a:gd name="T0" fmla="*/ 453 w 453"/>
                    <a:gd name="T1" fmla="*/ 113 h 680"/>
                    <a:gd name="T2" fmla="*/ 340 w 453"/>
                    <a:gd name="T3" fmla="*/ 113 h 680"/>
                    <a:gd name="T4" fmla="*/ 340 w 453"/>
                    <a:gd name="T5" fmla="*/ 0 h 680"/>
                    <a:gd name="T6" fmla="*/ 113 w 453"/>
                    <a:gd name="T7" fmla="*/ 0 h 680"/>
                    <a:gd name="T8" fmla="*/ 113 w 453"/>
                    <a:gd name="T9" fmla="*/ 113 h 680"/>
                    <a:gd name="T10" fmla="*/ 0 w 453"/>
                    <a:gd name="T11" fmla="*/ 113 h 680"/>
                    <a:gd name="T12" fmla="*/ 0 w 453"/>
                    <a:gd name="T13" fmla="*/ 454 h 680"/>
                    <a:gd name="T14" fmla="*/ 113 w 453"/>
                    <a:gd name="T15" fmla="*/ 454 h 680"/>
                    <a:gd name="T16" fmla="*/ 113 w 453"/>
                    <a:gd name="T17" fmla="*/ 680 h 680"/>
                    <a:gd name="T18" fmla="*/ 226 w 453"/>
                    <a:gd name="T19" fmla="*/ 680 h 680"/>
                    <a:gd name="T20" fmla="*/ 226 w 453"/>
                    <a:gd name="T21" fmla="*/ 567 h 680"/>
                    <a:gd name="T22" fmla="*/ 340 w 453"/>
                    <a:gd name="T23" fmla="*/ 567 h 680"/>
                    <a:gd name="T24" fmla="*/ 340 w 453"/>
                    <a:gd name="T25" fmla="*/ 454 h 680"/>
                    <a:gd name="T26" fmla="*/ 453 w 453"/>
                    <a:gd name="T27" fmla="*/ 454 h 680"/>
                    <a:gd name="T28" fmla="*/ 453 w 453"/>
                    <a:gd name="T29" fmla="*/ 113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53" h="680">
                      <a:moveTo>
                        <a:pt x="453" y="113"/>
                      </a:move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454"/>
                      </a:lnTo>
                      <a:lnTo>
                        <a:pt x="113" y="454"/>
                      </a:lnTo>
                      <a:lnTo>
                        <a:pt x="113" y="680"/>
                      </a:lnTo>
                      <a:lnTo>
                        <a:pt x="226" y="680"/>
                      </a:lnTo>
                      <a:lnTo>
                        <a:pt x="226" y="567"/>
                      </a:lnTo>
                      <a:lnTo>
                        <a:pt x="340" y="567"/>
                      </a:lnTo>
                      <a:lnTo>
                        <a:pt x="340" y="454"/>
                      </a:lnTo>
                      <a:lnTo>
                        <a:pt x="453" y="454"/>
                      </a:lnTo>
                      <a:lnTo>
                        <a:pt x="453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1" name="Freeform 141"/>
                <p:cNvSpPr>
                  <a:spLocks/>
                </p:cNvSpPr>
                <p:nvPr/>
              </p:nvSpPr>
              <p:spPr bwMode="auto">
                <a:xfrm>
                  <a:off x="4779963" y="7140576"/>
                  <a:ext cx="360363" cy="539750"/>
                </a:xfrm>
                <a:custGeom>
                  <a:avLst/>
                  <a:gdLst>
                    <a:gd name="T0" fmla="*/ 227 w 227"/>
                    <a:gd name="T1" fmla="*/ 0 h 340"/>
                    <a:gd name="T2" fmla="*/ 0 w 227"/>
                    <a:gd name="T3" fmla="*/ 0 h 340"/>
                    <a:gd name="T4" fmla="*/ 0 w 227"/>
                    <a:gd name="T5" fmla="*/ 227 h 340"/>
                    <a:gd name="T6" fmla="*/ 114 w 227"/>
                    <a:gd name="T7" fmla="*/ 227 h 340"/>
                    <a:gd name="T8" fmla="*/ 114 w 227"/>
                    <a:gd name="T9" fmla="*/ 340 h 340"/>
                    <a:gd name="T10" fmla="*/ 227 w 227"/>
                    <a:gd name="T11" fmla="*/ 340 h 340"/>
                    <a:gd name="T12" fmla="*/ 227 w 227"/>
                    <a:gd name="T13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340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340"/>
                      </a:lnTo>
                      <a:lnTo>
                        <a:pt x="227" y="34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2" name="Freeform 142"/>
                <p:cNvSpPr>
                  <a:spLocks/>
                </p:cNvSpPr>
                <p:nvPr/>
              </p:nvSpPr>
              <p:spPr bwMode="auto">
                <a:xfrm>
                  <a:off x="4240213" y="7140576"/>
                  <a:ext cx="539750" cy="539750"/>
                </a:xfrm>
                <a:custGeom>
                  <a:avLst/>
                  <a:gdLst>
                    <a:gd name="T0" fmla="*/ 340 w 340"/>
                    <a:gd name="T1" fmla="*/ 0 h 340"/>
                    <a:gd name="T2" fmla="*/ 114 w 340"/>
                    <a:gd name="T3" fmla="*/ 0 h 340"/>
                    <a:gd name="T4" fmla="*/ 114 w 340"/>
                    <a:gd name="T5" fmla="*/ 114 h 340"/>
                    <a:gd name="T6" fmla="*/ 0 w 340"/>
                    <a:gd name="T7" fmla="*/ 114 h 340"/>
                    <a:gd name="T8" fmla="*/ 0 w 340"/>
                    <a:gd name="T9" fmla="*/ 340 h 340"/>
                    <a:gd name="T10" fmla="*/ 227 w 340"/>
                    <a:gd name="T11" fmla="*/ 340 h 340"/>
                    <a:gd name="T12" fmla="*/ 227 w 340"/>
                    <a:gd name="T13" fmla="*/ 227 h 340"/>
                    <a:gd name="T14" fmla="*/ 340 w 340"/>
                    <a:gd name="T15" fmla="*/ 227 h 340"/>
                    <a:gd name="T16" fmla="*/ 340 w 340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340">
                      <a:moveTo>
                        <a:pt x="340" y="0"/>
                      </a:moveTo>
                      <a:lnTo>
                        <a:pt x="114" y="0"/>
                      </a:lnTo>
                      <a:lnTo>
                        <a:pt x="114" y="114"/>
                      </a:lnTo>
                      <a:lnTo>
                        <a:pt x="0" y="114"/>
                      </a:lnTo>
                      <a:lnTo>
                        <a:pt x="0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3" name="Freeform 143"/>
                <p:cNvSpPr>
                  <a:spLocks/>
                </p:cNvSpPr>
                <p:nvPr/>
              </p:nvSpPr>
              <p:spPr bwMode="auto">
                <a:xfrm>
                  <a:off x="4600576" y="5880101"/>
                  <a:ext cx="2700338" cy="1260475"/>
                </a:xfrm>
                <a:custGeom>
                  <a:avLst/>
                  <a:gdLst>
                    <a:gd name="T0" fmla="*/ 0 w 1701"/>
                    <a:gd name="T1" fmla="*/ 794 h 794"/>
                    <a:gd name="T2" fmla="*/ 567 w 1701"/>
                    <a:gd name="T3" fmla="*/ 794 h 794"/>
                    <a:gd name="T4" fmla="*/ 567 w 1701"/>
                    <a:gd name="T5" fmla="*/ 681 h 794"/>
                    <a:gd name="T6" fmla="*/ 794 w 1701"/>
                    <a:gd name="T7" fmla="*/ 681 h 794"/>
                    <a:gd name="T8" fmla="*/ 794 w 1701"/>
                    <a:gd name="T9" fmla="*/ 567 h 794"/>
                    <a:gd name="T10" fmla="*/ 1134 w 1701"/>
                    <a:gd name="T11" fmla="*/ 567 h 794"/>
                    <a:gd name="T12" fmla="*/ 1134 w 1701"/>
                    <a:gd name="T13" fmla="*/ 454 h 794"/>
                    <a:gd name="T14" fmla="*/ 1474 w 1701"/>
                    <a:gd name="T15" fmla="*/ 454 h 794"/>
                    <a:gd name="T16" fmla="*/ 1474 w 1701"/>
                    <a:gd name="T17" fmla="*/ 341 h 794"/>
                    <a:gd name="T18" fmla="*/ 1588 w 1701"/>
                    <a:gd name="T19" fmla="*/ 341 h 794"/>
                    <a:gd name="T20" fmla="*/ 1588 w 1701"/>
                    <a:gd name="T21" fmla="*/ 454 h 794"/>
                    <a:gd name="T22" fmla="*/ 1701 w 1701"/>
                    <a:gd name="T23" fmla="*/ 454 h 794"/>
                    <a:gd name="T24" fmla="*/ 1701 w 1701"/>
                    <a:gd name="T25" fmla="*/ 0 h 794"/>
                    <a:gd name="T26" fmla="*/ 1361 w 1701"/>
                    <a:gd name="T27" fmla="*/ 0 h 794"/>
                    <a:gd name="T28" fmla="*/ 1361 w 1701"/>
                    <a:gd name="T29" fmla="*/ 114 h 794"/>
                    <a:gd name="T30" fmla="*/ 1134 w 1701"/>
                    <a:gd name="T31" fmla="*/ 114 h 794"/>
                    <a:gd name="T32" fmla="*/ 1134 w 1701"/>
                    <a:gd name="T33" fmla="*/ 0 h 794"/>
                    <a:gd name="T34" fmla="*/ 907 w 1701"/>
                    <a:gd name="T35" fmla="*/ 0 h 794"/>
                    <a:gd name="T36" fmla="*/ 907 w 1701"/>
                    <a:gd name="T37" fmla="*/ 114 h 794"/>
                    <a:gd name="T38" fmla="*/ 567 w 1701"/>
                    <a:gd name="T39" fmla="*/ 114 h 794"/>
                    <a:gd name="T40" fmla="*/ 567 w 1701"/>
                    <a:gd name="T41" fmla="*/ 227 h 794"/>
                    <a:gd name="T42" fmla="*/ 454 w 1701"/>
                    <a:gd name="T43" fmla="*/ 227 h 794"/>
                    <a:gd name="T44" fmla="*/ 454 w 1701"/>
                    <a:gd name="T45" fmla="*/ 341 h 794"/>
                    <a:gd name="T46" fmla="*/ 340 w 1701"/>
                    <a:gd name="T47" fmla="*/ 341 h 794"/>
                    <a:gd name="T48" fmla="*/ 340 w 1701"/>
                    <a:gd name="T49" fmla="*/ 567 h 794"/>
                    <a:gd name="T50" fmla="*/ 113 w 1701"/>
                    <a:gd name="T51" fmla="*/ 567 h 794"/>
                    <a:gd name="T52" fmla="*/ 113 w 1701"/>
                    <a:gd name="T53" fmla="*/ 681 h 794"/>
                    <a:gd name="T54" fmla="*/ 0 w 1701"/>
                    <a:gd name="T55" fmla="*/ 681 h 794"/>
                    <a:gd name="T56" fmla="*/ 0 w 1701"/>
                    <a:gd name="T57" fmla="*/ 79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701" h="794">
                      <a:moveTo>
                        <a:pt x="0" y="794"/>
                      </a:moveTo>
                      <a:lnTo>
                        <a:pt x="567" y="794"/>
                      </a:lnTo>
                      <a:lnTo>
                        <a:pt x="567" y="681"/>
                      </a:lnTo>
                      <a:lnTo>
                        <a:pt x="794" y="681"/>
                      </a:lnTo>
                      <a:lnTo>
                        <a:pt x="794" y="567"/>
                      </a:lnTo>
                      <a:lnTo>
                        <a:pt x="1134" y="567"/>
                      </a:lnTo>
                      <a:lnTo>
                        <a:pt x="1134" y="454"/>
                      </a:lnTo>
                      <a:lnTo>
                        <a:pt x="1474" y="454"/>
                      </a:lnTo>
                      <a:lnTo>
                        <a:pt x="1474" y="341"/>
                      </a:lnTo>
                      <a:lnTo>
                        <a:pt x="1588" y="341"/>
                      </a:lnTo>
                      <a:lnTo>
                        <a:pt x="1588" y="454"/>
                      </a:lnTo>
                      <a:lnTo>
                        <a:pt x="1701" y="454"/>
                      </a:lnTo>
                      <a:lnTo>
                        <a:pt x="1701" y="0"/>
                      </a:lnTo>
                      <a:lnTo>
                        <a:pt x="1361" y="0"/>
                      </a:lnTo>
                      <a:lnTo>
                        <a:pt x="1361" y="114"/>
                      </a:lnTo>
                      <a:lnTo>
                        <a:pt x="1134" y="114"/>
                      </a:lnTo>
                      <a:lnTo>
                        <a:pt x="1134" y="0"/>
                      </a:lnTo>
                      <a:lnTo>
                        <a:pt x="907" y="0"/>
                      </a:lnTo>
                      <a:lnTo>
                        <a:pt x="907" y="114"/>
                      </a:lnTo>
                      <a:lnTo>
                        <a:pt x="567" y="114"/>
                      </a:ln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341"/>
                      </a:lnTo>
                      <a:lnTo>
                        <a:pt x="340" y="341"/>
                      </a:lnTo>
                      <a:lnTo>
                        <a:pt x="340" y="567"/>
                      </a:lnTo>
                      <a:lnTo>
                        <a:pt x="113" y="567"/>
                      </a:lnTo>
                      <a:lnTo>
                        <a:pt x="113" y="681"/>
                      </a:lnTo>
                      <a:lnTo>
                        <a:pt x="0" y="681"/>
                      </a:lnTo>
                      <a:lnTo>
                        <a:pt x="0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4" name="Freeform 144"/>
                <p:cNvSpPr>
                  <a:spLocks/>
                </p:cNvSpPr>
                <p:nvPr/>
              </p:nvSpPr>
              <p:spPr bwMode="auto">
                <a:xfrm>
                  <a:off x="6040438" y="5521326"/>
                  <a:ext cx="720725" cy="539750"/>
                </a:xfrm>
                <a:custGeom>
                  <a:avLst/>
                  <a:gdLst>
                    <a:gd name="T0" fmla="*/ 0 w 454"/>
                    <a:gd name="T1" fmla="*/ 226 h 340"/>
                    <a:gd name="T2" fmla="*/ 0 w 454"/>
                    <a:gd name="T3" fmla="*/ 113 h 340"/>
                    <a:gd name="T4" fmla="*/ 114 w 454"/>
                    <a:gd name="T5" fmla="*/ 113 h 340"/>
                    <a:gd name="T6" fmla="*/ 114 w 454"/>
                    <a:gd name="T7" fmla="*/ 0 h 340"/>
                    <a:gd name="T8" fmla="*/ 227 w 454"/>
                    <a:gd name="T9" fmla="*/ 0 h 340"/>
                    <a:gd name="T10" fmla="*/ 227 w 454"/>
                    <a:gd name="T11" fmla="*/ 113 h 340"/>
                    <a:gd name="T12" fmla="*/ 454 w 454"/>
                    <a:gd name="T13" fmla="*/ 113 h 340"/>
                    <a:gd name="T14" fmla="*/ 454 w 454"/>
                    <a:gd name="T15" fmla="*/ 340 h 340"/>
                    <a:gd name="T16" fmla="*/ 227 w 454"/>
                    <a:gd name="T17" fmla="*/ 340 h 340"/>
                    <a:gd name="T18" fmla="*/ 227 w 454"/>
                    <a:gd name="T19" fmla="*/ 226 h 340"/>
                    <a:gd name="T20" fmla="*/ 0 w 454"/>
                    <a:gd name="T21" fmla="*/ 226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340">
                      <a:moveTo>
                        <a:pt x="0" y="226"/>
                      </a:moveTo>
                      <a:lnTo>
                        <a:pt x="0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454" y="113"/>
                      </a:lnTo>
                      <a:lnTo>
                        <a:pt x="454" y="340"/>
                      </a:lnTo>
                      <a:lnTo>
                        <a:pt x="227" y="340"/>
                      </a:lnTo>
                      <a:lnTo>
                        <a:pt x="227" y="226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5" name="Freeform 145"/>
                <p:cNvSpPr>
                  <a:spLocks/>
                </p:cNvSpPr>
                <p:nvPr/>
              </p:nvSpPr>
              <p:spPr bwMode="auto">
                <a:xfrm>
                  <a:off x="7300913" y="5880101"/>
                  <a:ext cx="1079500" cy="1081088"/>
                </a:xfrm>
                <a:custGeom>
                  <a:avLst/>
                  <a:gdLst>
                    <a:gd name="T0" fmla="*/ 0 w 680"/>
                    <a:gd name="T1" fmla="*/ 0 h 681"/>
                    <a:gd name="T2" fmla="*/ 227 w 680"/>
                    <a:gd name="T3" fmla="*/ 0 h 681"/>
                    <a:gd name="T4" fmla="*/ 227 w 680"/>
                    <a:gd name="T5" fmla="*/ 114 h 681"/>
                    <a:gd name="T6" fmla="*/ 567 w 680"/>
                    <a:gd name="T7" fmla="*/ 114 h 681"/>
                    <a:gd name="T8" fmla="*/ 567 w 680"/>
                    <a:gd name="T9" fmla="*/ 227 h 681"/>
                    <a:gd name="T10" fmla="*/ 680 w 680"/>
                    <a:gd name="T11" fmla="*/ 227 h 681"/>
                    <a:gd name="T12" fmla="*/ 680 w 680"/>
                    <a:gd name="T13" fmla="*/ 681 h 681"/>
                    <a:gd name="T14" fmla="*/ 340 w 680"/>
                    <a:gd name="T15" fmla="*/ 681 h 681"/>
                    <a:gd name="T16" fmla="*/ 340 w 680"/>
                    <a:gd name="T17" fmla="*/ 567 h 681"/>
                    <a:gd name="T18" fmla="*/ 0 w 680"/>
                    <a:gd name="T19" fmla="*/ 567 h 681"/>
                    <a:gd name="T20" fmla="*/ 0 w 680"/>
                    <a:gd name="T21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80" h="681">
                      <a:moveTo>
                        <a:pt x="0" y="0"/>
                      </a:move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567" y="114"/>
                      </a:lnTo>
                      <a:lnTo>
                        <a:pt x="567" y="227"/>
                      </a:lnTo>
                      <a:lnTo>
                        <a:pt x="680" y="227"/>
                      </a:lnTo>
                      <a:lnTo>
                        <a:pt x="680" y="681"/>
                      </a:lnTo>
                      <a:lnTo>
                        <a:pt x="340" y="681"/>
                      </a:lnTo>
                      <a:lnTo>
                        <a:pt x="340" y="567"/>
                      </a:lnTo>
                      <a:lnTo>
                        <a:pt x="0" y="5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6" name="Freeform 146"/>
                <p:cNvSpPr>
                  <a:spLocks/>
                </p:cNvSpPr>
                <p:nvPr/>
              </p:nvSpPr>
              <p:spPr bwMode="auto">
                <a:xfrm>
                  <a:off x="5861051" y="5160963"/>
                  <a:ext cx="539750" cy="900113"/>
                </a:xfrm>
                <a:custGeom>
                  <a:avLst/>
                  <a:gdLst>
                    <a:gd name="T0" fmla="*/ 340 w 340"/>
                    <a:gd name="T1" fmla="*/ 227 h 567"/>
                    <a:gd name="T2" fmla="*/ 340 w 340"/>
                    <a:gd name="T3" fmla="*/ 113 h 567"/>
                    <a:gd name="T4" fmla="*/ 227 w 340"/>
                    <a:gd name="T5" fmla="*/ 113 h 567"/>
                    <a:gd name="T6" fmla="*/ 227 w 340"/>
                    <a:gd name="T7" fmla="*/ 0 h 567"/>
                    <a:gd name="T8" fmla="*/ 0 w 340"/>
                    <a:gd name="T9" fmla="*/ 0 h 567"/>
                    <a:gd name="T10" fmla="*/ 0 w 340"/>
                    <a:gd name="T11" fmla="*/ 567 h 567"/>
                    <a:gd name="T12" fmla="*/ 113 w 340"/>
                    <a:gd name="T13" fmla="*/ 567 h 567"/>
                    <a:gd name="T14" fmla="*/ 113 w 340"/>
                    <a:gd name="T15" fmla="*/ 340 h 567"/>
                    <a:gd name="T16" fmla="*/ 227 w 340"/>
                    <a:gd name="T17" fmla="*/ 340 h 567"/>
                    <a:gd name="T18" fmla="*/ 227 w 340"/>
                    <a:gd name="T19" fmla="*/ 227 h 567"/>
                    <a:gd name="T20" fmla="*/ 340 w 340"/>
                    <a:gd name="T21" fmla="*/ 22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567">
                      <a:moveTo>
                        <a:pt x="340" y="227"/>
                      </a:move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8" name="Freeform 148"/>
                <p:cNvSpPr>
                  <a:spLocks/>
                </p:cNvSpPr>
                <p:nvPr/>
              </p:nvSpPr>
              <p:spPr bwMode="auto">
                <a:xfrm>
                  <a:off x="6400801" y="4621213"/>
                  <a:ext cx="1979613" cy="1439863"/>
                </a:xfrm>
                <a:custGeom>
                  <a:avLst/>
                  <a:gdLst>
                    <a:gd name="T0" fmla="*/ 0 w 1247"/>
                    <a:gd name="T1" fmla="*/ 567 h 907"/>
                    <a:gd name="T2" fmla="*/ 113 w 1247"/>
                    <a:gd name="T3" fmla="*/ 567 h 907"/>
                    <a:gd name="T4" fmla="*/ 113 w 1247"/>
                    <a:gd name="T5" fmla="*/ 453 h 907"/>
                    <a:gd name="T6" fmla="*/ 227 w 1247"/>
                    <a:gd name="T7" fmla="*/ 453 h 907"/>
                    <a:gd name="T8" fmla="*/ 227 w 1247"/>
                    <a:gd name="T9" fmla="*/ 340 h 907"/>
                    <a:gd name="T10" fmla="*/ 113 w 1247"/>
                    <a:gd name="T11" fmla="*/ 340 h 907"/>
                    <a:gd name="T12" fmla="*/ 113 w 1247"/>
                    <a:gd name="T13" fmla="*/ 226 h 907"/>
                    <a:gd name="T14" fmla="*/ 227 w 1247"/>
                    <a:gd name="T15" fmla="*/ 226 h 907"/>
                    <a:gd name="T16" fmla="*/ 227 w 1247"/>
                    <a:gd name="T17" fmla="*/ 0 h 907"/>
                    <a:gd name="T18" fmla="*/ 340 w 1247"/>
                    <a:gd name="T19" fmla="*/ 0 h 907"/>
                    <a:gd name="T20" fmla="*/ 340 w 1247"/>
                    <a:gd name="T21" fmla="*/ 113 h 907"/>
                    <a:gd name="T22" fmla="*/ 907 w 1247"/>
                    <a:gd name="T23" fmla="*/ 113 h 907"/>
                    <a:gd name="T24" fmla="*/ 907 w 1247"/>
                    <a:gd name="T25" fmla="*/ 226 h 907"/>
                    <a:gd name="T26" fmla="*/ 794 w 1247"/>
                    <a:gd name="T27" fmla="*/ 226 h 907"/>
                    <a:gd name="T28" fmla="*/ 794 w 1247"/>
                    <a:gd name="T29" fmla="*/ 340 h 907"/>
                    <a:gd name="T30" fmla="*/ 1021 w 1247"/>
                    <a:gd name="T31" fmla="*/ 340 h 907"/>
                    <a:gd name="T32" fmla="*/ 1021 w 1247"/>
                    <a:gd name="T33" fmla="*/ 453 h 907"/>
                    <a:gd name="T34" fmla="*/ 1134 w 1247"/>
                    <a:gd name="T35" fmla="*/ 453 h 907"/>
                    <a:gd name="T36" fmla="*/ 1134 w 1247"/>
                    <a:gd name="T37" fmla="*/ 567 h 907"/>
                    <a:gd name="T38" fmla="*/ 1247 w 1247"/>
                    <a:gd name="T39" fmla="*/ 567 h 907"/>
                    <a:gd name="T40" fmla="*/ 1247 w 1247"/>
                    <a:gd name="T41" fmla="*/ 907 h 907"/>
                    <a:gd name="T42" fmla="*/ 794 w 1247"/>
                    <a:gd name="T43" fmla="*/ 907 h 907"/>
                    <a:gd name="T44" fmla="*/ 794 w 1247"/>
                    <a:gd name="T45" fmla="*/ 793 h 907"/>
                    <a:gd name="T46" fmla="*/ 227 w 1247"/>
                    <a:gd name="T47" fmla="*/ 793 h 907"/>
                    <a:gd name="T48" fmla="*/ 227 w 1247"/>
                    <a:gd name="T49" fmla="*/ 680 h 907"/>
                    <a:gd name="T50" fmla="*/ 0 w 1247"/>
                    <a:gd name="T51" fmla="*/ 680 h 907"/>
                    <a:gd name="T52" fmla="*/ 0 w 1247"/>
                    <a:gd name="T53" fmla="*/ 56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47" h="907">
                      <a:moveTo>
                        <a:pt x="0" y="567"/>
                      </a:moveTo>
                      <a:lnTo>
                        <a:pt x="113" y="567"/>
                      </a:lnTo>
                      <a:lnTo>
                        <a:pt x="113" y="453"/>
                      </a:lnTo>
                      <a:lnTo>
                        <a:pt x="227" y="453"/>
                      </a:lnTo>
                      <a:lnTo>
                        <a:pt x="227" y="340"/>
                      </a:lnTo>
                      <a:lnTo>
                        <a:pt x="113" y="340"/>
                      </a:lnTo>
                      <a:lnTo>
                        <a:pt x="113" y="226"/>
                      </a:lnTo>
                      <a:lnTo>
                        <a:pt x="227" y="226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907" y="113"/>
                      </a:lnTo>
                      <a:lnTo>
                        <a:pt x="907" y="226"/>
                      </a:lnTo>
                      <a:lnTo>
                        <a:pt x="794" y="226"/>
                      </a:lnTo>
                      <a:lnTo>
                        <a:pt x="794" y="340"/>
                      </a:lnTo>
                      <a:lnTo>
                        <a:pt x="1021" y="340"/>
                      </a:lnTo>
                      <a:lnTo>
                        <a:pt x="1021" y="453"/>
                      </a:lnTo>
                      <a:lnTo>
                        <a:pt x="1134" y="453"/>
                      </a:lnTo>
                      <a:lnTo>
                        <a:pt x="1134" y="567"/>
                      </a:lnTo>
                      <a:lnTo>
                        <a:pt x="1247" y="567"/>
                      </a:lnTo>
                      <a:lnTo>
                        <a:pt x="1247" y="907"/>
                      </a:lnTo>
                      <a:lnTo>
                        <a:pt x="794" y="907"/>
                      </a:lnTo>
                      <a:lnTo>
                        <a:pt x="794" y="793"/>
                      </a:lnTo>
                      <a:lnTo>
                        <a:pt x="227" y="793"/>
                      </a:lnTo>
                      <a:lnTo>
                        <a:pt x="227" y="680"/>
                      </a:lnTo>
                      <a:lnTo>
                        <a:pt x="0" y="680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9" name="Freeform 149"/>
                <p:cNvSpPr>
                  <a:spLocks/>
                </p:cNvSpPr>
                <p:nvPr/>
              </p:nvSpPr>
              <p:spPr bwMode="auto">
                <a:xfrm>
                  <a:off x="5861051" y="4621213"/>
                  <a:ext cx="908050" cy="900113"/>
                </a:xfrm>
                <a:custGeom>
                  <a:avLst/>
                  <a:gdLst>
                    <a:gd name="T0" fmla="*/ 572 w 572"/>
                    <a:gd name="T1" fmla="*/ 13 h 567"/>
                    <a:gd name="T2" fmla="*/ 548 w 572"/>
                    <a:gd name="T3" fmla="*/ 5 h 567"/>
                    <a:gd name="T4" fmla="*/ 340 w 572"/>
                    <a:gd name="T5" fmla="*/ 0 h 567"/>
                    <a:gd name="T6" fmla="*/ 340 w 572"/>
                    <a:gd name="T7" fmla="*/ 113 h 567"/>
                    <a:gd name="T8" fmla="*/ 0 w 572"/>
                    <a:gd name="T9" fmla="*/ 113 h 567"/>
                    <a:gd name="T10" fmla="*/ 0 w 572"/>
                    <a:gd name="T11" fmla="*/ 226 h 567"/>
                    <a:gd name="T12" fmla="*/ 113 w 572"/>
                    <a:gd name="T13" fmla="*/ 226 h 567"/>
                    <a:gd name="T14" fmla="*/ 113 w 572"/>
                    <a:gd name="T15" fmla="*/ 340 h 567"/>
                    <a:gd name="T16" fmla="*/ 227 w 572"/>
                    <a:gd name="T17" fmla="*/ 340 h 567"/>
                    <a:gd name="T18" fmla="*/ 227 w 572"/>
                    <a:gd name="T19" fmla="*/ 453 h 567"/>
                    <a:gd name="T20" fmla="*/ 340 w 572"/>
                    <a:gd name="T21" fmla="*/ 453 h 567"/>
                    <a:gd name="T22" fmla="*/ 340 w 572"/>
                    <a:gd name="T23" fmla="*/ 567 h 567"/>
                    <a:gd name="T24" fmla="*/ 453 w 572"/>
                    <a:gd name="T25" fmla="*/ 567 h 567"/>
                    <a:gd name="T26" fmla="*/ 453 w 572"/>
                    <a:gd name="T27" fmla="*/ 453 h 567"/>
                    <a:gd name="T28" fmla="*/ 567 w 572"/>
                    <a:gd name="T29" fmla="*/ 453 h 567"/>
                    <a:gd name="T30" fmla="*/ 567 w 572"/>
                    <a:gd name="T31" fmla="*/ 340 h 567"/>
                    <a:gd name="T32" fmla="*/ 453 w 572"/>
                    <a:gd name="T33" fmla="*/ 340 h 567"/>
                    <a:gd name="T34" fmla="*/ 453 w 572"/>
                    <a:gd name="T35" fmla="*/ 226 h 567"/>
                    <a:gd name="T36" fmla="*/ 567 w 572"/>
                    <a:gd name="T37" fmla="*/ 226 h 567"/>
                    <a:gd name="T38" fmla="*/ 572 w 572"/>
                    <a:gd name="T39" fmla="*/ 13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2" h="567">
                      <a:moveTo>
                        <a:pt x="572" y="13"/>
                      </a:moveTo>
                      <a:cubicBezTo>
                        <a:pt x="564" y="10"/>
                        <a:pt x="548" y="5"/>
                        <a:pt x="548" y="5"/>
                      </a:cubicBez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0" y="113"/>
                      </a:lnTo>
                      <a:lnTo>
                        <a:pt x="0" y="226"/>
                      </a:lnTo>
                      <a:lnTo>
                        <a:pt x="113" y="226"/>
                      </a:lnTo>
                      <a:lnTo>
                        <a:pt x="113" y="340"/>
                      </a:lnTo>
                      <a:lnTo>
                        <a:pt x="227" y="340"/>
                      </a:lnTo>
                      <a:lnTo>
                        <a:pt x="227" y="453"/>
                      </a:lnTo>
                      <a:lnTo>
                        <a:pt x="340" y="453"/>
                      </a:lnTo>
                      <a:lnTo>
                        <a:pt x="340" y="567"/>
                      </a:lnTo>
                      <a:lnTo>
                        <a:pt x="453" y="567"/>
                      </a:lnTo>
                      <a:lnTo>
                        <a:pt x="453" y="453"/>
                      </a:lnTo>
                      <a:lnTo>
                        <a:pt x="567" y="453"/>
                      </a:lnTo>
                      <a:lnTo>
                        <a:pt x="567" y="340"/>
                      </a:lnTo>
                      <a:lnTo>
                        <a:pt x="453" y="340"/>
                      </a:lnTo>
                      <a:lnTo>
                        <a:pt x="453" y="226"/>
                      </a:lnTo>
                      <a:lnTo>
                        <a:pt x="567" y="226"/>
                      </a:lnTo>
                      <a:lnTo>
                        <a:pt x="572" y="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0" name="Freeform 150"/>
                <p:cNvSpPr>
                  <a:spLocks/>
                </p:cNvSpPr>
                <p:nvPr/>
              </p:nvSpPr>
              <p:spPr bwMode="auto">
                <a:xfrm>
                  <a:off x="7661276" y="4800601"/>
                  <a:ext cx="900113" cy="1079500"/>
                </a:xfrm>
                <a:custGeom>
                  <a:avLst/>
                  <a:gdLst>
                    <a:gd name="T0" fmla="*/ 113 w 567"/>
                    <a:gd name="T1" fmla="*/ 0 h 680"/>
                    <a:gd name="T2" fmla="*/ 340 w 567"/>
                    <a:gd name="T3" fmla="*/ 0 h 680"/>
                    <a:gd name="T4" fmla="*/ 340 w 567"/>
                    <a:gd name="T5" fmla="*/ 227 h 680"/>
                    <a:gd name="T6" fmla="*/ 567 w 567"/>
                    <a:gd name="T7" fmla="*/ 227 h 680"/>
                    <a:gd name="T8" fmla="*/ 567 w 567"/>
                    <a:gd name="T9" fmla="*/ 680 h 680"/>
                    <a:gd name="T10" fmla="*/ 453 w 567"/>
                    <a:gd name="T11" fmla="*/ 680 h 680"/>
                    <a:gd name="T12" fmla="*/ 453 w 567"/>
                    <a:gd name="T13" fmla="*/ 454 h 680"/>
                    <a:gd name="T14" fmla="*/ 340 w 567"/>
                    <a:gd name="T15" fmla="*/ 454 h 680"/>
                    <a:gd name="T16" fmla="*/ 340 w 567"/>
                    <a:gd name="T17" fmla="*/ 340 h 680"/>
                    <a:gd name="T18" fmla="*/ 227 w 567"/>
                    <a:gd name="T19" fmla="*/ 340 h 680"/>
                    <a:gd name="T20" fmla="*/ 227 w 567"/>
                    <a:gd name="T21" fmla="*/ 227 h 680"/>
                    <a:gd name="T22" fmla="*/ 0 w 567"/>
                    <a:gd name="T23" fmla="*/ 227 h 680"/>
                    <a:gd name="T24" fmla="*/ 0 w 567"/>
                    <a:gd name="T25" fmla="*/ 113 h 680"/>
                    <a:gd name="T26" fmla="*/ 113 w 567"/>
                    <a:gd name="T27" fmla="*/ 113 h 680"/>
                    <a:gd name="T28" fmla="*/ 113 w 567"/>
                    <a:gd name="T29" fmla="*/ 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67" h="680">
                      <a:moveTo>
                        <a:pt x="113" y="0"/>
                      </a:moveTo>
                      <a:lnTo>
                        <a:pt x="340" y="0"/>
                      </a:lnTo>
                      <a:lnTo>
                        <a:pt x="340" y="227"/>
                      </a:lnTo>
                      <a:lnTo>
                        <a:pt x="567" y="227"/>
                      </a:lnTo>
                      <a:lnTo>
                        <a:pt x="567" y="680"/>
                      </a:lnTo>
                      <a:lnTo>
                        <a:pt x="453" y="680"/>
                      </a:lnTo>
                      <a:lnTo>
                        <a:pt x="453" y="454"/>
                      </a:lnTo>
                      <a:lnTo>
                        <a:pt x="340" y="454"/>
                      </a:lnTo>
                      <a:lnTo>
                        <a:pt x="340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1" name="Freeform 151"/>
                <p:cNvSpPr>
                  <a:spLocks/>
                </p:cNvSpPr>
                <p:nvPr/>
              </p:nvSpPr>
              <p:spPr bwMode="auto">
                <a:xfrm>
                  <a:off x="5140326" y="4260851"/>
                  <a:ext cx="1260475" cy="1079500"/>
                </a:xfrm>
                <a:custGeom>
                  <a:avLst/>
                  <a:gdLst>
                    <a:gd name="T0" fmla="*/ 794 w 794"/>
                    <a:gd name="T1" fmla="*/ 340 h 680"/>
                    <a:gd name="T2" fmla="*/ 794 w 794"/>
                    <a:gd name="T3" fmla="*/ 0 h 680"/>
                    <a:gd name="T4" fmla="*/ 681 w 794"/>
                    <a:gd name="T5" fmla="*/ 0 h 680"/>
                    <a:gd name="T6" fmla="*/ 567 w 794"/>
                    <a:gd name="T7" fmla="*/ 0 h 680"/>
                    <a:gd name="T8" fmla="*/ 567 w 794"/>
                    <a:gd name="T9" fmla="*/ 113 h 680"/>
                    <a:gd name="T10" fmla="*/ 454 w 794"/>
                    <a:gd name="T11" fmla="*/ 113 h 680"/>
                    <a:gd name="T12" fmla="*/ 454 w 794"/>
                    <a:gd name="T13" fmla="*/ 227 h 680"/>
                    <a:gd name="T14" fmla="*/ 227 w 794"/>
                    <a:gd name="T15" fmla="*/ 227 h 680"/>
                    <a:gd name="T16" fmla="*/ 227 w 794"/>
                    <a:gd name="T17" fmla="*/ 453 h 680"/>
                    <a:gd name="T18" fmla="*/ 0 w 794"/>
                    <a:gd name="T19" fmla="*/ 453 h 680"/>
                    <a:gd name="T20" fmla="*/ 0 w 794"/>
                    <a:gd name="T21" fmla="*/ 680 h 680"/>
                    <a:gd name="T22" fmla="*/ 114 w 794"/>
                    <a:gd name="T23" fmla="*/ 680 h 680"/>
                    <a:gd name="T24" fmla="*/ 114 w 794"/>
                    <a:gd name="T25" fmla="*/ 567 h 680"/>
                    <a:gd name="T26" fmla="*/ 567 w 794"/>
                    <a:gd name="T27" fmla="*/ 567 h 680"/>
                    <a:gd name="T28" fmla="*/ 567 w 794"/>
                    <a:gd name="T29" fmla="*/ 453 h 680"/>
                    <a:gd name="T30" fmla="*/ 454 w 794"/>
                    <a:gd name="T31" fmla="*/ 453 h 680"/>
                    <a:gd name="T32" fmla="*/ 454 w 794"/>
                    <a:gd name="T33" fmla="*/ 340 h 680"/>
                    <a:gd name="T34" fmla="*/ 794 w 794"/>
                    <a:gd name="T35" fmla="*/ 34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94" h="680">
                      <a:moveTo>
                        <a:pt x="794" y="340"/>
                      </a:moveTo>
                      <a:lnTo>
                        <a:pt x="794" y="0"/>
                      </a:lnTo>
                      <a:lnTo>
                        <a:pt x="681" y="0"/>
                      </a:lnTo>
                      <a:lnTo>
                        <a:pt x="567" y="0"/>
                      </a:lnTo>
                      <a:lnTo>
                        <a:pt x="567" y="113"/>
                      </a:lnTo>
                      <a:lnTo>
                        <a:pt x="454" y="113"/>
                      </a:lnTo>
                      <a:lnTo>
                        <a:pt x="454" y="227"/>
                      </a:lnTo>
                      <a:lnTo>
                        <a:pt x="227" y="227"/>
                      </a:lnTo>
                      <a:lnTo>
                        <a:pt x="227" y="453"/>
                      </a:lnTo>
                      <a:lnTo>
                        <a:pt x="0" y="453"/>
                      </a:lnTo>
                      <a:lnTo>
                        <a:pt x="0" y="680"/>
                      </a:lnTo>
                      <a:lnTo>
                        <a:pt x="114" y="680"/>
                      </a:lnTo>
                      <a:lnTo>
                        <a:pt x="114" y="567"/>
                      </a:lnTo>
                      <a:lnTo>
                        <a:pt x="567" y="567"/>
                      </a:lnTo>
                      <a:lnTo>
                        <a:pt x="567" y="453"/>
                      </a:lnTo>
                      <a:lnTo>
                        <a:pt x="454" y="453"/>
                      </a:lnTo>
                      <a:lnTo>
                        <a:pt x="454" y="340"/>
                      </a:lnTo>
                      <a:lnTo>
                        <a:pt x="79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2" name="Freeform 153"/>
                <p:cNvSpPr>
                  <a:spLocks/>
                </p:cNvSpPr>
                <p:nvPr/>
              </p:nvSpPr>
              <p:spPr bwMode="auto">
                <a:xfrm>
                  <a:off x="5500688" y="3721101"/>
                  <a:ext cx="539750" cy="539750"/>
                </a:xfrm>
                <a:custGeom>
                  <a:avLst/>
                  <a:gdLst>
                    <a:gd name="T0" fmla="*/ 0 w 340"/>
                    <a:gd name="T1" fmla="*/ 113 h 340"/>
                    <a:gd name="T2" fmla="*/ 227 w 340"/>
                    <a:gd name="T3" fmla="*/ 113 h 340"/>
                    <a:gd name="T4" fmla="*/ 227 w 340"/>
                    <a:gd name="T5" fmla="*/ 0 h 340"/>
                    <a:gd name="T6" fmla="*/ 340 w 340"/>
                    <a:gd name="T7" fmla="*/ 0 h 340"/>
                    <a:gd name="T8" fmla="*/ 340 w 340"/>
                    <a:gd name="T9" fmla="*/ 226 h 340"/>
                    <a:gd name="T10" fmla="*/ 227 w 340"/>
                    <a:gd name="T11" fmla="*/ 226 h 340"/>
                    <a:gd name="T12" fmla="*/ 227 w 340"/>
                    <a:gd name="T13" fmla="*/ 340 h 340"/>
                    <a:gd name="T14" fmla="*/ 0 w 340"/>
                    <a:gd name="T15" fmla="*/ 340 h 340"/>
                    <a:gd name="T16" fmla="*/ 0 w 340"/>
                    <a:gd name="T17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340">
                      <a:moveTo>
                        <a:pt x="0" y="113"/>
                      </a:move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226"/>
                      </a:lnTo>
                      <a:lnTo>
                        <a:pt x="227" y="226"/>
                      </a:lnTo>
                      <a:lnTo>
                        <a:pt x="227" y="340"/>
                      </a:lnTo>
                      <a:lnTo>
                        <a:pt x="0" y="34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3" name="Freeform 154"/>
                <p:cNvSpPr>
                  <a:spLocks/>
                </p:cNvSpPr>
                <p:nvPr/>
              </p:nvSpPr>
              <p:spPr bwMode="auto">
                <a:xfrm>
                  <a:off x="5140326" y="3721101"/>
                  <a:ext cx="360363" cy="179388"/>
                </a:xfrm>
                <a:custGeom>
                  <a:avLst/>
                  <a:gdLst>
                    <a:gd name="T0" fmla="*/ 227 w 227"/>
                    <a:gd name="T1" fmla="*/ 0 h 113"/>
                    <a:gd name="T2" fmla="*/ 114 w 227"/>
                    <a:gd name="T3" fmla="*/ 0 h 113"/>
                    <a:gd name="T4" fmla="*/ 0 w 227"/>
                    <a:gd name="T5" fmla="*/ 0 h 113"/>
                    <a:gd name="T6" fmla="*/ 0 w 227"/>
                    <a:gd name="T7" fmla="*/ 113 h 113"/>
                    <a:gd name="T8" fmla="*/ 227 w 227"/>
                    <a:gd name="T9" fmla="*/ 113 h 113"/>
                    <a:gd name="T10" fmla="*/ 227 w 227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7" h="113">
                      <a:moveTo>
                        <a:pt x="227" y="0"/>
                      </a:moveTo>
                      <a:lnTo>
                        <a:pt x="114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4" name="Freeform 155"/>
                <p:cNvSpPr>
                  <a:spLocks/>
                </p:cNvSpPr>
                <p:nvPr/>
              </p:nvSpPr>
              <p:spPr bwMode="auto">
                <a:xfrm>
                  <a:off x="5500688" y="3540126"/>
                  <a:ext cx="360363" cy="360363"/>
                </a:xfrm>
                <a:custGeom>
                  <a:avLst/>
                  <a:gdLst>
                    <a:gd name="T0" fmla="*/ 0 w 227"/>
                    <a:gd name="T1" fmla="*/ 114 h 227"/>
                    <a:gd name="T2" fmla="*/ 0 w 227"/>
                    <a:gd name="T3" fmla="*/ 0 h 227"/>
                    <a:gd name="T4" fmla="*/ 113 w 227"/>
                    <a:gd name="T5" fmla="*/ 0 h 227"/>
                    <a:gd name="T6" fmla="*/ 113 w 227"/>
                    <a:gd name="T7" fmla="*/ 114 h 227"/>
                    <a:gd name="T8" fmla="*/ 227 w 227"/>
                    <a:gd name="T9" fmla="*/ 114 h 227"/>
                    <a:gd name="T10" fmla="*/ 227 w 227"/>
                    <a:gd name="T11" fmla="*/ 227 h 227"/>
                    <a:gd name="T12" fmla="*/ 0 w 227"/>
                    <a:gd name="T13" fmla="*/ 227 h 227"/>
                    <a:gd name="T14" fmla="*/ 0 w 227"/>
                    <a:gd name="T15" fmla="*/ 114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227">
                      <a:moveTo>
                        <a:pt x="0" y="114"/>
                      </a:move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227" y="114"/>
                      </a:lnTo>
                      <a:lnTo>
                        <a:pt x="227" y="227"/>
                      </a:lnTo>
                      <a:lnTo>
                        <a:pt x="0" y="227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5" name="Freeform 156"/>
                <p:cNvSpPr>
                  <a:spLocks/>
                </p:cNvSpPr>
                <p:nvPr/>
              </p:nvSpPr>
              <p:spPr bwMode="auto">
                <a:xfrm>
                  <a:off x="4960938" y="3360738"/>
                  <a:ext cx="539750" cy="360363"/>
                </a:xfrm>
                <a:custGeom>
                  <a:avLst/>
                  <a:gdLst>
                    <a:gd name="T0" fmla="*/ 340 w 340"/>
                    <a:gd name="T1" fmla="*/ 227 h 227"/>
                    <a:gd name="T2" fmla="*/ 340 w 340"/>
                    <a:gd name="T3" fmla="*/ 0 h 227"/>
                    <a:gd name="T4" fmla="*/ 113 w 340"/>
                    <a:gd name="T5" fmla="*/ 0 h 227"/>
                    <a:gd name="T6" fmla="*/ 113 w 340"/>
                    <a:gd name="T7" fmla="*/ 113 h 227"/>
                    <a:gd name="T8" fmla="*/ 0 w 340"/>
                    <a:gd name="T9" fmla="*/ 113 h 227"/>
                    <a:gd name="T10" fmla="*/ 0 w 340"/>
                    <a:gd name="T11" fmla="*/ 227 h 227"/>
                    <a:gd name="T12" fmla="*/ 340 w 340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0" h="227">
                      <a:moveTo>
                        <a:pt x="340" y="227"/>
                      </a:moveTo>
                      <a:lnTo>
                        <a:pt x="340" y="0"/>
                      </a:ln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227"/>
                      </a:lnTo>
                      <a:lnTo>
                        <a:pt x="34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6" name="Freeform 157"/>
                <p:cNvSpPr>
                  <a:spLocks/>
                </p:cNvSpPr>
                <p:nvPr/>
              </p:nvSpPr>
              <p:spPr bwMode="auto">
                <a:xfrm>
                  <a:off x="6761163" y="3721101"/>
                  <a:ext cx="360363" cy="719138"/>
                </a:xfrm>
                <a:custGeom>
                  <a:avLst/>
                  <a:gdLst>
                    <a:gd name="T0" fmla="*/ 227 w 227"/>
                    <a:gd name="T1" fmla="*/ 0 h 453"/>
                    <a:gd name="T2" fmla="*/ 0 w 227"/>
                    <a:gd name="T3" fmla="*/ 0 h 453"/>
                    <a:gd name="T4" fmla="*/ 0 w 227"/>
                    <a:gd name="T5" fmla="*/ 340 h 453"/>
                    <a:gd name="T6" fmla="*/ 0 w 227"/>
                    <a:gd name="T7" fmla="*/ 453 h 453"/>
                    <a:gd name="T8" fmla="*/ 113 w 227"/>
                    <a:gd name="T9" fmla="*/ 453 h 453"/>
                    <a:gd name="T10" fmla="*/ 113 w 227"/>
                    <a:gd name="T11" fmla="*/ 226 h 453"/>
                    <a:gd name="T12" fmla="*/ 227 w 227"/>
                    <a:gd name="T13" fmla="*/ 226 h 453"/>
                    <a:gd name="T14" fmla="*/ 227 w 227"/>
                    <a:gd name="T15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453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0" y="453"/>
                      </a:lnTo>
                      <a:lnTo>
                        <a:pt x="113" y="453"/>
                      </a:lnTo>
                      <a:lnTo>
                        <a:pt x="113" y="226"/>
                      </a:lnTo>
                      <a:lnTo>
                        <a:pt x="227" y="226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7" name="Freeform 160"/>
                <p:cNvSpPr>
                  <a:spLocks/>
                </p:cNvSpPr>
                <p:nvPr/>
              </p:nvSpPr>
              <p:spPr bwMode="auto">
                <a:xfrm>
                  <a:off x="4600576" y="4440238"/>
                  <a:ext cx="539750" cy="1260475"/>
                </a:xfrm>
                <a:custGeom>
                  <a:avLst/>
                  <a:gdLst>
                    <a:gd name="T0" fmla="*/ 227 w 340"/>
                    <a:gd name="T1" fmla="*/ 0 h 794"/>
                    <a:gd name="T2" fmla="*/ 113 w 340"/>
                    <a:gd name="T3" fmla="*/ 0 h 794"/>
                    <a:gd name="T4" fmla="*/ 113 w 340"/>
                    <a:gd name="T5" fmla="*/ 114 h 794"/>
                    <a:gd name="T6" fmla="*/ 0 w 340"/>
                    <a:gd name="T7" fmla="*/ 114 h 794"/>
                    <a:gd name="T8" fmla="*/ 0 w 340"/>
                    <a:gd name="T9" fmla="*/ 454 h 794"/>
                    <a:gd name="T10" fmla="*/ 0 w 340"/>
                    <a:gd name="T11" fmla="*/ 567 h 794"/>
                    <a:gd name="T12" fmla="*/ 113 w 340"/>
                    <a:gd name="T13" fmla="*/ 567 h 794"/>
                    <a:gd name="T14" fmla="*/ 113 w 340"/>
                    <a:gd name="T15" fmla="*/ 794 h 794"/>
                    <a:gd name="T16" fmla="*/ 227 w 340"/>
                    <a:gd name="T17" fmla="*/ 794 h 794"/>
                    <a:gd name="T18" fmla="*/ 227 w 340"/>
                    <a:gd name="T19" fmla="*/ 681 h 794"/>
                    <a:gd name="T20" fmla="*/ 340 w 340"/>
                    <a:gd name="T21" fmla="*/ 681 h 794"/>
                    <a:gd name="T22" fmla="*/ 340 w 340"/>
                    <a:gd name="T23" fmla="*/ 114 h 794"/>
                    <a:gd name="T24" fmla="*/ 227 w 340"/>
                    <a:gd name="T25" fmla="*/ 114 h 794"/>
                    <a:gd name="T26" fmla="*/ 227 w 340"/>
                    <a:gd name="T27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0" h="794">
                      <a:moveTo>
                        <a:pt x="227" y="0"/>
                      </a:move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454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794"/>
                      </a:lnTo>
                      <a:lnTo>
                        <a:pt x="227" y="794"/>
                      </a:lnTo>
                      <a:lnTo>
                        <a:pt x="227" y="681"/>
                      </a:lnTo>
                      <a:lnTo>
                        <a:pt x="340" y="681"/>
                      </a:lnTo>
                      <a:lnTo>
                        <a:pt x="340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8" name="Freeform 161"/>
                <p:cNvSpPr>
                  <a:spLocks/>
                </p:cNvSpPr>
                <p:nvPr/>
              </p:nvSpPr>
              <p:spPr bwMode="auto">
                <a:xfrm>
                  <a:off x="6761163" y="3540126"/>
                  <a:ext cx="1260475" cy="1260475"/>
                </a:xfrm>
                <a:custGeom>
                  <a:avLst/>
                  <a:gdLst>
                    <a:gd name="T0" fmla="*/ 0 w 794"/>
                    <a:gd name="T1" fmla="*/ 567 h 794"/>
                    <a:gd name="T2" fmla="*/ 0 w 794"/>
                    <a:gd name="T3" fmla="*/ 681 h 794"/>
                    <a:gd name="T4" fmla="*/ 113 w 794"/>
                    <a:gd name="T5" fmla="*/ 681 h 794"/>
                    <a:gd name="T6" fmla="*/ 113 w 794"/>
                    <a:gd name="T7" fmla="*/ 794 h 794"/>
                    <a:gd name="T8" fmla="*/ 680 w 794"/>
                    <a:gd name="T9" fmla="*/ 794 h 794"/>
                    <a:gd name="T10" fmla="*/ 794 w 794"/>
                    <a:gd name="T11" fmla="*/ 794 h 794"/>
                    <a:gd name="T12" fmla="*/ 794 w 794"/>
                    <a:gd name="T13" fmla="*/ 681 h 794"/>
                    <a:gd name="T14" fmla="*/ 680 w 794"/>
                    <a:gd name="T15" fmla="*/ 681 h 794"/>
                    <a:gd name="T16" fmla="*/ 680 w 794"/>
                    <a:gd name="T17" fmla="*/ 340 h 794"/>
                    <a:gd name="T18" fmla="*/ 567 w 794"/>
                    <a:gd name="T19" fmla="*/ 340 h 794"/>
                    <a:gd name="T20" fmla="*/ 567 w 794"/>
                    <a:gd name="T21" fmla="*/ 227 h 794"/>
                    <a:gd name="T22" fmla="*/ 453 w 794"/>
                    <a:gd name="T23" fmla="*/ 227 h 794"/>
                    <a:gd name="T24" fmla="*/ 453 w 794"/>
                    <a:gd name="T25" fmla="*/ 114 h 794"/>
                    <a:gd name="T26" fmla="*/ 340 w 794"/>
                    <a:gd name="T27" fmla="*/ 114 h 794"/>
                    <a:gd name="T28" fmla="*/ 340 w 794"/>
                    <a:gd name="T29" fmla="*/ 0 h 794"/>
                    <a:gd name="T30" fmla="*/ 227 w 794"/>
                    <a:gd name="T31" fmla="*/ 0 h 794"/>
                    <a:gd name="T32" fmla="*/ 227 w 794"/>
                    <a:gd name="T33" fmla="*/ 340 h 794"/>
                    <a:gd name="T34" fmla="*/ 113 w 794"/>
                    <a:gd name="T35" fmla="*/ 340 h 794"/>
                    <a:gd name="T36" fmla="*/ 113 w 794"/>
                    <a:gd name="T37" fmla="*/ 567 h 794"/>
                    <a:gd name="T38" fmla="*/ 0 w 794"/>
                    <a:gd name="T39" fmla="*/ 56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94" h="794">
                      <a:moveTo>
                        <a:pt x="0" y="567"/>
                      </a:moveTo>
                      <a:lnTo>
                        <a:pt x="0" y="681"/>
                      </a:lnTo>
                      <a:lnTo>
                        <a:pt x="113" y="681"/>
                      </a:lnTo>
                      <a:lnTo>
                        <a:pt x="113" y="794"/>
                      </a:lnTo>
                      <a:lnTo>
                        <a:pt x="680" y="794"/>
                      </a:lnTo>
                      <a:lnTo>
                        <a:pt x="794" y="794"/>
                      </a:lnTo>
                      <a:lnTo>
                        <a:pt x="794" y="681"/>
                      </a:lnTo>
                      <a:lnTo>
                        <a:pt x="680" y="681"/>
                      </a:lnTo>
                      <a:lnTo>
                        <a:pt x="680" y="340"/>
                      </a:lnTo>
                      <a:lnTo>
                        <a:pt x="567" y="340"/>
                      </a:lnTo>
                      <a:lnTo>
                        <a:pt x="567" y="227"/>
                      </a:lnTo>
                      <a:lnTo>
                        <a:pt x="453" y="227"/>
                      </a:lnTo>
                      <a:lnTo>
                        <a:pt x="453" y="114"/>
                      </a:lnTo>
                      <a:lnTo>
                        <a:pt x="340" y="114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340"/>
                      </a:lnTo>
                      <a:lnTo>
                        <a:pt x="113" y="340"/>
                      </a:lnTo>
                      <a:lnTo>
                        <a:pt x="113" y="567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99" name="Rectangle 165"/>
                <p:cNvSpPr>
                  <a:spLocks noChangeArrowheads="1"/>
                </p:cNvSpPr>
                <p:nvPr/>
              </p:nvSpPr>
              <p:spPr bwMode="auto">
                <a:xfrm>
                  <a:off x="1900238" y="3900488"/>
                  <a:ext cx="179388" cy="179388"/>
                </a:xfrm>
                <a:prstGeom prst="rect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0" name="Freeform 176"/>
                <p:cNvSpPr>
                  <a:spLocks/>
                </p:cNvSpPr>
                <p:nvPr/>
              </p:nvSpPr>
              <p:spPr bwMode="auto">
                <a:xfrm>
                  <a:off x="1900238" y="3179763"/>
                  <a:ext cx="1800225" cy="1800225"/>
                </a:xfrm>
                <a:custGeom>
                  <a:avLst/>
                  <a:gdLst>
                    <a:gd name="T0" fmla="*/ 1134 w 1134"/>
                    <a:gd name="T1" fmla="*/ 1021 h 1134"/>
                    <a:gd name="T2" fmla="*/ 794 w 1134"/>
                    <a:gd name="T3" fmla="*/ 1021 h 1134"/>
                    <a:gd name="T4" fmla="*/ 794 w 1134"/>
                    <a:gd name="T5" fmla="*/ 1134 h 1134"/>
                    <a:gd name="T6" fmla="*/ 0 w 1134"/>
                    <a:gd name="T7" fmla="*/ 1134 h 1134"/>
                    <a:gd name="T8" fmla="*/ 0 w 1134"/>
                    <a:gd name="T9" fmla="*/ 908 h 1134"/>
                    <a:gd name="T10" fmla="*/ 227 w 1134"/>
                    <a:gd name="T11" fmla="*/ 908 h 1134"/>
                    <a:gd name="T12" fmla="*/ 340 w 1134"/>
                    <a:gd name="T13" fmla="*/ 908 h 1134"/>
                    <a:gd name="T14" fmla="*/ 454 w 1134"/>
                    <a:gd name="T15" fmla="*/ 908 h 1134"/>
                    <a:gd name="T16" fmla="*/ 454 w 1134"/>
                    <a:gd name="T17" fmla="*/ 681 h 1134"/>
                    <a:gd name="T18" fmla="*/ 567 w 1134"/>
                    <a:gd name="T19" fmla="*/ 681 h 1134"/>
                    <a:gd name="T20" fmla="*/ 567 w 1134"/>
                    <a:gd name="T21" fmla="*/ 567 h 1134"/>
                    <a:gd name="T22" fmla="*/ 227 w 1134"/>
                    <a:gd name="T23" fmla="*/ 567 h 1134"/>
                    <a:gd name="T24" fmla="*/ 227 w 1134"/>
                    <a:gd name="T25" fmla="*/ 341 h 1134"/>
                    <a:gd name="T26" fmla="*/ 567 w 1134"/>
                    <a:gd name="T27" fmla="*/ 341 h 1134"/>
                    <a:gd name="T28" fmla="*/ 567 w 1134"/>
                    <a:gd name="T29" fmla="*/ 114 h 1134"/>
                    <a:gd name="T30" fmla="*/ 680 w 1134"/>
                    <a:gd name="T31" fmla="*/ 114 h 1134"/>
                    <a:gd name="T32" fmla="*/ 680 w 1134"/>
                    <a:gd name="T33" fmla="*/ 0 h 1134"/>
                    <a:gd name="T34" fmla="*/ 794 w 1134"/>
                    <a:gd name="T35" fmla="*/ 0 h 1134"/>
                    <a:gd name="T36" fmla="*/ 794 w 1134"/>
                    <a:gd name="T37" fmla="*/ 454 h 1134"/>
                    <a:gd name="T38" fmla="*/ 907 w 1134"/>
                    <a:gd name="T39" fmla="*/ 454 h 1134"/>
                    <a:gd name="T40" fmla="*/ 907 w 1134"/>
                    <a:gd name="T41" fmla="*/ 567 h 1134"/>
                    <a:gd name="T42" fmla="*/ 1021 w 1134"/>
                    <a:gd name="T43" fmla="*/ 567 h 1134"/>
                    <a:gd name="T44" fmla="*/ 1021 w 1134"/>
                    <a:gd name="T45" fmla="*/ 681 h 1134"/>
                    <a:gd name="T46" fmla="*/ 1134 w 1134"/>
                    <a:gd name="T47" fmla="*/ 681 h 1134"/>
                    <a:gd name="T48" fmla="*/ 1134 w 1134"/>
                    <a:gd name="T49" fmla="*/ 1021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34" h="1134">
                      <a:moveTo>
                        <a:pt x="1134" y="1021"/>
                      </a:moveTo>
                      <a:lnTo>
                        <a:pt x="794" y="1021"/>
                      </a:lnTo>
                      <a:lnTo>
                        <a:pt x="794" y="1134"/>
                      </a:lnTo>
                      <a:lnTo>
                        <a:pt x="0" y="1134"/>
                      </a:lnTo>
                      <a:lnTo>
                        <a:pt x="0" y="908"/>
                      </a:lnTo>
                      <a:lnTo>
                        <a:pt x="227" y="908"/>
                      </a:lnTo>
                      <a:lnTo>
                        <a:pt x="340" y="908"/>
                      </a:lnTo>
                      <a:lnTo>
                        <a:pt x="454" y="908"/>
                      </a:lnTo>
                      <a:lnTo>
                        <a:pt x="454" y="681"/>
                      </a:lnTo>
                      <a:lnTo>
                        <a:pt x="567" y="681"/>
                      </a:lnTo>
                      <a:lnTo>
                        <a:pt x="567" y="567"/>
                      </a:lnTo>
                      <a:lnTo>
                        <a:pt x="227" y="567"/>
                      </a:lnTo>
                      <a:lnTo>
                        <a:pt x="227" y="341"/>
                      </a:lnTo>
                      <a:lnTo>
                        <a:pt x="567" y="341"/>
                      </a:lnTo>
                      <a:lnTo>
                        <a:pt x="567" y="114"/>
                      </a:lnTo>
                      <a:lnTo>
                        <a:pt x="680" y="114"/>
                      </a:lnTo>
                      <a:lnTo>
                        <a:pt x="680" y="0"/>
                      </a:lnTo>
                      <a:lnTo>
                        <a:pt x="794" y="0"/>
                      </a:lnTo>
                      <a:lnTo>
                        <a:pt x="794" y="454"/>
                      </a:lnTo>
                      <a:lnTo>
                        <a:pt x="907" y="454"/>
                      </a:lnTo>
                      <a:lnTo>
                        <a:pt x="907" y="567"/>
                      </a:lnTo>
                      <a:lnTo>
                        <a:pt x="1021" y="567"/>
                      </a:lnTo>
                      <a:lnTo>
                        <a:pt x="1021" y="681"/>
                      </a:lnTo>
                      <a:lnTo>
                        <a:pt x="1134" y="681"/>
                      </a:lnTo>
                      <a:lnTo>
                        <a:pt x="1134" y="102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1" name="Freeform 178"/>
                <p:cNvSpPr>
                  <a:spLocks/>
                </p:cNvSpPr>
                <p:nvPr/>
              </p:nvSpPr>
              <p:spPr bwMode="auto">
                <a:xfrm>
                  <a:off x="4960938" y="2460626"/>
                  <a:ext cx="539750" cy="539750"/>
                </a:xfrm>
                <a:custGeom>
                  <a:avLst/>
                  <a:gdLst>
                    <a:gd name="T0" fmla="*/ 0 w 340"/>
                    <a:gd name="T1" fmla="*/ 0 h 340"/>
                    <a:gd name="T2" fmla="*/ 113 w 340"/>
                    <a:gd name="T3" fmla="*/ 0 h 340"/>
                    <a:gd name="T4" fmla="*/ 113 w 340"/>
                    <a:gd name="T5" fmla="*/ 113 h 340"/>
                    <a:gd name="T6" fmla="*/ 227 w 340"/>
                    <a:gd name="T7" fmla="*/ 113 h 340"/>
                    <a:gd name="T8" fmla="*/ 227 w 340"/>
                    <a:gd name="T9" fmla="*/ 227 h 340"/>
                    <a:gd name="T10" fmla="*/ 340 w 340"/>
                    <a:gd name="T11" fmla="*/ 227 h 340"/>
                    <a:gd name="T12" fmla="*/ 340 w 340"/>
                    <a:gd name="T13" fmla="*/ 340 h 340"/>
                    <a:gd name="T14" fmla="*/ 113 w 340"/>
                    <a:gd name="T15" fmla="*/ 340 h 340"/>
                    <a:gd name="T16" fmla="*/ 113 w 340"/>
                    <a:gd name="T17" fmla="*/ 227 h 340"/>
                    <a:gd name="T18" fmla="*/ 0 w 340"/>
                    <a:gd name="T19" fmla="*/ 227 h 340"/>
                    <a:gd name="T20" fmla="*/ 0 w 340"/>
                    <a:gd name="T21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340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227" y="113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113" y="340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2" name="Freeform 179"/>
                <p:cNvSpPr>
                  <a:spLocks/>
                </p:cNvSpPr>
                <p:nvPr/>
              </p:nvSpPr>
              <p:spPr bwMode="auto">
                <a:xfrm>
                  <a:off x="5140326" y="2279651"/>
                  <a:ext cx="720725" cy="541338"/>
                </a:xfrm>
                <a:custGeom>
                  <a:avLst/>
                  <a:gdLst>
                    <a:gd name="T0" fmla="*/ 0 w 454"/>
                    <a:gd name="T1" fmla="*/ 227 h 341"/>
                    <a:gd name="T2" fmla="*/ 0 w 454"/>
                    <a:gd name="T3" fmla="*/ 0 h 341"/>
                    <a:gd name="T4" fmla="*/ 340 w 454"/>
                    <a:gd name="T5" fmla="*/ 0 h 341"/>
                    <a:gd name="T6" fmla="*/ 340 w 454"/>
                    <a:gd name="T7" fmla="*/ 114 h 341"/>
                    <a:gd name="T8" fmla="*/ 454 w 454"/>
                    <a:gd name="T9" fmla="*/ 114 h 341"/>
                    <a:gd name="T10" fmla="*/ 454 w 454"/>
                    <a:gd name="T11" fmla="*/ 227 h 341"/>
                    <a:gd name="T12" fmla="*/ 340 w 454"/>
                    <a:gd name="T13" fmla="*/ 227 h 341"/>
                    <a:gd name="T14" fmla="*/ 340 w 454"/>
                    <a:gd name="T15" fmla="*/ 341 h 341"/>
                    <a:gd name="T16" fmla="*/ 114 w 454"/>
                    <a:gd name="T17" fmla="*/ 341 h 341"/>
                    <a:gd name="T18" fmla="*/ 114 w 454"/>
                    <a:gd name="T19" fmla="*/ 227 h 341"/>
                    <a:gd name="T20" fmla="*/ 0 w 454"/>
                    <a:gd name="T21" fmla="*/ 227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341">
                      <a:moveTo>
                        <a:pt x="0" y="227"/>
                      </a:moveTo>
                      <a:lnTo>
                        <a:pt x="0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454" y="114"/>
                      </a:lnTo>
                      <a:lnTo>
                        <a:pt x="454" y="227"/>
                      </a:lnTo>
                      <a:lnTo>
                        <a:pt x="340" y="227"/>
                      </a:lnTo>
                      <a:lnTo>
                        <a:pt x="340" y="341"/>
                      </a:lnTo>
                      <a:lnTo>
                        <a:pt x="114" y="341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3" name="Freeform 180"/>
                <p:cNvSpPr>
                  <a:spLocks/>
                </p:cNvSpPr>
                <p:nvPr/>
              </p:nvSpPr>
              <p:spPr bwMode="auto">
                <a:xfrm>
                  <a:off x="5321301" y="2640013"/>
                  <a:ext cx="539750" cy="720725"/>
                </a:xfrm>
                <a:custGeom>
                  <a:avLst/>
                  <a:gdLst>
                    <a:gd name="T0" fmla="*/ 340 w 340"/>
                    <a:gd name="T1" fmla="*/ 0 h 454"/>
                    <a:gd name="T2" fmla="*/ 340 w 340"/>
                    <a:gd name="T3" fmla="*/ 454 h 454"/>
                    <a:gd name="T4" fmla="*/ 0 w 340"/>
                    <a:gd name="T5" fmla="*/ 454 h 454"/>
                    <a:gd name="T6" fmla="*/ 0 w 340"/>
                    <a:gd name="T7" fmla="*/ 227 h 454"/>
                    <a:gd name="T8" fmla="*/ 113 w 340"/>
                    <a:gd name="T9" fmla="*/ 227 h 454"/>
                    <a:gd name="T10" fmla="*/ 113 w 340"/>
                    <a:gd name="T11" fmla="*/ 114 h 454"/>
                    <a:gd name="T12" fmla="*/ 226 w 340"/>
                    <a:gd name="T13" fmla="*/ 114 h 454"/>
                    <a:gd name="T14" fmla="*/ 226 w 340"/>
                    <a:gd name="T15" fmla="*/ 0 h 454"/>
                    <a:gd name="T16" fmla="*/ 340 w 340"/>
                    <a:gd name="T1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454">
                      <a:moveTo>
                        <a:pt x="340" y="0"/>
                      </a:moveTo>
                      <a:lnTo>
                        <a:pt x="340" y="454"/>
                      </a:lnTo>
                      <a:lnTo>
                        <a:pt x="0" y="454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114"/>
                      </a:lnTo>
                      <a:lnTo>
                        <a:pt x="226" y="114"/>
                      </a:lnTo>
                      <a:lnTo>
                        <a:pt x="226" y="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4" name="Freeform 181"/>
                <p:cNvSpPr>
                  <a:spLocks/>
                </p:cNvSpPr>
                <p:nvPr/>
              </p:nvSpPr>
              <p:spPr bwMode="auto">
                <a:xfrm>
                  <a:off x="5500688" y="3000376"/>
                  <a:ext cx="720725" cy="720725"/>
                </a:xfrm>
                <a:custGeom>
                  <a:avLst/>
                  <a:gdLst>
                    <a:gd name="T0" fmla="*/ 227 w 454"/>
                    <a:gd name="T1" fmla="*/ 0 h 454"/>
                    <a:gd name="T2" fmla="*/ 340 w 454"/>
                    <a:gd name="T3" fmla="*/ 0 h 454"/>
                    <a:gd name="T4" fmla="*/ 340 w 454"/>
                    <a:gd name="T5" fmla="*/ 227 h 454"/>
                    <a:gd name="T6" fmla="*/ 454 w 454"/>
                    <a:gd name="T7" fmla="*/ 227 h 454"/>
                    <a:gd name="T8" fmla="*/ 454 w 454"/>
                    <a:gd name="T9" fmla="*/ 454 h 454"/>
                    <a:gd name="T10" fmla="*/ 113 w 454"/>
                    <a:gd name="T11" fmla="*/ 454 h 454"/>
                    <a:gd name="T12" fmla="*/ 113 w 454"/>
                    <a:gd name="T13" fmla="*/ 340 h 454"/>
                    <a:gd name="T14" fmla="*/ 0 w 454"/>
                    <a:gd name="T15" fmla="*/ 340 h 454"/>
                    <a:gd name="T16" fmla="*/ 0 w 454"/>
                    <a:gd name="T17" fmla="*/ 227 h 454"/>
                    <a:gd name="T18" fmla="*/ 227 w 454"/>
                    <a:gd name="T19" fmla="*/ 227 h 454"/>
                    <a:gd name="T20" fmla="*/ 227 w 454"/>
                    <a:gd name="T2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4" h="454">
                      <a:moveTo>
                        <a:pt x="227" y="0"/>
                      </a:moveTo>
                      <a:lnTo>
                        <a:pt x="340" y="0"/>
                      </a:lnTo>
                      <a:lnTo>
                        <a:pt x="340" y="227"/>
                      </a:lnTo>
                      <a:lnTo>
                        <a:pt x="454" y="227"/>
                      </a:lnTo>
                      <a:lnTo>
                        <a:pt x="454" y="454"/>
                      </a:lnTo>
                      <a:lnTo>
                        <a:pt x="113" y="454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5" name="Freeform 182"/>
                <p:cNvSpPr>
                  <a:spLocks/>
                </p:cNvSpPr>
                <p:nvPr/>
              </p:nvSpPr>
              <p:spPr bwMode="auto">
                <a:xfrm>
                  <a:off x="7480301" y="3000376"/>
                  <a:ext cx="360363" cy="360363"/>
                </a:xfrm>
                <a:custGeom>
                  <a:avLst/>
                  <a:gdLst>
                    <a:gd name="T0" fmla="*/ 114 w 227"/>
                    <a:gd name="T1" fmla="*/ 0 h 227"/>
                    <a:gd name="T2" fmla="*/ 0 w 227"/>
                    <a:gd name="T3" fmla="*/ 0 h 227"/>
                    <a:gd name="T4" fmla="*/ 0 w 227"/>
                    <a:gd name="T5" fmla="*/ 227 h 227"/>
                    <a:gd name="T6" fmla="*/ 227 w 227"/>
                    <a:gd name="T7" fmla="*/ 227 h 227"/>
                    <a:gd name="T8" fmla="*/ 227 w 227"/>
                    <a:gd name="T9" fmla="*/ 113 h 227"/>
                    <a:gd name="T10" fmla="*/ 114 w 227"/>
                    <a:gd name="T11" fmla="*/ 113 h 227"/>
                    <a:gd name="T12" fmla="*/ 114 w 227"/>
                    <a:gd name="T1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227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6" name="Freeform 183"/>
                <p:cNvSpPr>
                  <a:spLocks/>
                </p:cNvSpPr>
                <p:nvPr/>
              </p:nvSpPr>
              <p:spPr bwMode="auto">
                <a:xfrm>
                  <a:off x="6940551" y="2460626"/>
                  <a:ext cx="360363" cy="539750"/>
                </a:xfrm>
                <a:custGeom>
                  <a:avLst/>
                  <a:gdLst>
                    <a:gd name="T0" fmla="*/ 227 w 227"/>
                    <a:gd name="T1" fmla="*/ 0 h 340"/>
                    <a:gd name="T2" fmla="*/ 114 w 227"/>
                    <a:gd name="T3" fmla="*/ 0 h 340"/>
                    <a:gd name="T4" fmla="*/ 114 w 227"/>
                    <a:gd name="T5" fmla="*/ 113 h 340"/>
                    <a:gd name="T6" fmla="*/ 0 w 227"/>
                    <a:gd name="T7" fmla="*/ 113 h 340"/>
                    <a:gd name="T8" fmla="*/ 0 w 227"/>
                    <a:gd name="T9" fmla="*/ 340 h 340"/>
                    <a:gd name="T10" fmla="*/ 114 w 227"/>
                    <a:gd name="T11" fmla="*/ 340 h 340"/>
                    <a:gd name="T12" fmla="*/ 114 w 227"/>
                    <a:gd name="T13" fmla="*/ 227 h 340"/>
                    <a:gd name="T14" fmla="*/ 227 w 227"/>
                    <a:gd name="T15" fmla="*/ 227 h 340"/>
                    <a:gd name="T16" fmla="*/ 227 w 22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7" h="340">
                      <a:moveTo>
                        <a:pt x="227" y="0"/>
                      </a:move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114" y="340"/>
                      </a:lnTo>
                      <a:lnTo>
                        <a:pt x="114" y="227"/>
                      </a:lnTo>
                      <a:lnTo>
                        <a:pt x="227" y="22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7" name="Freeform 184"/>
                <p:cNvSpPr>
                  <a:spLocks/>
                </p:cNvSpPr>
                <p:nvPr/>
              </p:nvSpPr>
              <p:spPr bwMode="auto">
                <a:xfrm>
                  <a:off x="6040438" y="2820988"/>
                  <a:ext cx="1620838" cy="1800225"/>
                </a:xfrm>
                <a:custGeom>
                  <a:avLst/>
                  <a:gdLst>
                    <a:gd name="T0" fmla="*/ 794 w 1021"/>
                    <a:gd name="T1" fmla="*/ 0 h 1134"/>
                    <a:gd name="T2" fmla="*/ 907 w 1021"/>
                    <a:gd name="T3" fmla="*/ 0 h 1134"/>
                    <a:gd name="T4" fmla="*/ 907 w 1021"/>
                    <a:gd name="T5" fmla="*/ 453 h 1134"/>
                    <a:gd name="T6" fmla="*/ 1021 w 1021"/>
                    <a:gd name="T7" fmla="*/ 453 h 1134"/>
                    <a:gd name="T8" fmla="*/ 1021 w 1021"/>
                    <a:gd name="T9" fmla="*/ 567 h 1134"/>
                    <a:gd name="T10" fmla="*/ 794 w 1021"/>
                    <a:gd name="T11" fmla="*/ 567 h 1134"/>
                    <a:gd name="T12" fmla="*/ 794 w 1021"/>
                    <a:gd name="T13" fmla="*/ 453 h 1134"/>
                    <a:gd name="T14" fmla="*/ 681 w 1021"/>
                    <a:gd name="T15" fmla="*/ 453 h 1134"/>
                    <a:gd name="T16" fmla="*/ 681 w 1021"/>
                    <a:gd name="T17" fmla="*/ 567 h 1134"/>
                    <a:gd name="T18" fmla="*/ 454 w 1021"/>
                    <a:gd name="T19" fmla="*/ 567 h 1134"/>
                    <a:gd name="T20" fmla="*/ 454 w 1021"/>
                    <a:gd name="T21" fmla="*/ 1134 h 1134"/>
                    <a:gd name="T22" fmla="*/ 227 w 1021"/>
                    <a:gd name="T23" fmla="*/ 1134 h 1134"/>
                    <a:gd name="T24" fmla="*/ 227 w 1021"/>
                    <a:gd name="T25" fmla="*/ 907 h 1134"/>
                    <a:gd name="T26" fmla="*/ 0 w 1021"/>
                    <a:gd name="T27" fmla="*/ 907 h 1134"/>
                    <a:gd name="T28" fmla="*/ 0 w 1021"/>
                    <a:gd name="T29" fmla="*/ 567 h 1134"/>
                    <a:gd name="T30" fmla="*/ 114 w 1021"/>
                    <a:gd name="T31" fmla="*/ 567 h 1134"/>
                    <a:gd name="T32" fmla="*/ 114 w 1021"/>
                    <a:gd name="T33" fmla="*/ 340 h 1134"/>
                    <a:gd name="T34" fmla="*/ 0 w 1021"/>
                    <a:gd name="T35" fmla="*/ 340 h 1134"/>
                    <a:gd name="T36" fmla="*/ 0 w 1021"/>
                    <a:gd name="T37" fmla="*/ 226 h 1134"/>
                    <a:gd name="T38" fmla="*/ 227 w 1021"/>
                    <a:gd name="T39" fmla="*/ 226 h 1134"/>
                    <a:gd name="T40" fmla="*/ 227 w 1021"/>
                    <a:gd name="T41" fmla="*/ 113 h 1134"/>
                    <a:gd name="T42" fmla="*/ 340 w 1021"/>
                    <a:gd name="T43" fmla="*/ 113 h 1134"/>
                    <a:gd name="T44" fmla="*/ 340 w 1021"/>
                    <a:gd name="T45" fmla="*/ 0 h 1134"/>
                    <a:gd name="T46" fmla="*/ 567 w 1021"/>
                    <a:gd name="T47" fmla="*/ 0 h 1134"/>
                    <a:gd name="T48" fmla="*/ 567 w 1021"/>
                    <a:gd name="T49" fmla="*/ 113 h 1134"/>
                    <a:gd name="T50" fmla="*/ 681 w 1021"/>
                    <a:gd name="T51" fmla="*/ 113 h 1134"/>
                    <a:gd name="T52" fmla="*/ 681 w 1021"/>
                    <a:gd name="T53" fmla="*/ 0 h 1134"/>
                    <a:gd name="T54" fmla="*/ 794 w 1021"/>
                    <a:gd name="T55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021" h="1134">
                      <a:moveTo>
                        <a:pt x="794" y="0"/>
                      </a:moveTo>
                      <a:lnTo>
                        <a:pt x="907" y="0"/>
                      </a:lnTo>
                      <a:lnTo>
                        <a:pt x="907" y="453"/>
                      </a:lnTo>
                      <a:lnTo>
                        <a:pt x="1021" y="453"/>
                      </a:lnTo>
                      <a:lnTo>
                        <a:pt x="1021" y="567"/>
                      </a:lnTo>
                      <a:lnTo>
                        <a:pt x="794" y="567"/>
                      </a:lnTo>
                      <a:lnTo>
                        <a:pt x="794" y="453"/>
                      </a:lnTo>
                      <a:lnTo>
                        <a:pt x="681" y="453"/>
                      </a:lnTo>
                      <a:lnTo>
                        <a:pt x="681" y="567"/>
                      </a:lnTo>
                      <a:lnTo>
                        <a:pt x="454" y="567"/>
                      </a:lnTo>
                      <a:lnTo>
                        <a:pt x="454" y="1134"/>
                      </a:lnTo>
                      <a:lnTo>
                        <a:pt x="227" y="1134"/>
                      </a:lnTo>
                      <a:lnTo>
                        <a:pt x="227" y="907"/>
                      </a:lnTo>
                      <a:lnTo>
                        <a:pt x="0" y="907"/>
                      </a:lnTo>
                      <a:lnTo>
                        <a:pt x="0" y="567"/>
                      </a:lnTo>
                      <a:lnTo>
                        <a:pt x="114" y="567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226"/>
                      </a:lnTo>
                      <a:lnTo>
                        <a:pt x="227" y="226"/>
                      </a:lnTo>
                      <a:lnTo>
                        <a:pt x="22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567" y="0"/>
                      </a:lnTo>
                      <a:lnTo>
                        <a:pt x="567" y="113"/>
                      </a:lnTo>
                      <a:lnTo>
                        <a:pt x="681" y="113"/>
                      </a:lnTo>
                      <a:lnTo>
                        <a:pt x="681" y="0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8" name="Freeform 185"/>
                <p:cNvSpPr>
                  <a:spLocks/>
                </p:cNvSpPr>
                <p:nvPr/>
              </p:nvSpPr>
              <p:spPr bwMode="auto">
                <a:xfrm>
                  <a:off x="5861051" y="1920876"/>
                  <a:ext cx="1260475" cy="1258888"/>
                </a:xfrm>
                <a:custGeom>
                  <a:avLst/>
                  <a:gdLst>
                    <a:gd name="T0" fmla="*/ 794 w 794"/>
                    <a:gd name="T1" fmla="*/ 453 h 793"/>
                    <a:gd name="T2" fmla="*/ 794 w 794"/>
                    <a:gd name="T3" fmla="*/ 226 h 793"/>
                    <a:gd name="T4" fmla="*/ 567 w 794"/>
                    <a:gd name="T5" fmla="*/ 226 h 793"/>
                    <a:gd name="T6" fmla="*/ 567 w 794"/>
                    <a:gd name="T7" fmla="*/ 0 h 793"/>
                    <a:gd name="T8" fmla="*/ 227 w 794"/>
                    <a:gd name="T9" fmla="*/ 0 h 793"/>
                    <a:gd name="T10" fmla="*/ 227 w 794"/>
                    <a:gd name="T11" fmla="*/ 226 h 793"/>
                    <a:gd name="T12" fmla="*/ 0 w 794"/>
                    <a:gd name="T13" fmla="*/ 226 h 793"/>
                    <a:gd name="T14" fmla="*/ 0 w 794"/>
                    <a:gd name="T15" fmla="*/ 680 h 793"/>
                    <a:gd name="T16" fmla="*/ 113 w 794"/>
                    <a:gd name="T17" fmla="*/ 680 h 793"/>
                    <a:gd name="T18" fmla="*/ 113 w 794"/>
                    <a:gd name="T19" fmla="*/ 793 h 793"/>
                    <a:gd name="T20" fmla="*/ 340 w 794"/>
                    <a:gd name="T21" fmla="*/ 793 h 793"/>
                    <a:gd name="T22" fmla="*/ 340 w 794"/>
                    <a:gd name="T23" fmla="*/ 680 h 793"/>
                    <a:gd name="T24" fmla="*/ 453 w 794"/>
                    <a:gd name="T25" fmla="*/ 680 h 793"/>
                    <a:gd name="T26" fmla="*/ 453 w 794"/>
                    <a:gd name="T27" fmla="*/ 567 h 793"/>
                    <a:gd name="T28" fmla="*/ 680 w 794"/>
                    <a:gd name="T29" fmla="*/ 567 h 793"/>
                    <a:gd name="T30" fmla="*/ 680 w 794"/>
                    <a:gd name="T31" fmla="*/ 453 h 793"/>
                    <a:gd name="T32" fmla="*/ 794 w 794"/>
                    <a:gd name="T33" fmla="*/ 453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94" h="793">
                      <a:moveTo>
                        <a:pt x="794" y="453"/>
                      </a:moveTo>
                      <a:lnTo>
                        <a:pt x="794" y="226"/>
                      </a:lnTo>
                      <a:lnTo>
                        <a:pt x="567" y="226"/>
                      </a:lnTo>
                      <a:lnTo>
                        <a:pt x="567" y="0"/>
                      </a:lnTo>
                      <a:lnTo>
                        <a:pt x="227" y="0"/>
                      </a:lnTo>
                      <a:lnTo>
                        <a:pt x="227" y="226"/>
                      </a:lnTo>
                      <a:lnTo>
                        <a:pt x="0" y="226"/>
                      </a:lnTo>
                      <a:lnTo>
                        <a:pt x="0" y="680"/>
                      </a:lnTo>
                      <a:lnTo>
                        <a:pt x="113" y="680"/>
                      </a:lnTo>
                      <a:lnTo>
                        <a:pt x="113" y="793"/>
                      </a:lnTo>
                      <a:lnTo>
                        <a:pt x="340" y="793"/>
                      </a:lnTo>
                      <a:lnTo>
                        <a:pt x="340" y="680"/>
                      </a:lnTo>
                      <a:lnTo>
                        <a:pt x="453" y="680"/>
                      </a:lnTo>
                      <a:lnTo>
                        <a:pt x="453" y="567"/>
                      </a:lnTo>
                      <a:lnTo>
                        <a:pt x="680" y="567"/>
                      </a:lnTo>
                      <a:lnTo>
                        <a:pt x="680" y="453"/>
                      </a:lnTo>
                      <a:lnTo>
                        <a:pt x="794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9" name="Freeform 186"/>
                <p:cNvSpPr>
                  <a:spLocks/>
                </p:cNvSpPr>
                <p:nvPr/>
              </p:nvSpPr>
              <p:spPr bwMode="auto">
                <a:xfrm>
                  <a:off x="5140326" y="1379538"/>
                  <a:ext cx="720725" cy="1081088"/>
                </a:xfrm>
                <a:custGeom>
                  <a:avLst/>
                  <a:gdLst>
                    <a:gd name="T0" fmla="*/ 454 w 454"/>
                    <a:gd name="T1" fmla="*/ 681 h 681"/>
                    <a:gd name="T2" fmla="*/ 454 w 454"/>
                    <a:gd name="T3" fmla="*/ 454 h 681"/>
                    <a:gd name="T4" fmla="*/ 340 w 454"/>
                    <a:gd name="T5" fmla="*/ 454 h 681"/>
                    <a:gd name="T6" fmla="*/ 340 w 454"/>
                    <a:gd name="T7" fmla="*/ 341 h 681"/>
                    <a:gd name="T8" fmla="*/ 227 w 454"/>
                    <a:gd name="T9" fmla="*/ 341 h 681"/>
                    <a:gd name="T10" fmla="*/ 227 w 454"/>
                    <a:gd name="T11" fmla="*/ 0 h 681"/>
                    <a:gd name="T12" fmla="*/ 114 w 454"/>
                    <a:gd name="T13" fmla="*/ 0 h 681"/>
                    <a:gd name="T14" fmla="*/ 114 w 454"/>
                    <a:gd name="T15" fmla="*/ 114 h 681"/>
                    <a:gd name="T16" fmla="*/ 0 w 454"/>
                    <a:gd name="T17" fmla="*/ 114 h 681"/>
                    <a:gd name="T18" fmla="*/ 0 w 454"/>
                    <a:gd name="T19" fmla="*/ 341 h 681"/>
                    <a:gd name="T20" fmla="*/ 0 w 454"/>
                    <a:gd name="T21" fmla="*/ 454 h 681"/>
                    <a:gd name="T22" fmla="*/ 114 w 454"/>
                    <a:gd name="T23" fmla="*/ 454 h 681"/>
                    <a:gd name="T24" fmla="*/ 114 w 454"/>
                    <a:gd name="T25" fmla="*/ 567 h 681"/>
                    <a:gd name="T26" fmla="*/ 340 w 454"/>
                    <a:gd name="T27" fmla="*/ 567 h 681"/>
                    <a:gd name="T28" fmla="*/ 340 w 454"/>
                    <a:gd name="T29" fmla="*/ 681 h 681"/>
                    <a:gd name="T30" fmla="*/ 454 w 454"/>
                    <a:gd name="T31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4" h="681">
                      <a:moveTo>
                        <a:pt x="454" y="681"/>
                      </a:moveTo>
                      <a:lnTo>
                        <a:pt x="454" y="454"/>
                      </a:lnTo>
                      <a:lnTo>
                        <a:pt x="340" y="454"/>
                      </a:lnTo>
                      <a:lnTo>
                        <a:pt x="340" y="341"/>
                      </a:lnTo>
                      <a:lnTo>
                        <a:pt x="227" y="341"/>
                      </a:lnTo>
                      <a:lnTo>
                        <a:pt x="227" y="0"/>
                      </a:lnTo>
                      <a:lnTo>
                        <a:pt x="114" y="0"/>
                      </a:lnTo>
                      <a:lnTo>
                        <a:pt x="114" y="114"/>
                      </a:lnTo>
                      <a:lnTo>
                        <a:pt x="0" y="114"/>
                      </a:lnTo>
                      <a:lnTo>
                        <a:pt x="0" y="341"/>
                      </a:lnTo>
                      <a:lnTo>
                        <a:pt x="0" y="454"/>
                      </a:lnTo>
                      <a:lnTo>
                        <a:pt x="114" y="454"/>
                      </a:lnTo>
                      <a:lnTo>
                        <a:pt x="114" y="567"/>
                      </a:lnTo>
                      <a:lnTo>
                        <a:pt x="340" y="567"/>
                      </a:lnTo>
                      <a:lnTo>
                        <a:pt x="340" y="681"/>
                      </a:lnTo>
                      <a:lnTo>
                        <a:pt x="454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0" name="Freeform 187"/>
                <p:cNvSpPr>
                  <a:spLocks/>
                </p:cNvSpPr>
                <p:nvPr/>
              </p:nvSpPr>
              <p:spPr bwMode="auto">
                <a:xfrm>
                  <a:off x="4779963" y="660401"/>
                  <a:ext cx="360363" cy="360363"/>
                </a:xfrm>
                <a:custGeom>
                  <a:avLst/>
                  <a:gdLst>
                    <a:gd name="T0" fmla="*/ 0 w 227"/>
                    <a:gd name="T1" fmla="*/ 0 h 227"/>
                    <a:gd name="T2" fmla="*/ 0 w 227"/>
                    <a:gd name="T3" fmla="*/ 227 h 227"/>
                    <a:gd name="T4" fmla="*/ 114 w 227"/>
                    <a:gd name="T5" fmla="*/ 227 h 227"/>
                    <a:gd name="T6" fmla="*/ 114 w 227"/>
                    <a:gd name="T7" fmla="*/ 113 h 227"/>
                    <a:gd name="T8" fmla="*/ 227 w 227"/>
                    <a:gd name="T9" fmla="*/ 113 h 227"/>
                    <a:gd name="T10" fmla="*/ 227 w 227"/>
                    <a:gd name="T11" fmla="*/ 0 h 227"/>
                    <a:gd name="T12" fmla="*/ 0 w 227"/>
                    <a:gd name="T1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227">
                      <a:moveTo>
                        <a:pt x="0" y="0"/>
                      </a:move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1" name="Freeform 188"/>
                <p:cNvSpPr>
                  <a:spLocks/>
                </p:cNvSpPr>
                <p:nvPr/>
              </p:nvSpPr>
              <p:spPr bwMode="auto">
                <a:xfrm>
                  <a:off x="5500688" y="1020763"/>
                  <a:ext cx="1079500" cy="1258888"/>
                </a:xfrm>
                <a:custGeom>
                  <a:avLst/>
                  <a:gdLst>
                    <a:gd name="T0" fmla="*/ 454 w 680"/>
                    <a:gd name="T1" fmla="*/ 793 h 793"/>
                    <a:gd name="T2" fmla="*/ 454 w 680"/>
                    <a:gd name="T3" fmla="*/ 567 h 793"/>
                    <a:gd name="T4" fmla="*/ 680 w 680"/>
                    <a:gd name="T5" fmla="*/ 567 h 793"/>
                    <a:gd name="T6" fmla="*/ 680 w 680"/>
                    <a:gd name="T7" fmla="*/ 340 h 793"/>
                    <a:gd name="T8" fmla="*/ 340 w 680"/>
                    <a:gd name="T9" fmla="*/ 340 h 793"/>
                    <a:gd name="T10" fmla="*/ 340 w 680"/>
                    <a:gd name="T11" fmla="*/ 113 h 793"/>
                    <a:gd name="T12" fmla="*/ 227 w 680"/>
                    <a:gd name="T13" fmla="*/ 113 h 793"/>
                    <a:gd name="T14" fmla="*/ 227 w 680"/>
                    <a:gd name="T15" fmla="*/ 0 h 793"/>
                    <a:gd name="T16" fmla="*/ 113 w 680"/>
                    <a:gd name="T17" fmla="*/ 0 h 793"/>
                    <a:gd name="T18" fmla="*/ 113 w 680"/>
                    <a:gd name="T19" fmla="*/ 113 h 793"/>
                    <a:gd name="T20" fmla="*/ 0 w 680"/>
                    <a:gd name="T21" fmla="*/ 113 h 793"/>
                    <a:gd name="T22" fmla="*/ 0 w 680"/>
                    <a:gd name="T23" fmla="*/ 567 h 793"/>
                    <a:gd name="T24" fmla="*/ 113 w 680"/>
                    <a:gd name="T25" fmla="*/ 567 h 793"/>
                    <a:gd name="T26" fmla="*/ 113 w 680"/>
                    <a:gd name="T27" fmla="*/ 680 h 793"/>
                    <a:gd name="T28" fmla="*/ 227 w 680"/>
                    <a:gd name="T29" fmla="*/ 680 h 793"/>
                    <a:gd name="T30" fmla="*/ 227 w 680"/>
                    <a:gd name="T31" fmla="*/ 793 h 793"/>
                    <a:gd name="T32" fmla="*/ 454 w 680"/>
                    <a:gd name="T33" fmla="*/ 793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80" h="793">
                      <a:moveTo>
                        <a:pt x="454" y="793"/>
                      </a:moveTo>
                      <a:lnTo>
                        <a:pt x="454" y="567"/>
                      </a:lnTo>
                      <a:lnTo>
                        <a:pt x="680" y="567"/>
                      </a:lnTo>
                      <a:lnTo>
                        <a:pt x="680" y="340"/>
                      </a:lnTo>
                      <a:lnTo>
                        <a:pt x="340" y="340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680"/>
                      </a:lnTo>
                      <a:lnTo>
                        <a:pt x="227" y="680"/>
                      </a:lnTo>
                      <a:lnTo>
                        <a:pt x="227" y="793"/>
                      </a:lnTo>
                      <a:lnTo>
                        <a:pt x="454" y="79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2" name="Freeform 189"/>
                <p:cNvSpPr>
                  <a:spLocks/>
                </p:cNvSpPr>
                <p:nvPr/>
              </p:nvSpPr>
              <p:spPr bwMode="auto">
                <a:xfrm>
                  <a:off x="5861051" y="1020763"/>
                  <a:ext cx="719138" cy="539750"/>
                </a:xfrm>
                <a:custGeom>
                  <a:avLst/>
                  <a:gdLst>
                    <a:gd name="T0" fmla="*/ 0 w 453"/>
                    <a:gd name="T1" fmla="*/ 0 h 340"/>
                    <a:gd name="T2" fmla="*/ 453 w 453"/>
                    <a:gd name="T3" fmla="*/ 0 h 340"/>
                    <a:gd name="T4" fmla="*/ 453 w 453"/>
                    <a:gd name="T5" fmla="*/ 340 h 340"/>
                    <a:gd name="T6" fmla="*/ 113 w 453"/>
                    <a:gd name="T7" fmla="*/ 340 h 340"/>
                    <a:gd name="T8" fmla="*/ 113 w 453"/>
                    <a:gd name="T9" fmla="*/ 113 h 340"/>
                    <a:gd name="T10" fmla="*/ 0 w 453"/>
                    <a:gd name="T11" fmla="*/ 113 h 340"/>
                    <a:gd name="T12" fmla="*/ 0 w 453"/>
                    <a:gd name="T13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3" h="340">
                      <a:moveTo>
                        <a:pt x="0" y="0"/>
                      </a:moveTo>
                      <a:lnTo>
                        <a:pt x="453" y="0"/>
                      </a:lnTo>
                      <a:lnTo>
                        <a:pt x="453" y="340"/>
                      </a:lnTo>
                      <a:lnTo>
                        <a:pt x="113" y="34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3" name="Freeform 191"/>
                <p:cNvSpPr>
                  <a:spLocks/>
                </p:cNvSpPr>
                <p:nvPr/>
              </p:nvSpPr>
              <p:spPr bwMode="auto">
                <a:xfrm>
                  <a:off x="6580188" y="660401"/>
                  <a:ext cx="360363" cy="539750"/>
                </a:xfrm>
                <a:custGeom>
                  <a:avLst/>
                  <a:gdLst>
                    <a:gd name="T0" fmla="*/ 227 w 227"/>
                    <a:gd name="T1" fmla="*/ 0 h 340"/>
                    <a:gd name="T2" fmla="*/ 114 w 227"/>
                    <a:gd name="T3" fmla="*/ 0 h 340"/>
                    <a:gd name="T4" fmla="*/ 114 w 227"/>
                    <a:gd name="T5" fmla="*/ 113 h 340"/>
                    <a:gd name="T6" fmla="*/ 0 w 227"/>
                    <a:gd name="T7" fmla="*/ 113 h 340"/>
                    <a:gd name="T8" fmla="*/ 0 w 227"/>
                    <a:gd name="T9" fmla="*/ 340 h 340"/>
                    <a:gd name="T10" fmla="*/ 114 w 227"/>
                    <a:gd name="T11" fmla="*/ 340 h 340"/>
                    <a:gd name="T12" fmla="*/ 114 w 227"/>
                    <a:gd name="T13" fmla="*/ 227 h 340"/>
                    <a:gd name="T14" fmla="*/ 227 w 227"/>
                    <a:gd name="T15" fmla="*/ 227 h 340"/>
                    <a:gd name="T16" fmla="*/ 227 w 227"/>
                    <a:gd name="T1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7" h="340">
                      <a:moveTo>
                        <a:pt x="227" y="0"/>
                      </a:move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114" y="340"/>
                      </a:lnTo>
                      <a:lnTo>
                        <a:pt x="114" y="227"/>
                      </a:lnTo>
                      <a:lnTo>
                        <a:pt x="227" y="22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4" name="Freeform 192"/>
                <p:cNvSpPr>
                  <a:spLocks/>
                </p:cNvSpPr>
                <p:nvPr/>
              </p:nvSpPr>
              <p:spPr bwMode="auto">
                <a:xfrm>
                  <a:off x="6580188" y="1020763"/>
                  <a:ext cx="360363" cy="539750"/>
                </a:xfrm>
                <a:custGeom>
                  <a:avLst/>
                  <a:gdLst>
                    <a:gd name="T0" fmla="*/ 227 w 227"/>
                    <a:gd name="T1" fmla="*/ 0 h 340"/>
                    <a:gd name="T2" fmla="*/ 227 w 227"/>
                    <a:gd name="T3" fmla="*/ 340 h 340"/>
                    <a:gd name="T4" fmla="*/ 0 w 227"/>
                    <a:gd name="T5" fmla="*/ 340 h 340"/>
                    <a:gd name="T6" fmla="*/ 0 w 227"/>
                    <a:gd name="T7" fmla="*/ 113 h 340"/>
                    <a:gd name="T8" fmla="*/ 114 w 227"/>
                    <a:gd name="T9" fmla="*/ 113 h 340"/>
                    <a:gd name="T10" fmla="*/ 114 w 227"/>
                    <a:gd name="T11" fmla="*/ 0 h 340"/>
                    <a:gd name="T12" fmla="*/ 227 w 227"/>
                    <a:gd name="T13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340">
                      <a:moveTo>
                        <a:pt x="227" y="0"/>
                      </a:moveTo>
                      <a:lnTo>
                        <a:pt x="227" y="340"/>
                      </a:lnTo>
                      <a:lnTo>
                        <a:pt x="0" y="340"/>
                      </a:lnTo>
                      <a:lnTo>
                        <a:pt x="0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5" name="Freeform 194"/>
                <p:cNvSpPr>
                  <a:spLocks/>
                </p:cNvSpPr>
                <p:nvPr/>
              </p:nvSpPr>
              <p:spPr bwMode="auto">
                <a:xfrm>
                  <a:off x="6580188" y="1560513"/>
                  <a:ext cx="541338" cy="719138"/>
                </a:xfrm>
                <a:custGeom>
                  <a:avLst/>
                  <a:gdLst>
                    <a:gd name="T0" fmla="*/ 227 w 341"/>
                    <a:gd name="T1" fmla="*/ 0 h 453"/>
                    <a:gd name="T2" fmla="*/ 227 w 341"/>
                    <a:gd name="T3" fmla="*/ 113 h 453"/>
                    <a:gd name="T4" fmla="*/ 341 w 341"/>
                    <a:gd name="T5" fmla="*/ 113 h 453"/>
                    <a:gd name="T6" fmla="*/ 341 w 341"/>
                    <a:gd name="T7" fmla="*/ 340 h 453"/>
                    <a:gd name="T8" fmla="*/ 227 w 341"/>
                    <a:gd name="T9" fmla="*/ 340 h 453"/>
                    <a:gd name="T10" fmla="*/ 227 w 341"/>
                    <a:gd name="T11" fmla="*/ 453 h 453"/>
                    <a:gd name="T12" fmla="*/ 114 w 341"/>
                    <a:gd name="T13" fmla="*/ 453 h 453"/>
                    <a:gd name="T14" fmla="*/ 114 w 341"/>
                    <a:gd name="T15" fmla="*/ 227 h 453"/>
                    <a:gd name="T16" fmla="*/ 0 w 341"/>
                    <a:gd name="T17" fmla="*/ 227 h 453"/>
                    <a:gd name="T18" fmla="*/ 0 w 341"/>
                    <a:gd name="T19" fmla="*/ 0 h 453"/>
                    <a:gd name="T20" fmla="*/ 227 w 341"/>
                    <a:gd name="T21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1" h="453">
                      <a:moveTo>
                        <a:pt x="227" y="0"/>
                      </a:moveTo>
                      <a:lnTo>
                        <a:pt x="227" y="113"/>
                      </a:lnTo>
                      <a:lnTo>
                        <a:pt x="341" y="113"/>
                      </a:lnTo>
                      <a:lnTo>
                        <a:pt x="341" y="340"/>
                      </a:lnTo>
                      <a:lnTo>
                        <a:pt x="227" y="340"/>
                      </a:lnTo>
                      <a:lnTo>
                        <a:pt x="227" y="453"/>
                      </a:lnTo>
                      <a:lnTo>
                        <a:pt x="114" y="453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6" name="Freeform 202"/>
                <p:cNvSpPr>
                  <a:spLocks/>
                </p:cNvSpPr>
                <p:nvPr/>
              </p:nvSpPr>
              <p:spPr bwMode="auto">
                <a:xfrm>
                  <a:off x="8021638" y="3900488"/>
                  <a:ext cx="1079500" cy="1260475"/>
                </a:xfrm>
                <a:custGeom>
                  <a:avLst/>
                  <a:gdLst>
                    <a:gd name="T0" fmla="*/ 567 w 680"/>
                    <a:gd name="T1" fmla="*/ 794 h 794"/>
                    <a:gd name="T2" fmla="*/ 113 w 680"/>
                    <a:gd name="T3" fmla="*/ 794 h 794"/>
                    <a:gd name="T4" fmla="*/ 113 w 680"/>
                    <a:gd name="T5" fmla="*/ 567 h 794"/>
                    <a:gd name="T6" fmla="*/ 0 w 680"/>
                    <a:gd name="T7" fmla="*/ 567 h 794"/>
                    <a:gd name="T8" fmla="*/ 0 w 680"/>
                    <a:gd name="T9" fmla="*/ 340 h 794"/>
                    <a:gd name="T10" fmla="*/ 0 w 680"/>
                    <a:gd name="T11" fmla="*/ 227 h 794"/>
                    <a:gd name="T12" fmla="*/ 113 w 680"/>
                    <a:gd name="T13" fmla="*/ 227 h 794"/>
                    <a:gd name="T14" fmla="*/ 113 w 680"/>
                    <a:gd name="T15" fmla="*/ 0 h 794"/>
                    <a:gd name="T16" fmla="*/ 453 w 680"/>
                    <a:gd name="T17" fmla="*/ 0 h 794"/>
                    <a:gd name="T18" fmla="*/ 453 w 680"/>
                    <a:gd name="T19" fmla="*/ 113 h 794"/>
                    <a:gd name="T20" fmla="*/ 567 w 680"/>
                    <a:gd name="T21" fmla="*/ 113 h 794"/>
                    <a:gd name="T22" fmla="*/ 567 w 680"/>
                    <a:gd name="T23" fmla="*/ 454 h 794"/>
                    <a:gd name="T24" fmla="*/ 680 w 680"/>
                    <a:gd name="T25" fmla="*/ 454 h 794"/>
                    <a:gd name="T26" fmla="*/ 680 w 680"/>
                    <a:gd name="T27" fmla="*/ 567 h 794"/>
                    <a:gd name="T28" fmla="*/ 567 w 680"/>
                    <a:gd name="T29" fmla="*/ 567 h 794"/>
                    <a:gd name="T30" fmla="*/ 567 w 680"/>
                    <a:gd name="T31" fmla="*/ 79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80" h="794">
                      <a:moveTo>
                        <a:pt x="567" y="794"/>
                      </a:moveTo>
                      <a:lnTo>
                        <a:pt x="113" y="794"/>
                      </a:lnTo>
                      <a:lnTo>
                        <a:pt x="113" y="567"/>
                      </a:lnTo>
                      <a:lnTo>
                        <a:pt x="0" y="567"/>
                      </a:lnTo>
                      <a:lnTo>
                        <a:pt x="0" y="34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0"/>
                      </a:lnTo>
                      <a:lnTo>
                        <a:pt x="453" y="0"/>
                      </a:lnTo>
                      <a:lnTo>
                        <a:pt x="453" y="113"/>
                      </a:lnTo>
                      <a:lnTo>
                        <a:pt x="567" y="113"/>
                      </a:lnTo>
                      <a:lnTo>
                        <a:pt x="567" y="454"/>
                      </a:lnTo>
                      <a:lnTo>
                        <a:pt x="680" y="454"/>
                      </a:lnTo>
                      <a:lnTo>
                        <a:pt x="680" y="567"/>
                      </a:lnTo>
                      <a:lnTo>
                        <a:pt x="567" y="567"/>
                      </a:lnTo>
                      <a:lnTo>
                        <a:pt x="567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7" name="Freeform 204"/>
                <p:cNvSpPr>
                  <a:spLocks/>
                </p:cNvSpPr>
                <p:nvPr/>
              </p:nvSpPr>
              <p:spPr bwMode="auto">
                <a:xfrm>
                  <a:off x="10001251" y="3721101"/>
                  <a:ext cx="900113" cy="900113"/>
                </a:xfrm>
                <a:custGeom>
                  <a:avLst/>
                  <a:gdLst>
                    <a:gd name="T0" fmla="*/ 0 w 567"/>
                    <a:gd name="T1" fmla="*/ 567 h 567"/>
                    <a:gd name="T2" fmla="*/ 567 w 567"/>
                    <a:gd name="T3" fmla="*/ 567 h 567"/>
                    <a:gd name="T4" fmla="*/ 567 w 567"/>
                    <a:gd name="T5" fmla="*/ 453 h 567"/>
                    <a:gd name="T6" fmla="*/ 454 w 567"/>
                    <a:gd name="T7" fmla="*/ 453 h 567"/>
                    <a:gd name="T8" fmla="*/ 454 w 567"/>
                    <a:gd name="T9" fmla="*/ 340 h 567"/>
                    <a:gd name="T10" fmla="*/ 567 w 567"/>
                    <a:gd name="T11" fmla="*/ 340 h 567"/>
                    <a:gd name="T12" fmla="*/ 567 w 567"/>
                    <a:gd name="T13" fmla="*/ 113 h 567"/>
                    <a:gd name="T14" fmla="*/ 454 w 567"/>
                    <a:gd name="T15" fmla="*/ 113 h 567"/>
                    <a:gd name="T16" fmla="*/ 454 w 567"/>
                    <a:gd name="T17" fmla="*/ 0 h 567"/>
                    <a:gd name="T18" fmla="*/ 340 w 567"/>
                    <a:gd name="T19" fmla="*/ 0 h 567"/>
                    <a:gd name="T20" fmla="*/ 340 w 567"/>
                    <a:gd name="T21" fmla="*/ 113 h 567"/>
                    <a:gd name="T22" fmla="*/ 227 w 567"/>
                    <a:gd name="T23" fmla="*/ 113 h 567"/>
                    <a:gd name="T24" fmla="*/ 227 w 567"/>
                    <a:gd name="T25" fmla="*/ 340 h 567"/>
                    <a:gd name="T26" fmla="*/ 113 w 567"/>
                    <a:gd name="T27" fmla="*/ 340 h 567"/>
                    <a:gd name="T28" fmla="*/ 113 w 567"/>
                    <a:gd name="T29" fmla="*/ 453 h 567"/>
                    <a:gd name="T30" fmla="*/ 0 w 567"/>
                    <a:gd name="T31" fmla="*/ 453 h 567"/>
                    <a:gd name="T32" fmla="*/ 0 w 567"/>
                    <a:gd name="T33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67" h="567">
                      <a:moveTo>
                        <a:pt x="0" y="567"/>
                      </a:moveTo>
                      <a:lnTo>
                        <a:pt x="567" y="567"/>
                      </a:lnTo>
                      <a:lnTo>
                        <a:pt x="567" y="453"/>
                      </a:lnTo>
                      <a:lnTo>
                        <a:pt x="454" y="453"/>
                      </a:lnTo>
                      <a:lnTo>
                        <a:pt x="454" y="340"/>
                      </a:lnTo>
                      <a:lnTo>
                        <a:pt x="567" y="340"/>
                      </a:lnTo>
                      <a:lnTo>
                        <a:pt x="567" y="113"/>
                      </a:lnTo>
                      <a:lnTo>
                        <a:pt x="454" y="113"/>
                      </a:lnTo>
                      <a:lnTo>
                        <a:pt x="454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0" y="453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8" name="Freeform 205"/>
                <p:cNvSpPr>
                  <a:spLocks/>
                </p:cNvSpPr>
                <p:nvPr/>
              </p:nvSpPr>
              <p:spPr bwMode="auto">
                <a:xfrm>
                  <a:off x="10721976" y="3540126"/>
                  <a:ext cx="179388" cy="360363"/>
                </a:xfrm>
                <a:custGeom>
                  <a:avLst/>
                  <a:gdLst>
                    <a:gd name="T0" fmla="*/ 0 w 113"/>
                    <a:gd name="T1" fmla="*/ 227 h 227"/>
                    <a:gd name="T2" fmla="*/ 0 w 113"/>
                    <a:gd name="T3" fmla="*/ 0 h 227"/>
                    <a:gd name="T4" fmla="*/ 113 w 113"/>
                    <a:gd name="T5" fmla="*/ 0 h 227"/>
                    <a:gd name="T6" fmla="*/ 113 w 113"/>
                    <a:gd name="T7" fmla="*/ 227 h 227"/>
                    <a:gd name="T8" fmla="*/ 0 w 113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27">
                      <a:moveTo>
                        <a:pt x="0" y="227"/>
                      </a:move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19" name="Freeform 206"/>
                <p:cNvSpPr>
                  <a:spLocks/>
                </p:cNvSpPr>
                <p:nvPr/>
              </p:nvSpPr>
              <p:spPr bwMode="auto">
                <a:xfrm>
                  <a:off x="9461501" y="3360738"/>
                  <a:ext cx="1260475" cy="1260475"/>
                </a:xfrm>
                <a:custGeom>
                  <a:avLst/>
                  <a:gdLst>
                    <a:gd name="T0" fmla="*/ 794 w 794"/>
                    <a:gd name="T1" fmla="*/ 113 h 794"/>
                    <a:gd name="T2" fmla="*/ 680 w 794"/>
                    <a:gd name="T3" fmla="*/ 113 h 794"/>
                    <a:gd name="T4" fmla="*/ 680 w 794"/>
                    <a:gd name="T5" fmla="*/ 0 h 794"/>
                    <a:gd name="T6" fmla="*/ 567 w 794"/>
                    <a:gd name="T7" fmla="*/ 0 h 794"/>
                    <a:gd name="T8" fmla="*/ 567 w 794"/>
                    <a:gd name="T9" fmla="*/ 113 h 794"/>
                    <a:gd name="T10" fmla="*/ 453 w 794"/>
                    <a:gd name="T11" fmla="*/ 113 h 794"/>
                    <a:gd name="T12" fmla="*/ 453 w 794"/>
                    <a:gd name="T13" fmla="*/ 0 h 794"/>
                    <a:gd name="T14" fmla="*/ 340 w 794"/>
                    <a:gd name="T15" fmla="*/ 0 h 794"/>
                    <a:gd name="T16" fmla="*/ 340 w 794"/>
                    <a:gd name="T17" fmla="*/ 113 h 794"/>
                    <a:gd name="T18" fmla="*/ 227 w 794"/>
                    <a:gd name="T19" fmla="*/ 113 h 794"/>
                    <a:gd name="T20" fmla="*/ 227 w 794"/>
                    <a:gd name="T21" fmla="*/ 340 h 794"/>
                    <a:gd name="T22" fmla="*/ 113 w 794"/>
                    <a:gd name="T23" fmla="*/ 340 h 794"/>
                    <a:gd name="T24" fmla="*/ 113 w 794"/>
                    <a:gd name="T25" fmla="*/ 453 h 794"/>
                    <a:gd name="T26" fmla="*/ 0 w 794"/>
                    <a:gd name="T27" fmla="*/ 453 h 794"/>
                    <a:gd name="T28" fmla="*/ 0 w 794"/>
                    <a:gd name="T29" fmla="*/ 794 h 794"/>
                    <a:gd name="T30" fmla="*/ 113 w 794"/>
                    <a:gd name="T31" fmla="*/ 794 h 794"/>
                    <a:gd name="T32" fmla="*/ 113 w 794"/>
                    <a:gd name="T33" fmla="*/ 680 h 794"/>
                    <a:gd name="T34" fmla="*/ 227 w 794"/>
                    <a:gd name="T35" fmla="*/ 680 h 794"/>
                    <a:gd name="T36" fmla="*/ 227 w 794"/>
                    <a:gd name="T37" fmla="*/ 794 h 794"/>
                    <a:gd name="T38" fmla="*/ 340 w 794"/>
                    <a:gd name="T39" fmla="*/ 794 h 794"/>
                    <a:gd name="T40" fmla="*/ 340 w 794"/>
                    <a:gd name="T41" fmla="*/ 680 h 794"/>
                    <a:gd name="T42" fmla="*/ 453 w 794"/>
                    <a:gd name="T43" fmla="*/ 680 h 794"/>
                    <a:gd name="T44" fmla="*/ 453 w 794"/>
                    <a:gd name="T45" fmla="*/ 567 h 794"/>
                    <a:gd name="T46" fmla="*/ 567 w 794"/>
                    <a:gd name="T47" fmla="*/ 567 h 794"/>
                    <a:gd name="T48" fmla="*/ 567 w 794"/>
                    <a:gd name="T49" fmla="*/ 340 h 794"/>
                    <a:gd name="T50" fmla="*/ 680 w 794"/>
                    <a:gd name="T51" fmla="*/ 340 h 794"/>
                    <a:gd name="T52" fmla="*/ 680 w 794"/>
                    <a:gd name="T53" fmla="*/ 227 h 794"/>
                    <a:gd name="T54" fmla="*/ 794 w 794"/>
                    <a:gd name="T55" fmla="*/ 227 h 794"/>
                    <a:gd name="T56" fmla="*/ 794 w 794"/>
                    <a:gd name="T57" fmla="*/ 113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94" h="794">
                      <a:moveTo>
                        <a:pt x="794" y="113"/>
                      </a:moveTo>
                      <a:lnTo>
                        <a:pt x="680" y="113"/>
                      </a:lnTo>
                      <a:lnTo>
                        <a:pt x="680" y="0"/>
                      </a:lnTo>
                      <a:lnTo>
                        <a:pt x="567" y="0"/>
                      </a:lnTo>
                      <a:lnTo>
                        <a:pt x="567" y="113"/>
                      </a:lnTo>
                      <a:lnTo>
                        <a:pt x="453" y="113"/>
                      </a:lnTo>
                      <a:lnTo>
                        <a:pt x="453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227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0" y="453"/>
                      </a:lnTo>
                      <a:lnTo>
                        <a:pt x="0" y="794"/>
                      </a:lnTo>
                      <a:lnTo>
                        <a:pt x="113" y="794"/>
                      </a:lnTo>
                      <a:lnTo>
                        <a:pt x="113" y="680"/>
                      </a:lnTo>
                      <a:lnTo>
                        <a:pt x="227" y="680"/>
                      </a:lnTo>
                      <a:lnTo>
                        <a:pt x="227" y="794"/>
                      </a:lnTo>
                      <a:lnTo>
                        <a:pt x="340" y="794"/>
                      </a:lnTo>
                      <a:lnTo>
                        <a:pt x="340" y="680"/>
                      </a:lnTo>
                      <a:lnTo>
                        <a:pt x="453" y="680"/>
                      </a:lnTo>
                      <a:lnTo>
                        <a:pt x="453" y="567"/>
                      </a:lnTo>
                      <a:lnTo>
                        <a:pt x="567" y="567"/>
                      </a:lnTo>
                      <a:lnTo>
                        <a:pt x="567" y="340"/>
                      </a:lnTo>
                      <a:lnTo>
                        <a:pt x="680" y="340"/>
                      </a:lnTo>
                      <a:lnTo>
                        <a:pt x="680" y="227"/>
                      </a:lnTo>
                      <a:lnTo>
                        <a:pt x="794" y="227"/>
                      </a:lnTo>
                      <a:lnTo>
                        <a:pt x="794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0" name="Freeform 208"/>
                <p:cNvSpPr>
                  <a:spLocks/>
                </p:cNvSpPr>
                <p:nvPr/>
              </p:nvSpPr>
              <p:spPr bwMode="auto">
                <a:xfrm>
                  <a:off x="9101138" y="2820988"/>
                  <a:ext cx="900113" cy="1800225"/>
                </a:xfrm>
                <a:custGeom>
                  <a:avLst/>
                  <a:gdLst>
                    <a:gd name="T0" fmla="*/ 227 w 567"/>
                    <a:gd name="T1" fmla="*/ 1134 h 1134"/>
                    <a:gd name="T2" fmla="*/ 113 w 567"/>
                    <a:gd name="T3" fmla="*/ 1134 h 1134"/>
                    <a:gd name="T4" fmla="*/ 113 w 567"/>
                    <a:gd name="T5" fmla="*/ 1020 h 1134"/>
                    <a:gd name="T6" fmla="*/ 0 w 567"/>
                    <a:gd name="T7" fmla="*/ 1020 h 1134"/>
                    <a:gd name="T8" fmla="*/ 0 w 567"/>
                    <a:gd name="T9" fmla="*/ 567 h 1134"/>
                    <a:gd name="T10" fmla="*/ 113 w 567"/>
                    <a:gd name="T11" fmla="*/ 567 h 1134"/>
                    <a:gd name="T12" fmla="*/ 113 w 567"/>
                    <a:gd name="T13" fmla="*/ 226 h 1134"/>
                    <a:gd name="T14" fmla="*/ 227 w 567"/>
                    <a:gd name="T15" fmla="*/ 226 h 1134"/>
                    <a:gd name="T16" fmla="*/ 227 w 567"/>
                    <a:gd name="T17" fmla="*/ 113 h 1134"/>
                    <a:gd name="T18" fmla="*/ 340 w 567"/>
                    <a:gd name="T19" fmla="*/ 113 h 1134"/>
                    <a:gd name="T20" fmla="*/ 340 w 567"/>
                    <a:gd name="T21" fmla="*/ 0 h 1134"/>
                    <a:gd name="T22" fmla="*/ 454 w 567"/>
                    <a:gd name="T23" fmla="*/ 0 h 1134"/>
                    <a:gd name="T24" fmla="*/ 454 w 567"/>
                    <a:gd name="T25" fmla="*/ 113 h 1134"/>
                    <a:gd name="T26" fmla="*/ 567 w 567"/>
                    <a:gd name="T27" fmla="*/ 113 h 1134"/>
                    <a:gd name="T28" fmla="*/ 567 w 567"/>
                    <a:gd name="T29" fmla="*/ 453 h 1134"/>
                    <a:gd name="T30" fmla="*/ 454 w 567"/>
                    <a:gd name="T31" fmla="*/ 453 h 1134"/>
                    <a:gd name="T32" fmla="*/ 454 w 567"/>
                    <a:gd name="T33" fmla="*/ 680 h 1134"/>
                    <a:gd name="T34" fmla="*/ 340 w 567"/>
                    <a:gd name="T35" fmla="*/ 680 h 1134"/>
                    <a:gd name="T36" fmla="*/ 340 w 567"/>
                    <a:gd name="T37" fmla="*/ 793 h 1134"/>
                    <a:gd name="T38" fmla="*/ 227 w 567"/>
                    <a:gd name="T39" fmla="*/ 793 h 1134"/>
                    <a:gd name="T40" fmla="*/ 227 w 567"/>
                    <a:gd name="T41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67" h="1134">
                      <a:moveTo>
                        <a:pt x="227" y="1134"/>
                      </a:moveTo>
                      <a:lnTo>
                        <a:pt x="113" y="1134"/>
                      </a:lnTo>
                      <a:lnTo>
                        <a:pt x="113" y="1020"/>
                      </a:lnTo>
                      <a:lnTo>
                        <a:pt x="0" y="1020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226"/>
                      </a:lnTo>
                      <a:lnTo>
                        <a:pt x="227" y="226"/>
                      </a:lnTo>
                      <a:lnTo>
                        <a:pt x="22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454" y="0"/>
                      </a:lnTo>
                      <a:lnTo>
                        <a:pt x="454" y="113"/>
                      </a:lnTo>
                      <a:lnTo>
                        <a:pt x="567" y="113"/>
                      </a:lnTo>
                      <a:lnTo>
                        <a:pt x="567" y="453"/>
                      </a:lnTo>
                      <a:lnTo>
                        <a:pt x="454" y="453"/>
                      </a:lnTo>
                      <a:lnTo>
                        <a:pt x="454" y="680"/>
                      </a:lnTo>
                      <a:lnTo>
                        <a:pt x="340" y="680"/>
                      </a:lnTo>
                      <a:lnTo>
                        <a:pt x="340" y="793"/>
                      </a:lnTo>
                      <a:lnTo>
                        <a:pt x="227" y="793"/>
                      </a:lnTo>
                      <a:lnTo>
                        <a:pt x="227" y="113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1" name="Freeform 210"/>
                <p:cNvSpPr>
                  <a:spLocks/>
                </p:cNvSpPr>
                <p:nvPr/>
              </p:nvSpPr>
              <p:spPr bwMode="auto">
                <a:xfrm>
                  <a:off x="7840663" y="3540126"/>
                  <a:ext cx="360363" cy="1081088"/>
                </a:xfrm>
                <a:custGeom>
                  <a:avLst/>
                  <a:gdLst>
                    <a:gd name="T0" fmla="*/ 227 w 227"/>
                    <a:gd name="T1" fmla="*/ 0 h 681"/>
                    <a:gd name="T2" fmla="*/ 0 w 227"/>
                    <a:gd name="T3" fmla="*/ 0 h 681"/>
                    <a:gd name="T4" fmla="*/ 0 w 227"/>
                    <a:gd name="T5" fmla="*/ 681 h 681"/>
                    <a:gd name="T6" fmla="*/ 114 w 227"/>
                    <a:gd name="T7" fmla="*/ 681 h 681"/>
                    <a:gd name="T8" fmla="*/ 114 w 227"/>
                    <a:gd name="T9" fmla="*/ 454 h 681"/>
                    <a:gd name="T10" fmla="*/ 227 w 227"/>
                    <a:gd name="T11" fmla="*/ 454 h 681"/>
                    <a:gd name="T12" fmla="*/ 227 w 227"/>
                    <a:gd name="T13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681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681"/>
                      </a:lnTo>
                      <a:lnTo>
                        <a:pt x="114" y="681"/>
                      </a:lnTo>
                      <a:lnTo>
                        <a:pt x="114" y="454"/>
                      </a:lnTo>
                      <a:lnTo>
                        <a:pt x="227" y="45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2" name="Freeform 211"/>
                <p:cNvSpPr>
                  <a:spLocks/>
                </p:cNvSpPr>
                <p:nvPr/>
              </p:nvSpPr>
              <p:spPr bwMode="auto">
                <a:xfrm>
                  <a:off x="8201026" y="3360738"/>
                  <a:ext cx="179388" cy="539750"/>
                </a:xfrm>
                <a:custGeom>
                  <a:avLst/>
                  <a:gdLst>
                    <a:gd name="T0" fmla="*/ 0 w 113"/>
                    <a:gd name="T1" fmla="*/ 0 h 340"/>
                    <a:gd name="T2" fmla="*/ 113 w 113"/>
                    <a:gd name="T3" fmla="*/ 0 h 340"/>
                    <a:gd name="T4" fmla="*/ 113 w 113"/>
                    <a:gd name="T5" fmla="*/ 340 h 340"/>
                    <a:gd name="T6" fmla="*/ 0 w 113"/>
                    <a:gd name="T7" fmla="*/ 340 h 340"/>
                    <a:gd name="T8" fmla="*/ 0 w 113"/>
                    <a:gd name="T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340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3" name="Freeform 212"/>
                <p:cNvSpPr>
                  <a:spLocks/>
                </p:cNvSpPr>
                <p:nvPr/>
              </p:nvSpPr>
              <p:spPr bwMode="auto">
                <a:xfrm>
                  <a:off x="8380413" y="3360738"/>
                  <a:ext cx="360363" cy="539750"/>
                </a:xfrm>
                <a:custGeom>
                  <a:avLst/>
                  <a:gdLst>
                    <a:gd name="T0" fmla="*/ 0 w 227"/>
                    <a:gd name="T1" fmla="*/ 0 h 340"/>
                    <a:gd name="T2" fmla="*/ 227 w 227"/>
                    <a:gd name="T3" fmla="*/ 0 h 340"/>
                    <a:gd name="T4" fmla="*/ 227 w 227"/>
                    <a:gd name="T5" fmla="*/ 340 h 340"/>
                    <a:gd name="T6" fmla="*/ 0 w 227"/>
                    <a:gd name="T7" fmla="*/ 340 h 340"/>
                    <a:gd name="T8" fmla="*/ 0 w 227"/>
                    <a:gd name="T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40">
                      <a:moveTo>
                        <a:pt x="0" y="0"/>
                      </a:moveTo>
                      <a:lnTo>
                        <a:pt x="227" y="0"/>
                      </a:lnTo>
                      <a:lnTo>
                        <a:pt x="227" y="340"/>
                      </a:lnTo>
                      <a:lnTo>
                        <a:pt x="0" y="3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4" name="Freeform 213"/>
                <p:cNvSpPr>
                  <a:spLocks/>
                </p:cNvSpPr>
                <p:nvPr/>
              </p:nvSpPr>
              <p:spPr bwMode="auto">
                <a:xfrm>
                  <a:off x="7480301" y="2820988"/>
                  <a:ext cx="720725" cy="1258888"/>
                </a:xfrm>
                <a:custGeom>
                  <a:avLst/>
                  <a:gdLst>
                    <a:gd name="T0" fmla="*/ 341 w 454"/>
                    <a:gd name="T1" fmla="*/ 0 h 793"/>
                    <a:gd name="T2" fmla="*/ 341 w 454"/>
                    <a:gd name="T3" fmla="*/ 226 h 793"/>
                    <a:gd name="T4" fmla="*/ 454 w 454"/>
                    <a:gd name="T5" fmla="*/ 226 h 793"/>
                    <a:gd name="T6" fmla="*/ 454 w 454"/>
                    <a:gd name="T7" fmla="*/ 453 h 793"/>
                    <a:gd name="T8" fmla="*/ 227 w 454"/>
                    <a:gd name="T9" fmla="*/ 453 h 793"/>
                    <a:gd name="T10" fmla="*/ 227 w 454"/>
                    <a:gd name="T11" fmla="*/ 793 h 793"/>
                    <a:gd name="T12" fmla="*/ 114 w 454"/>
                    <a:gd name="T13" fmla="*/ 793 h 793"/>
                    <a:gd name="T14" fmla="*/ 114 w 454"/>
                    <a:gd name="T15" fmla="*/ 680 h 793"/>
                    <a:gd name="T16" fmla="*/ 0 w 454"/>
                    <a:gd name="T17" fmla="*/ 680 h 793"/>
                    <a:gd name="T18" fmla="*/ 0 w 454"/>
                    <a:gd name="T19" fmla="*/ 567 h 793"/>
                    <a:gd name="T20" fmla="*/ 114 w 454"/>
                    <a:gd name="T21" fmla="*/ 567 h 793"/>
                    <a:gd name="T22" fmla="*/ 114 w 454"/>
                    <a:gd name="T23" fmla="*/ 453 h 793"/>
                    <a:gd name="T24" fmla="*/ 0 w 454"/>
                    <a:gd name="T25" fmla="*/ 453 h 793"/>
                    <a:gd name="T26" fmla="*/ 0 w 454"/>
                    <a:gd name="T27" fmla="*/ 340 h 793"/>
                    <a:gd name="T28" fmla="*/ 227 w 454"/>
                    <a:gd name="T29" fmla="*/ 340 h 793"/>
                    <a:gd name="T30" fmla="*/ 227 w 454"/>
                    <a:gd name="T31" fmla="*/ 226 h 793"/>
                    <a:gd name="T32" fmla="*/ 227 w 454"/>
                    <a:gd name="T33" fmla="*/ 113 h 793"/>
                    <a:gd name="T34" fmla="*/ 227 w 454"/>
                    <a:gd name="T35" fmla="*/ 0 h 793"/>
                    <a:gd name="T36" fmla="*/ 341 w 454"/>
                    <a:gd name="T37" fmla="*/ 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4" h="793">
                      <a:moveTo>
                        <a:pt x="341" y="0"/>
                      </a:moveTo>
                      <a:lnTo>
                        <a:pt x="341" y="226"/>
                      </a:lnTo>
                      <a:lnTo>
                        <a:pt x="454" y="226"/>
                      </a:lnTo>
                      <a:lnTo>
                        <a:pt x="454" y="453"/>
                      </a:lnTo>
                      <a:lnTo>
                        <a:pt x="227" y="453"/>
                      </a:lnTo>
                      <a:lnTo>
                        <a:pt x="227" y="793"/>
                      </a:lnTo>
                      <a:lnTo>
                        <a:pt x="114" y="793"/>
                      </a:lnTo>
                      <a:lnTo>
                        <a:pt x="114" y="680"/>
                      </a:lnTo>
                      <a:lnTo>
                        <a:pt x="0" y="680"/>
                      </a:lnTo>
                      <a:lnTo>
                        <a:pt x="0" y="567"/>
                      </a:lnTo>
                      <a:lnTo>
                        <a:pt x="114" y="567"/>
                      </a:lnTo>
                      <a:lnTo>
                        <a:pt x="114" y="453"/>
                      </a:lnTo>
                      <a:lnTo>
                        <a:pt x="0" y="453"/>
                      </a:lnTo>
                      <a:lnTo>
                        <a:pt x="0" y="340"/>
                      </a:lnTo>
                      <a:lnTo>
                        <a:pt x="227" y="340"/>
                      </a:lnTo>
                      <a:lnTo>
                        <a:pt x="227" y="226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5" name="Freeform 215"/>
                <p:cNvSpPr>
                  <a:spLocks/>
                </p:cNvSpPr>
                <p:nvPr/>
              </p:nvSpPr>
              <p:spPr bwMode="auto">
                <a:xfrm>
                  <a:off x="6940551" y="1920876"/>
                  <a:ext cx="900113" cy="900113"/>
                </a:xfrm>
                <a:custGeom>
                  <a:avLst/>
                  <a:gdLst>
                    <a:gd name="T0" fmla="*/ 454 w 567"/>
                    <a:gd name="T1" fmla="*/ 0 h 567"/>
                    <a:gd name="T2" fmla="*/ 567 w 567"/>
                    <a:gd name="T3" fmla="*/ 0 h 567"/>
                    <a:gd name="T4" fmla="*/ 567 w 567"/>
                    <a:gd name="T5" fmla="*/ 340 h 567"/>
                    <a:gd name="T6" fmla="*/ 454 w 567"/>
                    <a:gd name="T7" fmla="*/ 340 h 567"/>
                    <a:gd name="T8" fmla="*/ 454 w 567"/>
                    <a:gd name="T9" fmla="*/ 453 h 567"/>
                    <a:gd name="T10" fmla="*/ 340 w 567"/>
                    <a:gd name="T11" fmla="*/ 453 h 567"/>
                    <a:gd name="T12" fmla="*/ 340 w 567"/>
                    <a:gd name="T13" fmla="*/ 567 h 567"/>
                    <a:gd name="T14" fmla="*/ 227 w 567"/>
                    <a:gd name="T15" fmla="*/ 567 h 567"/>
                    <a:gd name="T16" fmla="*/ 227 w 567"/>
                    <a:gd name="T17" fmla="*/ 340 h 567"/>
                    <a:gd name="T18" fmla="*/ 114 w 567"/>
                    <a:gd name="T19" fmla="*/ 340 h 567"/>
                    <a:gd name="T20" fmla="*/ 114 w 567"/>
                    <a:gd name="T21" fmla="*/ 226 h 567"/>
                    <a:gd name="T22" fmla="*/ 0 w 567"/>
                    <a:gd name="T23" fmla="*/ 226 h 567"/>
                    <a:gd name="T24" fmla="*/ 0 w 567"/>
                    <a:gd name="T25" fmla="*/ 113 h 567"/>
                    <a:gd name="T26" fmla="*/ 454 w 567"/>
                    <a:gd name="T27" fmla="*/ 113 h 567"/>
                    <a:gd name="T28" fmla="*/ 454 w 567"/>
                    <a:gd name="T29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67" h="567">
                      <a:moveTo>
                        <a:pt x="454" y="0"/>
                      </a:moveTo>
                      <a:lnTo>
                        <a:pt x="567" y="0"/>
                      </a:lnTo>
                      <a:lnTo>
                        <a:pt x="567" y="340"/>
                      </a:lnTo>
                      <a:lnTo>
                        <a:pt x="454" y="340"/>
                      </a:lnTo>
                      <a:lnTo>
                        <a:pt x="454" y="453"/>
                      </a:lnTo>
                      <a:lnTo>
                        <a:pt x="340" y="453"/>
                      </a:lnTo>
                      <a:lnTo>
                        <a:pt x="340" y="567"/>
                      </a:lnTo>
                      <a:lnTo>
                        <a:pt x="227" y="567"/>
                      </a:lnTo>
                      <a:lnTo>
                        <a:pt x="227" y="340"/>
                      </a:lnTo>
                      <a:lnTo>
                        <a:pt x="114" y="340"/>
                      </a:lnTo>
                      <a:lnTo>
                        <a:pt x="114" y="226"/>
                      </a:lnTo>
                      <a:lnTo>
                        <a:pt x="0" y="226"/>
                      </a:lnTo>
                      <a:lnTo>
                        <a:pt x="0" y="113"/>
                      </a:lnTo>
                      <a:lnTo>
                        <a:pt x="454" y="113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6" name="Freeform 216"/>
                <p:cNvSpPr>
                  <a:spLocks/>
                </p:cNvSpPr>
                <p:nvPr/>
              </p:nvSpPr>
              <p:spPr bwMode="auto">
                <a:xfrm>
                  <a:off x="7480301" y="2460626"/>
                  <a:ext cx="541338" cy="719138"/>
                </a:xfrm>
                <a:custGeom>
                  <a:avLst/>
                  <a:gdLst>
                    <a:gd name="T0" fmla="*/ 341 w 341"/>
                    <a:gd name="T1" fmla="*/ 0 h 453"/>
                    <a:gd name="T2" fmla="*/ 114 w 341"/>
                    <a:gd name="T3" fmla="*/ 0 h 453"/>
                    <a:gd name="T4" fmla="*/ 114 w 341"/>
                    <a:gd name="T5" fmla="*/ 113 h 453"/>
                    <a:gd name="T6" fmla="*/ 0 w 341"/>
                    <a:gd name="T7" fmla="*/ 113 h 453"/>
                    <a:gd name="T8" fmla="*/ 0 w 341"/>
                    <a:gd name="T9" fmla="*/ 340 h 453"/>
                    <a:gd name="T10" fmla="*/ 114 w 341"/>
                    <a:gd name="T11" fmla="*/ 340 h 453"/>
                    <a:gd name="T12" fmla="*/ 114 w 341"/>
                    <a:gd name="T13" fmla="*/ 453 h 453"/>
                    <a:gd name="T14" fmla="*/ 227 w 341"/>
                    <a:gd name="T15" fmla="*/ 453 h 453"/>
                    <a:gd name="T16" fmla="*/ 227 w 341"/>
                    <a:gd name="T17" fmla="*/ 227 h 453"/>
                    <a:gd name="T18" fmla="*/ 341 w 341"/>
                    <a:gd name="T19" fmla="*/ 227 h 453"/>
                    <a:gd name="T20" fmla="*/ 341 w 341"/>
                    <a:gd name="T21" fmla="*/ 113 h 453"/>
                    <a:gd name="T22" fmla="*/ 341 w 341"/>
                    <a:gd name="T23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1" h="453">
                      <a:moveTo>
                        <a:pt x="341" y="0"/>
                      </a:move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0" y="340"/>
                      </a:lnTo>
                      <a:lnTo>
                        <a:pt x="114" y="340"/>
                      </a:lnTo>
                      <a:lnTo>
                        <a:pt x="114" y="453"/>
                      </a:lnTo>
                      <a:lnTo>
                        <a:pt x="227" y="453"/>
                      </a:lnTo>
                      <a:lnTo>
                        <a:pt x="227" y="227"/>
                      </a:lnTo>
                      <a:lnTo>
                        <a:pt x="341" y="227"/>
                      </a:lnTo>
                      <a:lnTo>
                        <a:pt x="341" y="113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7" name="Freeform 217"/>
                <p:cNvSpPr>
                  <a:spLocks/>
                </p:cNvSpPr>
                <p:nvPr/>
              </p:nvSpPr>
              <p:spPr bwMode="auto">
                <a:xfrm>
                  <a:off x="8740776" y="1560513"/>
                  <a:ext cx="720725" cy="900113"/>
                </a:xfrm>
                <a:custGeom>
                  <a:avLst/>
                  <a:gdLst>
                    <a:gd name="T0" fmla="*/ 0 w 454"/>
                    <a:gd name="T1" fmla="*/ 227 h 567"/>
                    <a:gd name="T2" fmla="*/ 227 w 454"/>
                    <a:gd name="T3" fmla="*/ 227 h 567"/>
                    <a:gd name="T4" fmla="*/ 227 w 454"/>
                    <a:gd name="T5" fmla="*/ 113 h 567"/>
                    <a:gd name="T6" fmla="*/ 340 w 454"/>
                    <a:gd name="T7" fmla="*/ 113 h 567"/>
                    <a:gd name="T8" fmla="*/ 340 w 454"/>
                    <a:gd name="T9" fmla="*/ 0 h 567"/>
                    <a:gd name="T10" fmla="*/ 454 w 454"/>
                    <a:gd name="T11" fmla="*/ 0 h 567"/>
                    <a:gd name="T12" fmla="*/ 454 w 454"/>
                    <a:gd name="T13" fmla="*/ 340 h 567"/>
                    <a:gd name="T14" fmla="*/ 454 w 454"/>
                    <a:gd name="T15" fmla="*/ 453 h 567"/>
                    <a:gd name="T16" fmla="*/ 340 w 454"/>
                    <a:gd name="T17" fmla="*/ 453 h 567"/>
                    <a:gd name="T18" fmla="*/ 340 w 454"/>
                    <a:gd name="T19" fmla="*/ 567 h 567"/>
                    <a:gd name="T20" fmla="*/ 114 w 454"/>
                    <a:gd name="T21" fmla="*/ 567 h 567"/>
                    <a:gd name="T22" fmla="*/ 114 w 454"/>
                    <a:gd name="T23" fmla="*/ 453 h 567"/>
                    <a:gd name="T24" fmla="*/ 0 w 454"/>
                    <a:gd name="T25" fmla="*/ 453 h 567"/>
                    <a:gd name="T26" fmla="*/ 0 w 454"/>
                    <a:gd name="T27" fmla="*/ 22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4" h="567">
                      <a:moveTo>
                        <a:pt x="0" y="227"/>
                      </a:move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454" y="0"/>
                      </a:lnTo>
                      <a:lnTo>
                        <a:pt x="454" y="340"/>
                      </a:lnTo>
                      <a:lnTo>
                        <a:pt x="454" y="453"/>
                      </a:lnTo>
                      <a:lnTo>
                        <a:pt x="340" y="453"/>
                      </a:lnTo>
                      <a:lnTo>
                        <a:pt x="340" y="567"/>
                      </a:lnTo>
                      <a:lnTo>
                        <a:pt x="114" y="567"/>
                      </a:lnTo>
                      <a:lnTo>
                        <a:pt x="114" y="453"/>
                      </a:lnTo>
                      <a:lnTo>
                        <a:pt x="0" y="453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8" name="Freeform 218"/>
                <p:cNvSpPr>
                  <a:spLocks/>
                </p:cNvSpPr>
                <p:nvPr/>
              </p:nvSpPr>
              <p:spPr bwMode="auto">
                <a:xfrm>
                  <a:off x="8021638" y="2460626"/>
                  <a:ext cx="539750" cy="900113"/>
                </a:xfrm>
                <a:custGeom>
                  <a:avLst/>
                  <a:gdLst>
                    <a:gd name="T0" fmla="*/ 0 w 340"/>
                    <a:gd name="T1" fmla="*/ 0 h 567"/>
                    <a:gd name="T2" fmla="*/ 226 w 340"/>
                    <a:gd name="T3" fmla="*/ 0 h 567"/>
                    <a:gd name="T4" fmla="*/ 226 w 340"/>
                    <a:gd name="T5" fmla="*/ 227 h 567"/>
                    <a:gd name="T6" fmla="*/ 340 w 340"/>
                    <a:gd name="T7" fmla="*/ 227 h 567"/>
                    <a:gd name="T8" fmla="*/ 340 w 340"/>
                    <a:gd name="T9" fmla="*/ 567 h 567"/>
                    <a:gd name="T10" fmla="*/ 113 w 340"/>
                    <a:gd name="T11" fmla="*/ 567 h 567"/>
                    <a:gd name="T12" fmla="*/ 113 w 340"/>
                    <a:gd name="T13" fmla="*/ 453 h 567"/>
                    <a:gd name="T14" fmla="*/ 0 w 340"/>
                    <a:gd name="T15" fmla="*/ 453 h 567"/>
                    <a:gd name="T16" fmla="*/ 0 w 340"/>
                    <a:gd name="T17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567">
                      <a:moveTo>
                        <a:pt x="0" y="0"/>
                      </a:moveTo>
                      <a:lnTo>
                        <a:pt x="226" y="0"/>
                      </a:lnTo>
                      <a:lnTo>
                        <a:pt x="226" y="227"/>
                      </a:lnTo>
                      <a:lnTo>
                        <a:pt x="340" y="227"/>
                      </a:lnTo>
                      <a:lnTo>
                        <a:pt x="340" y="567"/>
                      </a:lnTo>
                      <a:lnTo>
                        <a:pt x="113" y="567"/>
                      </a:lnTo>
                      <a:lnTo>
                        <a:pt x="113" y="453"/>
                      </a:lnTo>
                      <a:lnTo>
                        <a:pt x="0" y="45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9" name="Freeform 219"/>
                <p:cNvSpPr>
                  <a:spLocks/>
                </p:cNvSpPr>
                <p:nvPr/>
              </p:nvSpPr>
              <p:spPr bwMode="auto">
                <a:xfrm>
                  <a:off x="8561388" y="2279651"/>
                  <a:ext cx="1079500" cy="720725"/>
                </a:xfrm>
                <a:custGeom>
                  <a:avLst/>
                  <a:gdLst>
                    <a:gd name="T0" fmla="*/ 680 w 680"/>
                    <a:gd name="T1" fmla="*/ 454 h 454"/>
                    <a:gd name="T2" fmla="*/ 680 w 680"/>
                    <a:gd name="T3" fmla="*/ 341 h 454"/>
                    <a:gd name="T4" fmla="*/ 680 w 680"/>
                    <a:gd name="T5" fmla="*/ 227 h 454"/>
                    <a:gd name="T6" fmla="*/ 680 w 680"/>
                    <a:gd name="T7" fmla="*/ 0 h 454"/>
                    <a:gd name="T8" fmla="*/ 453 w 680"/>
                    <a:gd name="T9" fmla="*/ 0 h 454"/>
                    <a:gd name="T10" fmla="*/ 453 w 680"/>
                    <a:gd name="T11" fmla="*/ 114 h 454"/>
                    <a:gd name="T12" fmla="*/ 227 w 680"/>
                    <a:gd name="T13" fmla="*/ 114 h 454"/>
                    <a:gd name="T14" fmla="*/ 227 w 680"/>
                    <a:gd name="T15" fmla="*/ 0 h 454"/>
                    <a:gd name="T16" fmla="*/ 0 w 680"/>
                    <a:gd name="T17" fmla="*/ 0 h 454"/>
                    <a:gd name="T18" fmla="*/ 0 w 680"/>
                    <a:gd name="T19" fmla="*/ 114 h 454"/>
                    <a:gd name="T20" fmla="*/ 0 w 680"/>
                    <a:gd name="T21" fmla="*/ 227 h 454"/>
                    <a:gd name="T22" fmla="*/ 227 w 680"/>
                    <a:gd name="T23" fmla="*/ 227 h 454"/>
                    <a:gd name="T24" fmla="*/ 227 w 680"/>
                    <a:gd name="T25" fmla="*/ 454 h 454"/>
                    <a:gd name="T26" fmla="*/ 340 w 680"/>
                    <a:gd name="T27" fmla="*/ 454 h 454"/>
                    <a:gd name="T28" fmla="*/ 340 w 680"/>
                    <a:gd name="T29" fmla="*/ 341 h 454"/>
                    <a:gd name="T30" fmla="*/ 567 w 680"/>
                    <a:gd name="T31" fmla="*/ 341 h 454"/>
                    <a:gd name="T32" fmla="*/ 567 w 680"/>
                    <a:gd name="T33" fmla="*/ 454 h 454"/>
                    <a:gd name="T34" fmla="*/ 680 w 680"/>
                    <a:gd name="T35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80" h="454">
                      <a:moveTo>
                        <a:pt x="680" y="454"/>
                      </a:moveTo>
                      <a:lnTo>
                        <a:pt x="680" y="341"/>
                      </a:lnTo>
                      <a:lnTo>
                        <a:pt x="680" y="227"/>
                      </a:lnTo>
                      <a:lnTo>
                        <a:pt x="680" y="0"/>
                      </a:lnTo>
                      <a:lnTo>
                        <a:pt x="453" y="0"/>
                      </a:lnTo>
                      <a:lnTo>
                        <a:pt x="453" y="114"/>
                      </a:lnTo>
                      <a:lnTo>
                        <a:pt x="227" y="114"/>
                      </a:ln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454"/>
                      </a:lnTo>
                      <a:lnTo>
                        <a:pt x="340" y="454"/>
                      </a:lnTo>
                      <a:lnTo>
                        <a:pt x="340" y="341"/>
                      </a:lnTo>
                      <a:lnTo>
                        <a:pt x="567" y="341"/>
                      </a:lnTo>
                      <a:lnTo>
                        <a:pt x="567" y="454"/>
                      </a:lnTo>
                      <a:lnTo>
                        <a:pt x="680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30" name="Freeform 222"/>
                <p:cNvSpPr>
                  <a:spLocks/>
                </p:cNvSpPr>
                <p:nvPr/>
              </p:nvSpPr>
              <p:spPr bwMode="auto">
                <a:xfrm>
                  <a:off x="8380413" y="2460626"/>
                  <a:ext cx="1081088" cy="2160588"/>
                </a:xfrm>
                <a:custGeom>
                  <a:avLst/>
                  <a:gdLst>
                    <a:gd name="T0" fmla="*/ 567 w 681"/>
                    <a:gd name="T1" fmla="*/ 1361 h 1361"/>
                    <a:gd name="T2" fmla="*/ 454 w 681"/>
                    <a:gd name="T3" fmla="*/ 1361 h 1361"/>
                    <a:gd name="T4" fmla="*/ 341 w 681"/>
                    <a:gd name="T5" fmla="*/ 1361 h 1361"/>
                    <a:gd name="T6" fmla="*/ 341 w 681"/>
                    <a:gd name="T7" fmla="*/ 1020 h 1361"/>
                    <a:gd name="T8" fmla="*/ 227 w 681"/>
                    <a:gd name="T9" fmla="*/ 1020 h 1361"/>
                    <a:gd name="T10" fmla="*/ 227 w 681"/>
                    <a:gd name="T11" fmla="*/ 567 h 1361"/>
                    <a:gd name="T12" fmla="*/ 114 w 681"/>
                    <a:gd name="T13" fmla="*/ 567 h 1361"/>
                    <a:gd name="T14" fmla="*/ 114 w 681"/>
                    <a:gd name="T15" fmla="*/ 227 h 1361"/>
                    <a:gd name="T16" fmla="*/ 0 w 681"/>
                    <a:gd name="T17" fmla="*/ 227 h 1361"/>
                    <a:gd name="T18" fmla="*/ 0 w 681"/>
                    <a:gd name="T19" fmla="*/ 0 h 1361"/>
                    <a:gd name="T20" fmla="*/ 114 w 681"/>
                    <a:gd name="T21" fmla="*/ 0 h 1361"/>
                    <a:gd name="T22" fmla="*/ 114 w 681"/>
                    <a:gd name="T23" fmla="*/ 113 h 1361"/>
                    <a:gd name="T24" fmla="*/ 341 w 681"/>
                    <a:gd name="T25" fmla="*/ 113 h 1361"/>
                    <a:gd name="T26" fmla="*/ 341 w 681"/>
                    <a:gd name="T27" fmla="*/ 340 h 1361"/>
                    <a:gd name="T28" fmla="*/ 454 w 681"/>
                    <a:gd name="T29" fmla="*/ 340 h 1361"/>
                    <a:gd name="T30" fmla="*/ 454 w 681"/>
                    <a:gd name="T31" fmla="*/ 227 h 1361"/>
                    <a:gd name="T32" fmla="*/ 681 w 681"/>
                    <a:gd name="T33" fmla="*/ 227 h 1361"/>
                    <a:gd name="T34" fmla="*/ 681 w 681"/>
                    <a:gd name="T35" fmla="*/ 453 h 1361"/>
                    <a:gd name="T36" fmla="*/ 567 w 681"/>
                    <a:gd name="T37" fmla="*/ 453 h 1361"/>
                    <a:gd name="T38" fmla="*/ 567 w 681"/>
                    <a:gd name="T39" fmla="*/ 794 h 1361"/>
                    <a:gd name="T40" fmla="*/ 454 w 681"/>
                    <a:gd name="T41" fmla="*/ 794 h 1361"/>
                    <a:gd name="T42" fmla="*/ 454 w 681"/>
                    <a:gd name="T43" fmla="*/ 1247 h 1361"/>
                    <a:gd name="T44" fmla="*/ 567 w 681"/>
                    <a:gd name="T45" fmla="*/ 1247 h 1361"/>
                    <a:gd name="T46" fmla="*/ 567 w 681"/>
                    <a:gd name="T47" fmla="*/ 1361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81" h="1361">
                      <a:moveTo>
                        <a:pt x="567" y="1361"/>
                      </a:moveTo>
                      <a:lnTo>
                        <a:pt x="454" y="1361"/>
                      </a:lnTo>
                      <a:lnTo>
                        <a:pt x="341" y="1361"/>
                      </a:lnTo>
                      <a:lnTo>
                        <a:pt x="341" y="1020"/>
                      </a:lnTo>
                      <a:lnTo>
                        <a:pt x="227" y="1020"/>
                      </a:lnTo>
                      <a:lnTo>
                        <a:pt x="227" y="567"/>
                      </a:lnTo>
                      <a:lnTo>
                        <a:pt x="114" y="567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341" y="113"/>
                      </a:lnTo>
                      <a:lnTo>
                        <a:pt x="341" y="340"/>
                      </a:lnTo>
                      <a:lnTo>
                        <a:pt x="454" y="340"/>
                      </a:lnTo>
                      <a:lnTo>
                        <a:pt x="454" y="227"/>
                      </a:lnTo>
                      <a:lnTo>
                        <a:pt x="681" y="227"/>
                      </a:lnTo>
                      <a:lnTo>
                        <a:pt x="681" y="453"/>
                      </a:lnTo>
                      <a:lnTo>
                        <a:pt x="567" y="453"/>
                      </a:lnTo>
                      <a:lnTo>
                        <a:pt x="567" y="794"/>
                      </a:lnTo>
                      <a:lnTo>
                        <a:pt x="454" y="794"/>
                      </a:lnTo>
                      <a:lnTo>
                        <a:pt x="454" y="1247"/>
                      </a:lnTo>
                      <a:lnTo>
                        <a:pt x="567" y="1247"/>
                      </a:lnTo>
                      <a:lnTo>
                        <a:pt x="567" y="136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31" name="Freeform 152"/>
                <p:cNvSpPr>
                  <a:spLocks/>
                </p:cNvSpPr>
                <p:nvPr/>
              </p:nvSpPr>
              <p:spPr bwMode="auto">
                <a:xfrm>
                  <a:off x="5140283" y="3908426"/>
                  <a:ext cx="360405" cy="1079500"/>
                </a:xfrm>
                <a:custGeom>
                  <a:avLst/>
                  <a:gdLst>
                    <a:gd name="T0" fmla="*/ 567 w 567"/>
                    <a:gd name="T1" fmla="*/ 113 h 680"/>
                    <a:gd name="T2" fmla="*/ 454 w 567"/>
                    <a:gd name="T3" fmla="*/ 113 h 680"/>
                    <a:gd name="T4" fmla="*/ 454 w 567"/>
                    <a:gd name="T5" fmla="*/ 227 h 680"/>
                    <a:gd name="T6" fmla="*/ 227 w 567"/>
                    <a:gd name="T7" fmla="*/ 227 h 680"/>
                    <a:gd name="T8" fmla="*/ 227 w 567"/>
                    <a:gd name="T9" fmla="*/ 0 h 680"/>
                    <a:gd name="T10" fmla="*/ 114 w 567"/>
                    <a:gd name="T11" fmla="*/ 0 h 680"/>
                    <a:gd name="T12" fmla="*/ 114 w 567"/>
                    <a:gd name="T13" fmla="*/ 454 h 680"/>
                    <a:gd name="T14" fmla="*/ 0 w 567"/>
                    <a:gd name="T15" fmla="*/ 454 h 680"/>
                    <a:gd name="T16" fmla="*/ 0 w 567"/>
                    <a:gd name="T17" fmla="*/ 680 h 680"/>
                    <a:gd name="T18" fmla="*/ 227 w 567"/>
                    <a:gd name="T19" fmla="*/ 680 h 680"/>
                    <a:gd name="T20" fmla="*/ 227 w 567"/>
                    <a:gd name="T21" fmla="*/ 454 h 680"/>
                    <a:gd name="T22" fmla="*/ 454 w 567"/>
                    <a:gd name="T23" fmla="*/ 454 h 680"/>
                    <a:gd name="T24" fmla="*/ 454 w 567"/>
                    <a:gd name="T25" fmla="*/ 340 h 680"/>
                    <a:gd name="T26" fmla="*/ 567 w 567"/>
                    <a:gd name="T27" fmla="*/ 340 h 680"/>
                    <a:gd name="T28" fmla="*/ 567 w 567"/>
                    <a:gd name="T29" fmla="*/ 227 h 680"/>
                    <a:gd name="T30" fmla="*/ 567 w 567"/>
                    <a:gd name="T31" fmla="*/ 113 h 680"/>
                    <a:gd name="connsiteX0" fmla="*/ 10000 w 10000"/>
                    <a:gd name="connsiteY0" fmla="*/ 1662 h 10000"/>
                    <a:gd name="connsiteX1" fmla="*/ 8007 w 10000"/>
                    <a:gd name="connsiteY1" fmla="*/ 1662 h 10000"/>
                    <a:gd name="connsiteX2" fmla="*/ 8007 w 10000"/>
                    <a:gd name="connsiteY2" fmla="*/ 3338 h 10000"/>
                    <a:gd name="connsiteX3" fmla="*/ 4004 w 10000"/>
                    <a:gd name="connsiteY3" fmla="*/ 3338 h 10000"/>
                    <a:gd name="connsiteX4" fmla="*/ 4004 w 10000"/>
                    <a:gd name="connsiteY4" fmla="*/ 0 h 10000"/>
                    <a:gd name="connsiteX5" fmla="*/ 2011 w 10000"/>
                    <a:gd name="connsiteY5" fmla="*/ 0 h 10000"/>
                    <a:gd name="connsiteX6" fmla="*/ 2011 w 10000"/>
                    <a:gd name="connsiteY6" fmla="*/ 6676 h 10000"/>
                    <a:gd name="connsiteX7" fmla="*/ 0 w 10000"/>
                    <a:gd name="connsiteY7" fmla="*/ 6676 h 10000"/>
                    <a:gd name="connsiteX8" fmla="*/ 0 w 10000"/>
                    <a:gd name="connsiteY8" fmla="*/ 10000 h 10000"/>
                    <a:gd name="connsiteX9" fmla="*/ 4004 w 10000"/>
                    <a:gd name="connsiteY9" fmla="*/ 10000 h 10000"/>
                    <a:gd name="connsiteX10" fmla="*/ 4004 w 10000"/>
                    <a:gd name="connsiteY10" fmla="*/ 6676 h 10000"/>
                    <a:gd name="connsiteX11" fmla="*/ 8007 w 10000"/>
                    <a:gd name="connsiteY11" fmla="*/ 5000 h 10000"/>
                    <a:gd name="connsiteX12" fmla="*/ 10000 w 10000"/>
                    <a:gd name="connsiteY12" fmla="*/ 5000 h 10000"/>
                    <a:gd name="connsiteX13" fmla="*/ 10000 w 10000"/>
                    <a:gd name="connsiteY13" fmla="*/ 3338 h 10000"/>
                    <a:gd name="connsiteX14" fmla="*/ 10000 w 10000"/>
                    <a:gd name="connsiteY14" fmla="*/ 1662 h 10000"/>
                    <a:gd name="connsiteX0" fmla="*/ 10000 w 10000"/>
                    <a:gd name="connsiteY0" fmla="*/ 1662 h 10000"/>
                    <a:gd name="connsiteX1" fmla="*/ 8007 w 10000"/>
                    <a:gd name="connsiteY1" fmla="*/ 1662 h 10000"/>
                    <a:gd name="connsiteX2" fmla="*/ 8007 w 10000"/>
                    <a:gd name="connsiteY2" fmla="*/ 3338 h 10000"/>
                    <a:gd name="connsiteX3" fmla="*/ 4004 w 10000"/>
                    <a:gd name="connsiteY3" fmla="*/ 3338 h 10000"/>
                    <a:gd name="connsiteX4" fmla="*/ 4004 w 10000"/>
                    <a:gd name="connsiteY4" fmla="*/ 0 h 10000"/>
                    <a:gd name="connsiteX5" fmla="*/ 2011 w 10000"/>
                    <a:gd name="connsiteY5" fmla="*/ 0 h 10000"/>
                    <a:gd name="connsiteX6" fmla="*/ 2011 w 10000"/>
                    <a:gd name="connsiteY6" fmla="*/ 6676 h 10000"/>
                    <a:gd name="connsiteX7" fmla="*/ 0 w 10000"/>
                    <a:gd name="connsiteY7" fmla="*/ 6676 h 10000"/>
                    <a:gd name="connsiteX8" fmla="*/ 0 w 10000"/>
                    <a:gd name="connsiteY8" fmla="*/ 10000 h 10000"/>
                    <a:gd name="connsiteX9" fmla="*/ 4004 w 10000"/>
                    <a:gd name="connsiteY9" fmla="*/ 10000 h 10000"/>
                    <a:gd name="connsiteX10" fmla="*/ 4004 w 10000"/>
                    <a:gd name="connsiteY10" fmla="*/ 6676 h 10000"/>
                    <a:gd name="connsiteX11" fmla="*/ 10000 w 10000"/>
                    <a:gd name="connsiteY11" fmla="*/ 5000 h 10000"/>
                    <a:gd name="connsiteX12" fmla="*/ 10000 w 10000"/>
                    <a:gd name="connsiteY12" fmla="*/ 3338 h 10000"/>
                    <a:gd name="connsiteX13" fmla="*/ 10000 w 10000"/>
                    <a:gd name="connsiteY13" fmla="*/ 1662 h 10000"/>
                    <a:gd name="connsiteX0" fmla="*/ 10000 w 10000"/>
                    <a:gd name="connsiteY0" fmla="*/ 1662 h 10000"/>
                    <a:gd name="connsiteX1" fmla="*/ 8007 w 10000"/>
                    <a:gd name="connsiteY1" fmla="*/ 1662 h 10000"/>
                    <a:gd name="connsiteX2" fmla="*/ 8007 w 10000"/>
                    <a:gd name="connsiteY2" fmla="*/ 3338 h 10000"/>
                    <a:gd name="connsiteX3" fmla="*/ 4004 w 10000"/>
                    <a:gd name="connsiteY3" fmla="*/ 0 h 10000"/>
                    <a:gd name="connsiteX4" fmla="*/ 2011 w 10000"/>
                    <a:gd name="connsiteY4" fmla="*/ 0 h 10000"/>
                    <a:gd name="connsiteX5" fmla="*/ 2011 w 10000"/>
                    <a:gd name="connsiteY5" fmla="*/ 6676 h 10000"/>
                    <a:gd name="connsiteX6" fmla="*/ 0 w 10000"/>
                    <a:gd name="connsiteY6" fmla="*/ 6676 h 10000"/>
                    <a:gd name="connsiteX7" fmla="*/ 0 w 10000"/>
                    <a:gd name="connsiteY7" fmla="*/ 10000 h 10000"/>
                    <a:gd name="connsiteX8" fmla="*/ 4004 w 10000"/>
                    <a:gd name="connsiteY8" fmla="*/ 10000 h 10000"/>
                    <a:gd name="connsiteX9" fmla="*/ 4004 w 10000"/>
                    <a:gd name="connsiteY9" fmla="*/ 6676 h 10000"/>
                    <a:gd name="connsiteX10" fmla="*/ 10000 w 10000"/>
                    <a:gd name="connsiteY10" fmla="*/ 5000 h 10000"/>
                    <a:gd name="connsiteX11" fmla="*/ 10000 w 10000"/>
                    <a:gd name="connsiteY11" fmla="*/ 3338 h 10000"/>
                    <a:gd name="connsiteX12" fmla="*/ 10000 w 10000"/>
                    <a:gd name="connsiteY12" fmla="*/ 1662 h 10000"/>
                    <a:gd name="connsiteX0" fmla="*/ 10000 w 10000"/>
                    <a:gd name="connsiteY0" fmla="*/ 1662 h 10000"/>
                    <a:gd name="connsiteX1" fmla="*/ 8007 w 10000"/>
                    <a:gd name="connsiteY1" fmla="*/ 1662 h 10000"/>
                    <a:gd name="connsiteX2" fmla="*/ 4004 w 10000"/>
                    <a:gd name="connsiteY2" fmla="*/ 0 h 10000"/>
                    <a:gd name="connsiteX3" fmla="*/ 2011 w 10000"/>
                    <a:gd name="connsiteY3" fmla="*/ 0 h 10000"/>
                    <a:gd name="connsiteX4" fmla="*/ 2011 w 10000"/>
                    <a:gd name="connsiteY4" fmla="*/ 6676 h 10000"/>
                    <a:gd name="connsiteX5" fmla="*/ 0 w 10000"/>
                    <a:gd name="connsiteY5" fmla="*/ 6676 h 10000"/>
                    <a:gd name="connsiteX6" fmla="*/ 0 w 10000"/>
                    <a:gd name="connsiteY6" fmla="*/ 10000 h 10000"/>
                    <a:gd name="connsiteX7" fmla="*/ 4004 w 10000"/>
                    <a:gd name="connsiteY7" fmla="*/ 10000 h 10000"/>
                    <a:gd name="connsiteX8" fmla="*/ 4004 w 10000"/>
                    <a:gd name="connsiteY8" fmla="*/ 6676 h 10000"/>
                    <a:gd name="connsiteX9" fmla="*/ 10000 w 10000"/>
                    <a:gd name="connsiteY9" fmla="*/ 5000 h 10000"/>
                    <a:gd name="connsiteX10" fmla="*/ 10000 w 10000"/>
                    <a:gd name="connsiteY10" fmla="*/ 3338 h 10000"/>
                    <a:gd name="connsiteX11" fmla="*/ 10000 w 10000"/>
                    <a:gd name="connsiteY11" fmla="*/ 1662 h 10000"/>
                    <a:gd name="connsiteX0" fmla="*/ 10000 w 10000"/>
                    <a:gd name="connsiteY0" fmla="*/ 1662 h 10000"/>
                    <a:gd name="connsiteX1" fmla="*/ 4004 w 10000"/>
                    <a:gd name="connsiteY1" fmla="*/ 0 h 10000"/>
                    <a:gd name="connsiteX2" fmla="*/ 2011 w 10000"/>
                    <a:gd name="connsiteY2" fmla="*/ 0 h 10000"/>
                    <a:gd name="connsiteX3" fmla="*/ 2011 w 10000"/>
                    <a:gd name="connsiteY3" fmla="*/ 6676 h 10000"/>
                    <a:gd name="connsiteX4" fmla="*/ 0 w 10000"/>
                    <a:gd name="connsiteY4" fmla="*/ 6676 h 10000"/>
                    <a:gd name="connsiteX5" fmla="*/ 0 w 10000"/>
                    <a:gd name="connsiteY5" fmla="*/ 10000 h 10000"/>
                    <a:gd name="connsiteX6" fmla="*/ 4004 w 10000"/>
                    <a:gd name="connsiteY6" fmla="*/ 10000 h 10000"/>
                    <a:gd name="connsiteX7" fmla="*/ 4004 w 10000"/>
                    <a:gd name="connsiteY7" fmla="*/ 6676 h 10000"/>
                    <a:gd name="connsiteX8" fmla="*/ 10000 w 10000"/>
                    <a:gd name="connsiteY8" fmla="*/ 5000 h 10000"/>
                    <a:gd name="connsiteX9" fmla="*/ 10000 w 10000"/>
                    <a:gd name="connsiteY9" fmla="*/ 3338 h 10000"/>
                    <a:gd name="connsiteX10" fmla="*/ 10000 w 10000"/>
                    <a:gd name="connsiteY10" fmla="*/ 1662 h 10000"/>
                    <a:gd name="connsiteX0" fmla="*/ 10000 w 10000"/>
                    <a:gd name="connsiteY0" fmla="*/ 3338 h 10000"/>
                    <a:gd name="connsiteX1" fmla="*/ 4004 w 10000"/>
                    <a:gd name="connsiteY1" fmla="*/ 0 h 10000"/>
                    <a:gd name="connsiteX2" fmla="*/ 2011 w 10000"/>
                    <a:gd name="connsiteY2" fmla="*/ 0 h 10000"/>
                    <a:gd name="connsiteX3" fmla="*/ 2011 w 10000"/>
                    <a:gd name="connsiteY3" fmla="*/ 6676 h 10000"/>
                    <a:gd name="connsiteX4" fmla="*/ 0 w 10000"/>
                    <a:gd name="connsiteY4" fmla="*/ 6676 h 10000"/>
                    <a:gd name="connsiteX5" fmla="*/ 0 w 10000"/>
                    <a:gd name="connsiteY5" fmla="*/ 10000 h 10000"/>
                    <a:gd name="connsiteX6" fmla="*/ 4004 w 10000"/>
                    <a:gd name="connsiteY6" fmla="*/ 10000 h 10000"/>
                    <a:gd name="connsiteX7" fmla="*/ 4004 w 10000"/>
                    <a:gd name="connsiteY7" fmla="*/ 6676 h 10000"/>
                    <a:gd name="connsiteX8" fmla="*/ 10000 w 10000"/>
                    <a:gd name="connsiteY8" fmla="*/ 5000 h 10000"/>
                    <a:gd name="connsiteX9" fmla="*/ 10000 w 10000"/>
                    <a:gd name="connsiteY9" fmla="*/ 3338 h 10000"/>
                    <a:gd name="connsiteX0" fmla="*/ 10000 w 10000"/>
                    <a:gd name="connsiteY0" fmla="*/ 5000 h 10000"/>
                    <a:gd name="connsiteX1" fmla="*/ 4004 w 10000"/>
                    <a:gd name="connsiteY1" fmla="*/ 0 h 10000"/>
                    <a:gd name="connsiteX2" fmla="*/ 2011 w 10000"/>
                    <a:gd name="connsiteY2" fmla="*/ 0 h 10000"/>
                    <a:gd name="connsiteX3" fmla="*/ 2011 w 10000"/>
                    <a:gd name="connsiteY3" fmla="*/ 6676 h 10000"/>
                    <a:gd name="connsiteX4" fmla="*/ 0 w 10000"/>
                    <a:gd name="connsiteY4" fmla="*/ 6676 h 10000"/>
                    <a:gd name="connsiteX5" fmla="*/ 0 w 10000"/>
                    <a:gd name="connsiteY5" fmla="*/ 10000 h 10000"/>
                    <a:gd name="connsiteX6" fmla="*/ 4004 w 10000"/>
                    <a:gd name="connsiteY6" fmla="*/ 10000 h 10000"/>
                    <a:gd name="connsiteX7" fmla="*/ 4004 w 10000"/>
                    <a:gd name="connsiteY7" fmla="*/ 6676 h 10000"/>
                    <a:gd name="connsiteX8" fmla="*/ 10000 w 10000"/>
                    <a:gd name="connsiteY8" fmla="*/ 5000 h 10000"/>
                    <a:gd name="connsiteX0" fmla="*/ 4004 w 4004"/>
                    <a:gd name="connsiteY0" fmla="*/ 6676 h 10000"/>
                    <a:gd name="connsiteX1" fmla="*/ 4004 w 4004"/>
                    <a:gd name="connsiteY1" fmla="*/ 0 h 10000"/>
                    <a:gd name="connsiteX2" fmla="*/ 2011 w 4004"/>
                    <a:gd name="connsiteY2" fmla="*/ 0 h 10000"/>
                    <a:gd name="connsiteX3" fmla="*/ 2011 w 4004"/>
                    <a:gd name="connsiteY3" fmla="*/ 6676 h 10000"/>
                    <a:gd name="connsiteX4" fmla="*/ 0 w 4004"/>
                    <a:gd name="connsiteY4" fmla="*/ 6676 h 10000"/>
                    <a:gd name="connsiteX5" fmla="*/ 0 w 4004"/>
                    <a:gd name="connsiteY5" fmla="*/ 10000 h 10000"/>
                    <a:gd name="connsiteX6" fmla="*/ 4004 w 4004"/>
                    <a:gd name="connsiteY6" fmla="*/ 10000 h 10000"/>
                    <a:gd name="connsiteX7" fmla="*/ 4004 w 4004"/>
                    <a:gd name="connsiteY7" fmla="*/ 6676 h 10000"/>
                    <a:gd name="connsiteX0" fmla="*/ 10000 w 10000"/>
                    <a:gd name="connsiteY0" fmla="*/ 10000 h 10000"/>
                    <a:gd name="connsiteX1" fmla="*/ 10000 w 10000"/>
                    <a:gd name="connsiteY1" fmla="*/ 0 h 10000"/>
                    <a:gd name="connsiteX2" fmla="*/ 5022 w 10000"/>
                    <a:gd name="connsiteY2" fmla="*/ 0 h 10000"/>
                    <a:gd name="connsiteX3" fmla="*/ 5022 w 10000"/>
                    <a:gd name="connsiteY3" fmla="*/ 6676 h 10000"/>
                    <a:gd name="connsiteX4" fmla="*/ 0 w 10000"/>
                    <a:gd name="connsiteY4" fmla="*/ 6676 h 10000"/>
                    <a:gd name="connsiteX5" fmla="*/ 0 w 10000"/>
                    <a:gd name="connsiteY5" fmla="*/ 10000 h 10000"/>
                    <a:gd name="connsiteX6" fmla="*/ 10000 w 10000"/>
                    <a:gd name="connsiteY6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00" h="10000">
                      <a:moveTo>
                        <a:pt x="10000" y="10000"/>
                      </a:moveTo>
                      <a:lnTo>
                        <a:pt x="10000" y="0"/>
                      </a:lnTo>
                      <a:lnTo>
                        <a:pt x="5022" y="0"/>
                      </a:lnTo>
                      <a:lnTo>
                        <a:pt x="5022" y="6676"/>
                      </a:lnTo>
                      <a:lnTo>
                        <a:pt x="0" y="6676"/>
                      </a:lnTo>
                      <a:lnTo>
                        <a:pt x="0" y="10000"/>
                      </a:lnTo>
                      <a:lnTo>
                        <a:pt x="10000" y="100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32" name="Freeform 152"/>
                <p:cNvSpPr>
                  <a:spLocks/>
                </p:cNvSpPr>
                <p:nvPr/>
              </p:nvSpPr>
              <p:spPr bwMode="auto">
                <a:xfrm>
                  <a:off x="5500712" y="4087872"/>
                  <a:ext cx="539685" cy="541226"/>
                </a:xfrm>
                <a:custGeom>
                  <a:avLst/>
                  <a:gdLst>
                    <a:gd name="T0" fmla="*/ 567 w 567"/>
                    <a:gd name="T1" fmla="*/ 113 h 680"/>
                    <a:gd name="T2" fmla="*/ 454 w 567"/>
                    <a:gd name="T3" fmla="*/ 113 h 680"/>
                    <a:gd name="T4" fmla="*/ 454 w 567"/>
                    <a:gd name="T5" fmla="*/ 227 h 680"/>
                    <a:gd name="T6" fmla="*/ 227 w 567"/>
                    <a:gd name="T7" fmla="*/ 227 h 680"/>
                    <a:gd name="T8" fmla="*/ 227 w 567"/>
                    <a:gd name="T9" fmla="*/ 0 h 680"/>
                    <a:gd name="T10" fmla="*/ 114 w 567"/>
                    <a:gd name="T11" fmla="*/ 0 h 680"/>
                    <a:gd name="T12" fmla="*/ 114 w 567"/>
                    <a:gd name="T13" fmla="*/ 454 h 680"/>
                    <a:gd name="T14" fmla="*/ 0 w 567"/>
                    <a:gd name="T15" fmla="*/ 454 h 680"/>
                    <a:gd name="T16" fmla="*/ 0 w 567"/>
                    <a:gd name="T17" fmla="*/ 680 h 680"/>
                    <a:gd name="T18" fmla="*/ 227 w 567"/>
                    <a:gd name="T19" fmla="*/ 680 h 680"/>
                    <a:gd name="T20" fmla="*/ 227 w 567"/>
                    <a:gd name="T21" fmla="*/ 454 h 680"/>
                    <a:gd name="T22" fmla="*/ 454 w 567"/>
                    <a:gd name="T23" fmla="*/ 454 h 680"/>
                    <a:gd name="T24" fmla="*/ 454 w 567"/>
                    <a:gd name="T25" fmla="*/ 340 h 680"/>
                    <a:gd name="T26" fmla="*/ 567 w 567"/>
                    <a:gd name="T27" fmla="*/ 340 h 680"/>
                    <a:gd name="T28" fmla="*/ 567 w 567"/>
                    <a:gd name="T29" fmla="*/ 227 h 680"/>
                    <a:gd name="T30" fmla="*/ 567 w 567"/>
                    <a:gd name="T31" fmla="*/ 113 h 680"/>
                    <a:gd name="connsiteX0" fmla="*/ 10000 w 10000"/>
                    <a:gd name="connsiteY0" fmla="*/ 1662 h 10000"/>
                    <a:gd name="connsiteX1" fmla="*/ 8007 w 10000"/>
                    <a:gd name="connsiteY1" fmla="*/ 1662 h 10000"/>
                    <a:gd name="connsiteX2" fmla="*/ 8007 w 10000"/>
                    <a:gd name="connsiteY2" fmla="*/ 3338 h 10000"/>
                    <a:gd name="connsiteX3" fmla="*/ 4004 w 10000"/>
                    <a:gd name="connsiteY3" fmla="*/ 3338 h 10000"/>
                    <a:gd name="connsiteX4" fmla="*/ 4004 w 10000"/>
                    <a:gd name="connsiteY4" fmla="*/ 0 h 10000"/>
                    <a:gd name="connsiteX5" fmla="*/ 2011 w 10000"/>
                    <a:gd name="connsiteY5" fmla="*/ 0 h 10000"/>
                    <a:gd name="connsiteX6" fmla="*/ 2011 w 10000"/>
                    <a:gd name="connsiteY6" fmla="*/ 6676 h 10000"/>
                    <a:gd name="connsiteX7" fmla="*/ 0 w 10000"/>
                    <a:gd name="connsiteY7" fmla="*/ 10000 h 10000"/>
                    <a:gd name="connsiteX8" fmla="*/ 4004 w 10000"/>
                    <a:gd name="connsiteY8" fmla="*/ 10000 h 10000"/>
                    <a:gd name="connsiteX9" fmla="*/ 4004 w 10000"/>
                    <a:gd name="connsiteY9" fmla="*/ 6676 h 10000"/>
                    <a:gd name="connsiteX10" fmla="*/ 8007 w 10000"/>
                    <a:gd name="connsiteY10" fmla="*/ 6676 h 10000"/>
                    <a:gd name="connsiteX11" fmla="*/ 8007 w 10000"/>
                    <a:gd name="connsiteY11" fmla="*/ 5000 h 10000"/>
                    <a:gd name="connsiteX12" fmla="*/ 10000 w 10000"/>
                    <a:gd name="connsiteY12" fmla="*/ 5000 h 10000"/>
                    <a:gd name="connsiteX13" fmla="*/ 10000 w 10000"/>
                    <a:gd name="connsiteY13" fmla="*/ 3338 h 10000"/>
                    <a:gd name="connsiteX14" fmla="*/ 10000 w 10000"/>
                    <a:gd name="connsiteY14" fmla="*/ 1662 h 10000"/>
                    <a:gd name="connsiteX0" fmla="*/ 10000 w 10000"/>
                    <a:gd name="connsiteY0" fmla="*/ 1662 h 10000"/>
                    <a:gd name="connsiteX1" fmla="*/ 8007 w 10000"/>
                    <a:gd name="connsiteY1" fmla="*/ 1662 h 10000"/>
                    <a:gd name="connsiteX2" fmla="*/ 8007 w 10000"/>
                    <a:gd name="connsiteY2" fmla="*/ 3338 h 10000"/>
                    <a:gd name="connsiteX3" fmla="*/ 4004 w 10000"/>
                    <a:gd name="connsiteY3" fmla="*/ 3338 h 10000"/>
                    <a:gd name="connsiteX4" fmla="*/ 4004 w 10000"/>
                    <a:gd name="connsiteY4" fmla="*/ 0 h 10000"/>
                    <a:gd name="connsiteX5" fmla="*/ 2011 w 10000"/>
                    <a:gd name="connsiteY5" fmla="*/ 0 h 10000"/>
                    <a:gd name="connsiteX6" fmla="*/ 0 w 10000"/>
                    <a:gd name="connsiteY6" fmla="*/ 10000 h 10000"/>
                    <a:gd name="connsiteX7" fmla="*/ 4004 w 10000"/>
                    <a:gd name="connsiteY7" fmla="*/ 10000 h 10000"/>
                    <a:gd name="connsiteX8" fmla="*/ 4004 w 10000"/>
                    <a:gd name="connsiteY8" fmla="*/ 6676 h 10000"/>
                    <a:gd name="connsiteX9" fmla="*/ 8007 w 10000"/>
                    <a:gd name="connsiteY9" fmla="*/ 6676 h 10000"/>
                    <a:gd name="connsiteX10" fmla="*/ 8007 w 10000"/>
                    <a:gd name="connsiteY10" fmla="*/ 5000 h 10000"/>
                    <a:gd name="connsiteX11" fmla="*/ 10000 w 10000"/>
                    <a:gd name="connsiteY11" fmla="*/ 5000 h 10000"/>
                    <a:gd name="connsiteX12" fmla="*/ 10000 w 10000"/>
                    <a:gd name="connsiteY12" fmla="*/ 3338 h 10000"/>
                    <a:gd name="connsiteX13" fmla="*/ 10000 w 10000"/>
                    <a:gd name="connsiteY13" fmla="*/ 1662 h 10000"/>
                    <a:gd name="connsiteX0" fmla="*/ 7989 w 7989"/>
                    <a:gd name="connsiteY0" fmla="*/ 1662 h 10000"/>
                    <a:gd name="connsiteX1" fmla="*/ 5996 w 7989"/>
                    <a:gd name="connsiteY1" fmla="*/ 1662 h 10000"/>
                    <a:gd name="connsiteX2" fmla="*/ 5996 w 7989"/>
                    <a:gd name="connsiteY2" fmla="*/ 3338 h 10000"/>
                    <a:gd name="connsiteX3" fmla="*/ 1993 w 7989"/>
                    <a:gd name="connsiteY3" fmla="*/ 3338 h 10000"/>
                    <a:gd name="connsiteX4" fmla="*/ 1993 w 7989"/>
                    <a:gd name="connsiteY4" fmla="*/ 0 h 10000"/>
                    <a:gd name="connsiteX5" fmla="*/ 0 w 7989"/>
                    <a:gd name="connsiteY5" fmla="*/ 0 h 10000"/>
                    <a:gd name="connsiteX6" fmla="*/ 1993 w 7989"/>
                    <a:gd name="connsiteY6" fmla="*/ 10000 h 10000"/>
                    <a:gd name="connsiteX7" fmla="*/ 1993 w 7989"/>
                    <a:gd name="connsiteY7" fmla="*/ 6676 h 10000"/>
                    <a:gd name="connsiteX8" fmla="*/ 5996 w 7989"/>
                    <a:gd name="connsiteY8" fmla="*/ 6676 h 10000"/>
                    <a:gd name="connsiteX9" fmla="*/ 5996 w 7989"/>
                    <a:gd name="connsiteY9" fmla="*/ 5000 h 10000"/>
                    <a:gd name="connsiteX10" fmla="*/ 7989 w 7989"/>
                    <a:gd name="connsiteY10" fmla="*/ 5000 h 10000"/>
                    <a:gd name="connsiteX11" fmla="*/ 7989 w 7989"/>
                    <a:gd name="connsiteY11" fmla="*/ 3338 h 10000"/>
                    <a:gd name="connsiteX12" fmla="*/ 7989 w 7989"/>
                    <a:gd name="connsiteY12" fmla="*/ 1662 h 10000"/>
                    <a:gd name="connsiteX0" fmla="*/ 10000 w 10000"/>
                    <a:gd name="connsiteY0" fmla="*/ 1662 h 6676"/>
                    <a:gd name="connsiteX1" fmla="*/ 7505 w 10000"/>
                    <a:gd name="connsiteY1" fmla="*/ 1662 h 6676"/>
                    <a:gd name="connsiteX2" fmla="*/ 7505 w 10000"/>
                    <a:gd name="connsiteY2" fmla="*/ 3338 h 6676"/>
                    <a:gd name="connsiteX3" fmla="*/ 2495 w 10000"/>
                    <a:gd name="connsiteY3" fmla="*/ 3338 h 6676"/>
                    <a:gd name="connsiteX4" fmla="*/ 2495 w 10000"/>
                    <a:gd name="connsiteY4" fmla="*/ 0 h 6676"/>
                    <a:gd name="connsiteX5" fmla="*/ 0 w 10000"/>
                    <a:gd name="connsiteY5" fmla="*/ 0 h 6676"/>
                    <a:gd name="connsiteX6" fmla="*/ 2495 w 10000"/>
                    <a:gd name="connsiteY6" fmla="*/ 6676 h 6676"/>
                    <a:gd name="connsiteX7" fmla="*/ 7505 w 10000"/>
                    <a:gd name="connsiteY7" fmla="*/ 6676 h 6676"/>
                    <a:gd name="connsiteX8" fmla="*/ 7505 w 10000"/>
                    <a:gd name="connsiteY8" fmla="*/ 5000 h 6676"/>
                    <a:gd name="connsiteX9" fmla="*/ 10000 w 10000"/>
                    <a:gd name="connsiteY9" fmla="*/ 5000 h 6676"/>
                    <a:gd name="connsiteX10" fmla="*/ 10000 w 10000"/>
                    <a:gd name="connsiteY10" fmla="*/ 3338 h 6676"/>
                    <a:gd name="connsiteX11" fmla="*/ 10000 w 10000"/>
                    <a:gd name="connsiteY11" fmla="*/ 1662 h 6676"/>
                    <a:gd name="connsiteX0" fmla="*/ 7505 w 7505"/>
                    <a:gd name="connsiteY0" fmla="*/ 2490 h 10000"/>
                    <a:gd name="connsiteX1" fmla="*/ 5010 w 7505"/>
                    <a:gd name="connsiteY1" fmla="*/ 2490 h 10000"/>
                    <a:gd name="connsiteX2" fmla="*/ 5010 w 7505"/>
                    <a:gd name="connsiteY2" fmla="*/ 5000 h 10000"/>
                    <a:gd name="connsiteX3" fmla="*/ 0 w 7505"/>
                    <a:gd name="connsiteY3" fmla="*/ 5000 h 10000"/>
                    <a:gd name="connsiteX4" fmla="*/ 0 w 7505"/>
                    <a:gd name="connsiteY4" fmla="*/ 0 h 10000"/>
                    <a:gd name="connsiteX5" fmla="*/ 0 w 7505"/>
                    <a:gd name="connsiteY5" fmla="*/ 10000 h 10000"/>
                    <a:gd name="connsiteX6" fmla="*/ 5010 w 7505"/>
                    <a:gd name="connsiteY6" fmla="*/ 10000 h 10000"/>
                    <a:gd name="connsiteX7" fmla="*/ 5010 w 7505"/>
                    <a:gd name="connsiteY7" fmla="*/ 7490 h 10000"/>
                    <a:gd name="connsiteX8" fmla="*/ 7505 w 7505"/>
                    <a:gd name="connsiteY8" fmla="*/ 7490 h 10000"/>
                    <a:gd name="connsiteX9" fmla="*/ 7505 w 7505"/>
                    <a:gd name="connsiteY9" fmla="*/ 5000 h 10000"/>
                    <a:gd name="connsiteX10" fmla="*/ 7505 w 7505"/>
                    <a:gd name="connsiteY10" fmla="*/ 2490 h 10000"/>
                    <a:gd name="connsiteX0" fmla="*/ 10000 w 10000"/>
                    <a:gd name="connsiteY0" fmla="*/ 0 h 7510"/>
                    <a:gd name="connsiteX1" fmla="*/ 6676 w 10000"/>
                    <a:gd name="connsiteY1" fmla="*/ 0 h 7510"/>
                    <a:gd name="connsiteX2" fmla="*/ 6676 w 10000"/>
                    <a:gd name="connsiteY2" fmla="*/ 2510 h 7510"/>
                    <a:gd name="connsiteX3" fmla="*/ 0 w 10000"/>
                    <a:gd name="connsiteY3" fmla="*/ 2510 h 7510"/>
                    <a:gd name="connsiteX4" fmla="*/ 0 w 10000"/>
                    <a:gd name="connsiteY4" fmla="*/ 7510 h 7510"/>
                    <a:gd name="connsiteX5" fmla="*/ 6676 w 10000"/>
                    <a:gd name="connsiteY5" fmla="*/ 7510 h 7510"/>
                    <a:gd name="connsiteX6" fmla="*/ 6676 w 10000"/>
                    <a:gd name="connsiteY6" fmla="*/ 5000 h 7510"/>
                    <a:gd name="connsiteX7" fmla="*/ 10000 w 10000"/>
                    <a:gd name="connsiteY7" fmla="*/ 5000 h 7510"/>
                    <a:gd name="connsiteX8" fmla="*/ 10000 w 10000"/>
                    <a:gd name="connsiteY8" fmla="*/ 2510 h 7510"/>
                    <a:gd name="connsiteX9" fmla="*/ 10000 w 10000"/>
                    <a:gd name="connsiteY9" fmla="*/ 0 h 7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00" h="7510">
                      <a:moveTo>
                        <a:pt x="10000" y="0"/>
                      </a:moveTo>
                      <a:lnTo>
                        <a:pt x="6676" y="0"/>
                      </a:lnTo>
                      <a:lnTo>
                        <a:pt x="6676" y="2510"/>
                      </a:lnTo>
                      <a:lnTo>
                        <a:pt x="0" y="2510"/>
                      </a:lnTo>
                      <a:lnTo>
                        <a:pt x="0" y="7510"/>
                      </a:lnTo>
                      <a:lnTo>
                        <a:pt x="6676" y="7510"/>
                      </a:lnTo>
                      <a:lnTo>
                        <a:pt x="6676" y="5000"/>
                      </a:lnTo>
                      <a:lnTo>
                        <a:pt x="10000" y="5000"/>
                      </a:lnTo>
                      <a:lnTo>
                        <a:pt x="10000" y="2510"/>
                      </a:lnTo>
                      <a:lnTo>
                        <a:pt x="1000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896" name="グループ化 895"/>
            <p:cNvGrpSpPr/>
            <p:nvPr/>
          </p:nvGrpSpPr>
          <p:grpSpPr>
            <a:xfrm>
              <a:off x="902574" y="552678"/>
              <a:ext cx="3469278" cy="2541058"/>
              <a:chOff x="3377894" y="480219"/>
              <a:chExt cx="6233088" cy="4565398"/>
            </a:xfrm>
          </p:grpSpPr>
          <p:grpSp>
            <p:nvGrpSpPr>
              <p:cNvPr id="959" name="グループ化 958"/>
              <p:cNvGrpSpPr/>
              <p:nvPr/>
            </p:nvGrpSpPr>
            <p:grpSpPr>
              <a:xfrm>
                <a:off x="3377894" y="3057138"/>
                <a:ext cx="2107066" cy="1988479"/>
                <a:chOff x="3377894" y="3057138"/>
                <a:chExt cx="2107066" cy="1988479"/>
              </a:xfrm>
            </p:grpSpPr>
            <p:sp>
              <p:nvSpPr>
                <p:cNvPr id="968" name="正方形/長方形 967"/>
                <p:cNvSpPr/>
                <p:nvPr/>
              </p:nvSpPr>
              <p:spPr>
                <a:xfrm>
                  <a:off x="3773343" y="4658539"/>
                  <a:ext cx="884749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早良区</a:t>
                  </a:r>
                </a:p>
              </p:txBody>
            </p:sp>
            <p:sp>
              <p:nvSpPr>
                <p:cNvPr id="969" name="正方形/長方形 968"/>
                <p:cNvSpPr/>
                <p:nvPr/>
              </p:nvSpPr>
              <p:spPr>
                <a:xfrm>
                  <a:off x="3957710" y="4152882"/>
                  <a:ext cx="884749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城南区</a:t>
                  </a:r>
                </a:p>
              </p:txBody>
            </p:sp>
            <p:sp>
              <p:nvSpPr>
                <p:cNvPr id="970" name="正方形/長方形 969"/>
                <p:cNvSpPr/>
                <p:nvPr/>
              </p:nvSpPr>
              <p:spPr>
                <a:xfrm>
                  <a:off x="3377894" y="3923507"/>
                  <a:ext cx="700425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971" name="正方形/長方形 970"/>
                <p:cNvSpPr/>
                <p:nvPr/>
              </p:nvSpPr>
              <p:spPr>
                <a:xfrm>
                  <a:off x="4493468" y="4077653"/>
                  <a:ext cx="700425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972" name="正方形/長方形 971"/>
                <p:cNvSpPr/>
                <p:nvPr/>
              </p:nvSpPr>
              <p:spPr>
                <a:xfrm>
                  <a:off x="4170216" y="3574276"/>
                  <a:ext cx="884749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973" name="正方形/長方形 972"/>
                <p:cNvSpPr/>
                <p:nvPr/>
              </p:nvSpPr>
              <p:spPr>
                <a:xfrm>
                  <a:off x="4600211" y="3742530"/>
                  <a:ext cx="884749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博多区</a:t>
                  </a:r>
                </a:p>
              </p:txBody>
            </p:sp>
            <p:sp>
              <p:nvSpPr>
                <p:cNvPr id="974" name="正方形/長方形 973"/>
                <p:cNvSpPr/>
                <p:nvPr/>
              </p:nvSpPr>
              <p:spPr>
                <a:xfrm>
                  <a:off x="4722010" y="3057138"/>
                  <a:ext cx="700425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</p:grpSp>
          <p:grpSp>
            <p:nvGrpSpPr>
              <p:cNvPr id="960" name="グループ化 959"/>
              <p:cNvGrpSpPr/>
              <p:nvPr/>
            </p:nvGrpSpPr>
            <p:grpSpPr>
              <a:xfrm>
                <a:off x="6685212" y="480219"/>
                <a:ext cx="2925770" cy="1636847"/>
                <a:chOff x="6685212" y="480219"/>
                <a:chExt cx="2925770" cy="1636847"/>
              </a:xfrm>
            </p:grpSpPr>
            <p:sp>
              <p:nvSpPr>
                <p:cNvPr id="961" name="正方形/長方形 960"/>
                <p:cNvSpPr/>
                <p:nvPr/>
              </p:nvSpPr>
              <p:spPr>
                <a:xfrm>
                  <a:off x="8726233" y="660400"/>
                  <a:ext cx="884749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門司区</a:t>
                  </a:r>
                </a:p>
              </p:txBody>
            </p:sp>
            <p:sp>
              <p:nvSpPr>
                <p:cNvPr id="962" name="正方形/長方形 961"/>
                <p:cNvSpPr/>
                <p:nvPr/>
              </p:nvSpPr>
              <p:spPr>
                <a:xfrm>
                  <a:off x="6685212" y="1136263"/>
                  <a:ext cx="1069071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八幡西区</a:t>
                  </a:r>
                </a:p>
              </p:txBody>
            </p:sp>
            <p:sp>
              <p:nvSpPr>
                <p:cNvPr id="963" name="正方形/長方形 962"/>
                <p:cNvSpPr/>
                <p:nvPr/>
              </p:nvSpPr>
              <p:spPr>
                <a:xfrm>
                  <a:off x="7402903" y="1211580"/>
                  <a:ext cx="1069071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八幡東区</a:t>
                  </a:r>
                </a:p>
              </p:txBody>
            </p:sp>
            <p:sp>
              <p:nvSpPr>
                <p:cNvPr id="964" name="正方形/長方形 963"/>
                <p:cNvSpPr/>
                <p:nvPr/>
              </p:nvSpPr>
              <p:spPr>
                <a:xfrm>
                  <a:off x="7845877" y="1729988"/>
                  <a:ext cx="1069071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小倉南区</a:t>
                  </a:r>
                </a:p>
              </p:txBody>
            </p:sp>
            <p:sp>
              <p:nvSpPr>
                <p:cNvPr id="965" name="正方形/長方形 964"/>
                <p:cNvSpPr/>
                <p:nvPr/>
              </p:nvSpPr>
              <p:spPr>
                <a:xfrm>
                  <a:off x="7982401" y="922515"/>
                  <a:ext cx="1069071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小倉北区</a:t>
                  </a:r>
                </a:p>
              </p:txBody>
            </p:sp>
            <p:sp>
              <p:nvSpPr>
                <p:cNvPr id="966" name="正方形/長方形 965"/>
                <p:cNvSpPr/>
                <p:nvPr/>
              </p:nvSpPr>
              <p:spPr>
                <a:xfrm>
                  <a:off x="7923068" y="556438"/>
                  <a:ext cx="884749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戸畑区</a:t>
                  </a:r>
                </a:p>
              </p:txBody>
            </p:sp>
            <p:sp>
              <p:nvSpPr>
                <p:cNvPr id="967" name="正方形/長方形 966"/>
                <p:cNvSpPr/>
                <p:nvPr/>
              </p:nvSpPr>
              <p:spPr>
                <a:xfrm>
                  <a:off x="6926801" y="480219"/>
                  <a:ext cx="884749" cy="38707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若松区</a:t>
                  </a:r>
                </a:p>
              </p:txBody>
            </p:sp>
          </p:grpSp>
        </p:grpSp>
        <p:grpSp>
          <p:nvGrpSpPr>
            <p:cNvPr id="897" name="グループ化 896"/>
            <p:cNvGrpSpPr/>
            <p:nvPr/>
          </p:nvGrpSpPr>
          <p:grpSpPr>
            <a:xfrm>
              <a:off x="497978" y="692318"/>
              <a:ext cx="4847928" cy="4743411"/>
              <a:chOff x="2650974" y="731103"/>
              <a:chExt cx="8710042" cy="8522261"/>
            </a:xfrm>
          </p:grpSpPr>
          <p:sp>
            <p:nvSpPr>
              <p:cNvPr id="898" name="正方形/長方形 897"/>
              <p:cNvSpPr/>
              <p:nvPr/>
            </p:nvSpPr>
            <p:spPr>
              <a:xfrm>
                <a:off x="7133668" y="798900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北九州市</a:t>
                </a:r>
              </a:p>
            </p:txBody>
          </p:sp>
          <p:sp>
            <p:nvSpPr>
              <p:cNvPr id="899" name="正方形/長方形 898"/>
              <p:cNvSpPr/>
              <p:nvPr/>
            </p:nvSpPr>
            <p:spPr>
              <a:xfrm>
                <a:off x="3904603" y="3833897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福岡市</a:t>
                </a:r>
              </a:p>
            </p:txBody>
          </p:sp>
          <p:sp>
            <p:nvSpPr>
              <p:cNvPr id="900" name="正方形/長方形 899"/>
              <p:cNvSpPr/>
              <p:nvPr/>
            </p:nvSpPr>
            <p:spPr>
              <a:xfrm>
                <a:off x="5893327" y="2419548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宮若市</a:t>
                </a:r>
              </a:p>
            </p:txBody>
          </p:sp>
          <p:sp>
            <p:nvSpPr>
              <p:cNvPr id="901" name="正方形/長方形 900"/>
              <p:cNvSpPr/>
              <p:nvPr/>
            </p:nvSpPr>
            <p:spPr>
              <a:xfrm>
                <a:off x="4858065" y="7999511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みやま市</a:t>
                </a:r>
              </a:p>
            </p:txBody>
          </p:sp>
          <p:sp>
            <p:nvSpPr>
              <p:cNvPr id="902" name="正方形/長方形 901"/>
              <p:cNvSpPr/>
              <p:nvPr/>
            </p:nvSpPr>
            <p:spPr>
              <a:xfrm>
                <a:off x="6195145" y="1301849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遠賀町</a:t>
                </a:r>
              </a:p>
            </p:txBody>
          </p:sp>
          <p:sp>
            <p:nvSpPr>
              <p:cNvPr id="903" name="正方形/長方形 902"/>
              <p:cNvSpPr/>
              <p:nvPr/>
            </p:nvSpPr>
            <p:spPr>
              <a:xfrm>
                <a:off x="4669776" y="3386235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粕屋町</a:t>
                </a:r>
              </a:p>
            </p:txBody>
          </p:sp>
          <p:sp>
            <p:nvSpPr>
              <p:cNvPr id="904" name="正方形/長方形 903"/>
              <p:cNvSpPr/>
              <p:nvPr/>
            </p:nvSpPr>
            <p:spPr>
              <a:xfrm>
                <a:off x="5142853" y="2943840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久山町</a:t>
                </a:r>
              </a:p>
            </p:txBody>
          </p:sp>
          <p:sp>
            <p:nvSpPr>
              <p:cNvPr id="905" name="正方形/長方形 904"/>
              <p:cNvSpPr/>
              <p:nvPr/>
            </p:nvSpPr>
            <p:spPr>
              <a:xfrm>
                <a:off x="4305341" y="2410937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新宮町</a:t>
                </a:r>
              </a:p>
            </p:txBody>
          </p:sp>
          <p:sp>
            <p:nvSpPr>
              <p:cNvPr id="906" name="正方形/長方形 905"/>
              <p:cNvSpPr/>
              <p:nvPr/>
            </p:nvSpPr>
            <p:spPr>
              <a:xfrm>
                <a:off x="2650974" y="4170560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糸島市</a:t>
                </a:r>
              </a:p>
            </p:txBody>
          </p:sp>
          <p:sp>
            <p:nvSpPr>
              <p:cNvPr id="907" name="正方形/長方形 906"/>
              <p:cNvSpPr/>
              <p:nvPr/>
            </p:nvSpPr>
            <p:spPr>
              <a:xfrm>
                <a:off x="6941490" y="5219798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朝倉市</a:t>
                </a:r>
              </a:p>
            </p:txBody>
          </p:sp>
          <p:sp>
            <p:nvSpPr>
              <p:cNvPr id="908" name="正方形/長方形 907"/>
              <p:cNvSpPr/>
              <p:nvPr/>
            </p:nvSpPr>
            <p:spPr>
              <a:xfrm>
                <a:off x="6852152" y="4167188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嘉麻市</a:t>
                </a:r>
              </a:p>
            </p:txBody>
          </p:sp>
          <p:sp>
            <p:nvSpPr>
              <p:cNvPr id="909" name="正方形/長方形 908"/>
              <p:cNvSpPr/>
              <p:nvPr/>
            </p:nvSpPr>
            <p:spPr>
              <a:xfrm>
                <a:off x="7344089" y="6311999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うきは市</a:t>
                </a:r>
              </a:p>
            </p:txBody>
          </p:sp>
          <p:sp>
            <p:nvSpPr>
              <p:cNvPr id="910" name="正方形/長方形 909"/>
              <p:cNvSpPr/>
              <p:nvPr/>
            </p:nvSpPr>
            <p:spPr>
              <a:xfrm>
                <a:off x="5082088" y="2348011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古賀市</a:t>
                </a:r>
              </a:p>
            </p:txBody>
          </p:sp>
          <p:sp>
            <p:nvSpPr>
              <p:cNvPr id="911" name="正方形/長方形 910"/>
              <p:cNvSpPr/>
              <p:nvPr/>
            </p:nvSpPr>
            <p:spPr>
              <a:xfrm>
                <a:off x="5272403" y="4254184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太宰府市</a:t>
                </a:r>
              </a:p>
            </p:txBody>
          </p:sp>
          <p:sp>
            <p:nvSpPr>
              <p:cNvPr id="912" name="正方形/長方形 911"/>
              <p:cNvSpPr/>
              <p:nvPr/>
            </p:nvSpPr>
            <p:spPr>
              <a:xfrm>
                <a:off x="4817018" y="4527748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大野城市</a:t>
                </a:r>
              </a:p>
            </p:txBody>
          </p:sp>
          <p:sp>
            <p:nvSpPr>
              <p:cNvPr id="913" name="正方形/長方形 912"/>
              <p:cNvSpPr/>
              <p:nvPr/>
            </p:nvSpPr>
            <p:spPr>
              <a:xfrm>
                <a:off x="5295032" y="3588643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須恵町</a:t>
                </a:r>
              </a:p>
            </p:txBody>
          </p:sp>
          <p:sp>
            <p:nvSpPr>
              <p:cNvPr id="914" name="正方形/長方形 913"/>
              <p:cNvSpPr/>
              <p:nvPr/>
            </p:nvSpPr>
            <p:spPr>
              <a:xfrm>
                <a:off x="6652127" y="2511815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小竹町</a:t>
                </a:r>
              </a:p>
            </p:txBody>
          </p:sp>
          <p:sp>
            <p:nvSpPr>
              <p:cNvPr id="915" name="正方形/長方形 914"/>
              <p:cNvSpPr/>
              <p:nvPr/>
            </p:nvSpPr>
            <p:spPr>
              <a:xfrm>
                <a:off x="5986390" y="4870969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筑前町</a:t>
                </a:r>
              </a:p>
            </p:txBody>
          </p:sp>
          <p:sp>
            <p:nvSpPr>
              <p:cNvPr id="916" name="正方形/長方形 915"/>
              <p:cNvSpPr/>
              <p:nvPr/>
            </p:nvSpPr>
            <p:spPr>
              <a:xfrm>
                <a:off x="7109545" y="3038197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糸田町</a:t>
                </a:r>
              </a:p>
            </p:txBody>
          </p:sp>
          <p:sp>
            <p:nvSpPr>
              <p:cNvPr id="917" name="正方形/長方形 916"/>
              <p:cNvSpPr/>
              <p:nvPr/>
            </p:nvSpPr>
            <p:spPr>
              <a:xfrm>
                <a:off x="7184453" y="263693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福智町</a:t>
                </a:r>
              </a:p>
            </p:txBody>
          </p:sp>
          <p:sp>
            <p:nvSpPr>
              <p:cNvPr id="918" name="正方形/長方形 917"/>
              <p:cNvSpPr/>
              <p:nvPr/>
            </p:nvSpPr>
            <p:spPr>
              <a:xfrm>
                <a:off x="8261155" y="3525084"/>
                <a:ext cx="723465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赤村</a:t>
                </a:r>
              </a:p>
            </p:txBody>
          </p:sp>
          <p:sp>
            <p:nvSpPr>
              <p:cNvPr id="919" name="正方形/長方形 918"/>
              <p:cNvSpPr/>
              <p:nvPr/>
            </p:nvSpPr>
            <p:spPr>
              <a:xfrm>
                <a:off x="5569891" y="6851750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広川町</a:t>
                </a:r>
              </a:p>
            </p:txBody>
          </p:sp>
          <p:sp>
            <p:nvSpPr>
              <p:cNvPr id="920" name="正方形/長方形 919"/>
              <p:cNvSpPr/>
              <p:nvPr/>
            </p:nvSpPr>
            <p:spPr>
              <a:xfrm>
                <a:off x="4502870" y="4341814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春日市</a:t>
                </a:r>
              </a:p>
            </p:txBody>
          </p:sp>
          <p:sp>
            <p:nvSpPr>
              <p:cNvPr id="921" name="正方形/長方形 920"/>
              <p:cNvSpPr/>
              <p:nvPr/>
            </p:nvSpPr>
            <p:spPr>
              <a:xfrm>
                <a:off x="5479757" y="155743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宗像市</a:t>
                </a:r>
              </a:p>
            </p:txBody>
          </p:sp>
          <p:sp>
            <p:nvSpPr>
              <p:cNvPr id="922" name="正方形/長方形 921"/>
              <p:cNvSpPr/>
              <p:nvPr/>
            </p:nvSpPr>
            <p:spPr>
              <a:xfrm>
                <a:off x="5114325" y="4826319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筑紫野市</a:t>
                </a:r>
              </a:p>
            </p:txBody>
          </p:sp>
          <p:sp>
            <p:nvSpPr>
              <p:cNvPr id="923" name="正方形/長方形 922"/>
              <p:cNvSpPr/>
              <p:nvPr/>
            </p:nvSpPr>
            <p:spPr>
              <a:xfrm>
                <a:off x="5615144" y="5389661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小郡市</a:t>
                </a:r>
              </a:p>
            </p:txBody>
          </p:sp>
          <p:sp>
            <p:nvSpPr>
              <p:cNvPr id="924" name="正方形/長方形 923"/>
              <p:cNvSpPr/>
              <p:nvPr/>
            </p:nvSpPr>
            <p:spPr>
              <a:xfrm>
                <a:off x="8911358" y="2448205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行橋市</a:t>
                </a:r>
              </a:p>
            </p:txBody>
          </p:sp>
          <p:sp>
            <p:nvSpPr>
              <p:cNvPr id="925" name="正方形/長方形 924"/>
              <p:cNvSpPr/>
              <p:nvPr/>
            </p:nvSpPr>
            <p:spPr>
              <a:xfrm>
                <a:off x="3892506" y="7127439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大川市</a:t>
                </a:r>
              </a:p>
            </p:txBody>
          </p:sp>
          <p:sp>
            <p:nvSpPr>
              <p:cNvPr id="926" name="正方形/長方形 925"/>
              <p:cNvSpPr/>
              <p:nvPr/>
            </p:nvSpPr>
            <p:spPr>
              <a:xfrm>
                <a:off x="6134601" y="330851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飯塚市</a:t>
                </a:r>
              </a:p>
            </p:txBody>
          </p:sp>
          <p:sp>
            <p:nvSpPr>
              <p:cNvPr id="927" name="正方形/長方形 926"/>
              <p:cNvSpPr/>
              <p:nvPr/>
            </p:nvSpPr>
            <p:spPr>
              <a:xfrm>
                <a:off x="6560490" y="7183439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八女市</a:t>
                </a:r>
              </a:p>
            </p:txBody>
          </p:sp>
          <p:sp>
            <p:nvSpPr>
              <p:cNvPr id="928" name="正方形/長方形 927"/>
              <p:cNvSpPr/>
              <p:nvPr/>
            </p:nvSpPr>
            <p:spPr>
              <a:xfrm>
                <a:off x="4974357" y="1878212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福津市</a:t>
                </a:r>
              </a:p>
            </p:txBody>
          </p:sp>
          <p:sp>
            <p:nvSpPr>
              <p:cNvPr id="929" name="正方形/長方形 928"/>
              <p:cNvSpPr/>
              <p:nvPr/>
            </p:nvSpPr>
            <p:spPr>
              <a:xfrm>
                <a:off x="5885802" y="731103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芦屋町</a:t>
                </a:r>
              </a:p>
            </p:txBody>
          </p:sp>
          <p:sp>
            <p:nvSpPr>
              <p:cNvPr id="930" name="正方形/長方形 929"/>
              <p:cNvSpPr/>
              <p:nvPr/>
            </p:nvSpPr>
            <p:spPr>
              <a:xfrm>
                <a:off x="6514455" y="3772891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桂川町</a:t>
                </a:r>
              </a:p>
            </p:txBody>
          </p:sp>
          <p:sp>
            <p:nvSpPr>
              <p:cNvPr id="931" name="正方形/長方形 930"/>
              <p:cNvSpPr/>
              <p:nvPr/>
            </p:nvSpPr>
            <p:spPr>
              <a:xfrm>
                <a:off x="5901052" y="5665929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大刀洗町</a:t>
                </a:r>
              </a:p>
            </p:txBody>
          </p:sp>
          <p:sp>
            <p:nvSpPr>
              <p:cNvPr id="932" name="正方形/長方形 931"/>
              <p:cNvSpPr/>
              <p:nvPr/>
            </p:nvSpPr>
            <p:spPr>
              <a:xfrm>
                <a:off x="7520648" y="3826510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川崎町</a:t>
                </a:r>
              </a:p>
            </p:txBody>
          </p:sp>
          <p:sp>
            <p:nvSpPr>
              <p:cNvPr id="933" name="正方形/長方形 932"/>
              <p:cNvSpPr/>
              <p:nvPr/>
            </p:nvSpPr>
            <p:spPr>
              <a:xfrm>
                <a:off x="4633580" y="8866286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大牟田市</a:t>
                </a:r>
              </a:p>
            </p:txBody>
          </p:sp>
          <p:sp>
            <p:nvSpPr>
              <p:cNvPr id="934" name="正方形/長方形 933"/>
              <p:cNvSpPr/>
              <p:nvPr/>
            </p:nvSpPr>
            <p:spPr>
              <a:xfrm>
                <a:off x="8009658" y="4348163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添田町</a:t>
                </a:r>
              </a:p>
            </p:txBody>
          </p:sp>
          <p:sp>
            <p:nvSpPr>
              <p:cNvPr id="935" name="正方形/長方形 934"/>
              <p:cNvSpPr/>
              <p:nvPr/>
            </p:nvSpPr>
            <p:spPr>
              <a:xfrm>
                <a:off x="7855668" y="323901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大任町</a:t>
                </a:r>
              </a:p>
            </p:txBody>
          </p:sp>
          <p:sp>
            <p:nvSpPr>
              <p:cNvPr id="936" name="正方形/長方形 935"/>
              <p:cNvSpPr/>
              <p:nvPr/>
            </p:nvSpPr>
            <p:spPr>
              <a:xfrm>
                <a:off x="9136782" y="3462405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築上町</a:t>
                </a:r>
              </a:p>
            </p:txBody>
          </p:sp>
          <p:sp>
            <p:nvSpPr>
              <p:cNvPr id="937" name="正方形/長方形 936"/>
              <p:cNvSpPr/>
              <p:nvPr/>
            </p:nvSpPr>
            <p:spPr>
              <a:xfrm>
                <a:off x="10070452" y="4086323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上毛町</a:t>
                </a:r>
              </a:p>
            </p:txBody>
          </p:sp>
          <p:sp>
            <p:nvSpPr>
              <p:cNvPr id="938" name="正方形/長方形 937"/>
              <p:cNvSpPr/>
              <p:nvPr/>
            </p:nvSpPr>
            <p:spPr>
              <a:xfrm>
                <a:off x="10441707" y="338623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吉富町</a:t>
                </a:r>
              </a:p>
            </p:txBody>
          </p:sp>
          <p:sp>
            <p:nvSpPr>
              <p:cNvPr id="939" name="正方形/長方形 938"/>
              <p:cNvSpPr/>
              <p:nvPr/>
            </p:nvSpPr>
            <p:spPr>
              <a:xfrm>
                <a:off x="8429163" y="3066545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みやこ町</a:t>
                </a:r>
              </a:p>
            </p:txBody>
          </p:sp>
          <p:sp>
            <p:nvSpPr>
              <p:cNvPr id="940" name="正方形/長方形 939"/>
              <p:cNvSpPr/>
              <p:nvPr/>
            </p:nvSpPr>
            <p:spPr>
              <a:xfrm>
                <a:off x="8754194" y="1952507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苅田町</a:t>
                </a:r>
              </a:p>
            </p:txBody>
          </p:sp>
          <p:sp>
            <p:nvSpPr>
              <p:cNvPr id="941" name="正方形/長方形 940"/>
              <p:cNvSpPr/>
              <p:nvPr/>
            </p:nvSpPr>
            <p:spPr>
              <a:xfrm>
                <a:off x="7855668" y="2686050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香春町</a:t>
                </a:r>
              </a:p>
            </p:txBody>
          </p:sp>
          <p:sp>
            <p:nvSpPr>
              <p:cNvPr id="942" name="正方形/長方形 941"/>
              <p:cNvSpPr/>
              <p:nvPr/>
            </p:nvSpPr>
            <p:spPr>
              <a:xfrm>
                <a:off x="4568751" y="734857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大木町</a:t>
                </a:r>
              </a:p>
            </p:txBody>
          </p:sp>
          <p:sp>
            <p:nvSpPr>
              <p:cNvPr id="943" name="正方形/長方形 942"/>
              <p:cNvSpPr/>
              <p:nvPr/>
            </p:nvSpPr>
            <p:spPr>
              <a:xfrm>
                <a:off x="7931650" y="5202337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東峰村</a:t>
                </a:r>
              </a:p>
            </p:txBody>
          </p:sp>
          <p:sp>
            <p:nvSpPr>
              <p:cNvPr id="944" name="正方形/長方形 943"/>
              <p:cNvSpPr/>
              <p:nvPr/>
            </p:nvSpPr>
            <p:spPr>
              <a:xfrm>
                <a:off x="6377930" y="1762322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鞍手町</a:t>
                </a:r>
              </a:p>
            </p:txBody>
          </p:sp>
          <p:sp>
            <p:nvSpPr>
              <p:cNvPr id="945" name="正方形/長方形 944"/>
              <p:cNvSpPr/>
              <p:nvPr/>
            </p:nvSpPr>
            <p:spPr>
              <a:xfrm>
                <a:off x="5698113" y="1103501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岡垣町</a:t>
                </a:r>
              </a:p>
            </p:txBody>
          </p:sp>
          <p:sp>
            <p:nvSpPr>
              <p:cNvPr id="946" name="正方形/長方形 945"/>
              <p:cNvSpPr/>
              <p:nvPr/>
            </p:nvSpPr>
            <p:spPr>
              <a:xfrm>
                <a:off x="6423359" y="937398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水巻町</a:t>
                </a:r>
              </a:p>
            </p:txBody>
          </p:sp>
          <p:sp>
            <p:nvSpPr>
              <p:cNvPr id="947" name="正方形/長方形 946"/>
              <p:cNvSpPr/>
              <p:nvPr/>
            </p:nvSpPr>
            <p:spPr>
              <a:xfrm>
                <a:off x="5371799" y="3319562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篠栗町</a:t>
                </a:r>
              </a:p>
            </p:txBody>
          </p:sp>
          <p:sp>
            <p:nvSpPr>
              <p:cNvPr id="948" name="正方形/長方形 947"/>
              <p:cNvSpPr/>
              <p:nvPr/>
            </p:nvSpPr>
            <p:spPr>
              <a:xfrm>
                <a:off x="5437433" y="3916999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宇美町</a:t>
                </a:r>
              </a:p>
            </p:txBody>
          </p:sp>
          <p:sp>
            <p:nvSpPr>
              <p:cNvPr id="949" name="正方形/長方形 948"/>
              <p:cNvSpPr/>
              <p:nvPr/>
            </p:nvSpPr>
            <p:spPr>
              <a:xfrm>
                <a:off x="4867596" y="383708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志免町</a:t>
                </a:r>
              </a:p>
            </p:txBody>
          </p:sp>
          <p:sp>
            <p:nvSpPr>
              <p:cNvPr id="950" name="正方形/長方形 949"/>
              <p:cNvSpPr/>
              <p:nvPr/>
            </p:nvSpPr>
            <p:spPr>
              <a:xfrm>
                <a:off x="4207419" y="4854456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那珂川町</a:t>
                </a:r>
              </a:p>
            </p:txBody>
          </p:sp>
          <p:sp>
            <p:nvSpPr>
              <p:cNvPr id="951" name="正方形/長方形 950"/>
              <p:cNvSpPr/>
              <p:nvPr/>
            </p:nvSpPr>
            <p:spPr>
              <a:xfrm>
                <a:off x="6724966" y="149667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中間市</a:t>
                </a:r>
              </a:p>
            </p:txBody>
          </p:sp>
          <p:sp>
            <p:nvSpPr>
              <p:cNvPr id="952" name="正方形/長方形 951"/>
              <p:cNvSpPr/>
              <p:nvPr/>
            </p:nvSpPr>
            <p:spPr>
              <a:xfrm>
                <a:off x="9449850" y="3867151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豊前市</a:t>
                </a:r>
              </a:p>
            </p:txBody>
          </p:sp>
          <p:sp>
            <p:nvSpPr>
              <p:cNvPr id="953" name="正方形/長方形 952"/>
              <p:cNvSpPr/>
              <p:nvPr/>
            </p:nvSpPr>
            <p:spPr>
              <a:xfrm>
                <a:off x="5142414" y="7250113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筑後市</a:t>
                </a:r>
              </a:p>
            </p:txBody>
          </p:sp>
          <p:sp>
            <p:nvSpPr>
              <p:cNvPr id="954" name="正方形/長方形 953"/>
              <p:cNvSpPr/>
              <p:nvPr/>
            </p:nvSpPr>
            <p:spPr>
              <a:xfrm>
                <a:off x="4220515" y="7831236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柳川市</a:t>
                </a:r>
              </a:p>
            </p:txBody>
          </p:sp>
          <p:sp>
            <p:nvSpPr>
              <p:cNvPr id="955" name="正方形/長方形 954"/>
              <p:cNvSpPr/>
              <p:nvPr/>
            </p:nvSpPr>
            <p:spPr>
              <a:xfrm>
                <a:off x="7349037" y="3367153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田川市</a:t>
                </a:r>
              </a:p>
            </p:txBody>
          </p:sp>
          <p:sp>
            <p:nvSpPr>
              <p:cNvPr id="956" name="正方形/長方形 955"/>
              <p:cNvSpPr/>
              <p:nvPr/>
            </p:nvSpPr>
            <p:spPr>
              <a:xfrm>
                <a:off x="6941050" y="2052638"/>
                <a:ext cx="919309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直方市</a:t>
                </a:r>
              </a:p>
            </p:txBody>
          </p:sp>
          <p:sp>
            <p:nvSpPr>
              <p:cNvPr id="957" name="正方形/長方形 956"/>
              <p:cNvSpPr/>
              <p:nvPr/>
            </p:nvSpPr>
            <p:spPr>
              <a:xfrm>
                <a:off x="5484448" y="6296442"/>
                <a:ext cx="1115152" cy="387078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久留米市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5722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738</Words>
  <Application>Microsoft Office PowerPoint</Application>
  <PresentationFormat>A3 297x420 mm</PresentationFormat>
  <Paragraphs>666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PPTX049_福岡県地図</dc:title>
  <dc:subject>PPTX049_福岡県地図</dc:subject>
  <dc:creator>http://www.digipot.net</dc:creator>
  <cp:lastModifiedBy/>
  <cp:revision>2</cp:revision>
  <dcterms:created xsi:type="dcterms:W3CDTF">2012-07-31T07:01:02Z</dcterms:created>
  <dcterms:modified xsi:type="dcterms:W3CDTF">2017-03-10T08:21:53Z</dcterms:modified>
  <cp:version>2</cp:version>
</cp:coreProperties>
</file>